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diagrams/quickStyle12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1" r:id="rId3"/>
    <p:sldId id="272" r:id="rId4"/>
    <p:sldId id="367" r:id="rId5"/>
    <p:sldId id="359" r:id="rId6"/>
    <p:sldId id="369" r:id="rId7"/>
    <p:sldId id="263" r:id="rId8"/>
    <p:sldId id="388" r:id="rId9"/>
    <p:sldId id="371" r:id="rId10"/>
    <p:sldId id="343" r:id="rId11"/>
    <p:sldId id="342" r:id="rId12"/>
    <p:sldId id="286" r:id="rId13"/>
    <p:sldId id="287" r:id="rId14"/>
    <p:sldId id="389" r:id="rId15"/>
    <p:sldId id="273" r:id="rId16"/>
    <p:sldId id="276" r:id="rId17"/>
    <p:sldId id="383" r:id="rId18"/>
    <p:sldId id="291" r:id="rId19"/>
    <p:sldId id="280" r:id="rId20"/>
    <p:sldId id="381" r:id="rId21"/>
    <p:sldId id="382" r:id="rId22"/>
    <p:sldId id="387" r:id="rId23"/>
    <p:sldId id="327" r:id="rId24"/>
    <p:sldId id="268" r:id="rId25"/>
    <p:sldId id="365" r:id="rId26"/>
    <p:sldId id="310" r:id="rId27"/>
    <p:sldId id="316" r:id="rId28"/>
    <p:sldId id="320" r:id="rId29"/>
    <p:sldId id="351" r:id="rId30"/>
    <p:sldId id="377" r:id="rId31"/>
    <p:sldId id="300" r:id="rId32"/>
    <p:sldId id="384" r:id="rId33"/>
    <p:sldId id="378" r:id="rId34"/>
    <p:sldId id="385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thena Dodd" initials="AT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97A"/>
    <a:srgbClr val="F6A01A"/>
    <a:srgbClr val="425968"/>
    <a:srgbClr val="56004E"/>
    <a:srgbClr val="817C00"/>
    <a:srgbClr val="FADBA8"/>
    <a:srgbClr val="F7C577"/>
    <a:srgbClr val="008000"/>
    <a:srgbClr val="005595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64" autoAdjust="0"/>
    <p:restoredTop sz="93243" autoAdjust="0"/>
  </p:normalViewPr>
  <p:slideViewPr>
    <p:cSldViewPr>
      <p:cViewPr varScale="1">
        <p:scale>
          <a:sx n="99" d="100"/>
          <a:sy n="99" d="100"/>
        </p:scale>
        <p:origin x="-9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0"/>
    </p:cViewPr>
  </p:sorterViewPr>
  <p:notesViewPr>
    <p:cSldViewPr>
      <p:cViewPr varScale="1">
        <p:scale>
          <a:sx n="56" d="100"/>
          <a:sy n="56" d="100"/>
        </p:scale>
        <p:origin x="-2724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Cross%20Profession\2010%20APN-PA%20scope%20of%20practice%20TCT%20Learning%20Event%20presentation\Master_Analyses%20used%20in%20TCT%20scope%20of%20practice%20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Cross%20Profession\2010%20APN-PA%20scope%20of%20practice%20TCT%20Learning%20Event%20presentation\Master_Analyses%20used%20in%20TCT%20scope%20of%20practice%20present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Cross%20Profession\2010%20APN-PA%20scope%20of%20practice%20TCT%20Learning%20Event%20presentation\Master_Analyses%20used%20in%20TCT%20scope%20of%20practice%20present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Cross%20Profession\2010%20APN-PA%20scope%20of%20practice%20TCT%20Learning%20Event%20presentation\Master_Analyses%20used%20in%20TCT%20scope%20of%20practice%20presentation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HI-FPE\public\Projects\Workforce\Surveys\Cross%20Profession\2010%20APN-PA%20scope%20of%20practice%20TCT%20Learning%20Event%20presentation\Master_Analyses%20used%20in%20TCT%20scope%20of%20practice%20presentation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Primary Care Providers per 100,000</a:t>
            </a:r>
            <a:r>
              <a:rPr lang="en-US" baseline="0" dirty="0" smtClean="0"/>
              <a:t> population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Sheet1!$A$2:$A$4</c:f>
              <c:strCache>
                <c:ptCount val="3"/>
                <c:pt idx="0">
                  <c:v>Physicians</c:v>
                </c:pt>
                <c:pt idx="1">
                  <c:v>NPs</c:v>
                </c:pt>
                <c:pt idx="2">
                  <c:v>PAs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28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Colorado*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Sheet1!$A$2:$A$4</c:f>
              <c:strCache>
                <c:ptCount val="3"/>
                <c:pt idx="0">
                  <c:v>Physicians</c:v>
                </c:pt>
                <c:pt idx="1">
                  <c:v>NPs</c:v>
                </c:pt>
                <c:pt idx="2">
                  <c:v>PAs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65</c:v>
                </c:pt>
                <c:pt idx="1">
                  <c:v>30</c:v>
                </c:pt>
                <c:pt idx="2">
                  <c:v>15</c:v>
                </c:pt>
              </c:numCache>
            </c:numRef>
          </c:val>
        </c:ser>
        <c:dLbls>
          <c:showVal val="1"/>
        </c:dLbls>
        <c:gapWidth val="50"/>
        <c:overlap val="-25"/>
        <c:axId val="105724544"/>
        <c:axId val="126443904"/>
      </c:barChart>
      <c:catAx>
        <c:axId val="105724544"/>
        <c:scaling>
          <c:orientation val="minMax"/>
        </c:scaling>
        <c:axPos val="b"/>
        <c:majorTickMark val="none"/>
        <c:tickLblPos val="nextTo"/>
        <c:crossAx val="126443904"/>
        <c:crosses val="autoZero"/>
        <c:auto val="1"/>
        <c:lblAlgn val="ctr"/>
        <c:lblOffset val="100"/>
      </c:catAx>
      <c:valAx>
        <c:axId val="126443904"/>
        <c:scaling>
          <c:orientation val="minMax"/>
        </c:scaling>
        <c:delete val="1"/>
        <c:axPos val="l"/>
        <c:numFmt formatCode="General" sourceLinked="1"/>
        <c:tickLblPos val="none"/>
        <c:crossAx val="10572454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25968"/>
            </a:solidFill>
          </c:spPr>
          <c:cat>
            <c:strRef>
              <c:f>Sheet1!$A$2:$A$4</c:f>
              <c:strCache>
                <c:ptCount val="3"/>
                <c:pt idx="0">
                  <c:v>State/federal loan forgiveness for those PAs practicing in underserved areas of Colorado</c:v>
                </c:pt>
                <c:pt idx="1">
                  <c:v>Private reimbursement that reflects equal pay for equal work</c:v>
                </c:pt>
                <c:pt idx="2">
                  <c:v>Allow home health, SNF and hospice care ordering to be delegated to PAs under Medicare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0.98</c:v>
                </c:pt>
                <c:pt idx="1">
                  <c:v>0.9</c:v>
                </c:pt>
                <c:pt idx="2">
                  <c:v>0.85000000000000064</c:v>
                </c:pt>
              </c:numCache>
            </c:numRef>
          </c:val>
        </c:ser>
        <c:dLbls>
          <c:showVal val="1"/>
        </c:dLbls>
        <c:gapWidth val="50"/>
        <c:overlap val="-25"/>
        <c:axId val="149693568"/>
        <c:axId val="149695104"/>
      </c:barChart>
      <c:catAx>
        <c:axId val="149693568"/>
        <c:scaling>
          <c:orientation val="maxMin"/>
        </c:scaling>
        <c:axPos val="l"/>
        <c:majorTickMark val="none"/>
        <c:tickLblPos val="nextTo"/>
        <c:crossAx val="149695104"/>
        <c:crosses val="autoZero"/>
        <c:auto val="1"/>
        <c:lblAlgn val="ctr"/>
        <c:lblOffset val="100"/>
      </c:catAx>
      <c:valAx>
        <c:axId val="149695104"/>
        <c:scaling>
          <c:orientation val="minMax"/>
          <c:min val="0.5"/>
        </c:scaling>
        <c:delete val="1"/>
        <c:axPos val="t"/>
        <c:numFmt formatCode="0%" sourceLinked="1"/>
        <c:majorTickMark val="none"/>
        <c:tickLblPos val="none"/>
        <c:crossAx val="1496935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425968"/>
              </a:solidFill>
            </c:spPr>
          </c:dPt>
          <c:dPt>
            <c:idx val="1"/>
            <c:spPr>
              <a:solidFill>
                <a:srgbClr val="F6A01A"/>
              </a:solidFill>
            </c:spPr>
          </c:dPt>
          <c:dLbls>
            <c:dLbl>
              <c:idx val="1"/>
              <c:layout>
                <c:manualLayout>
                  <c:x val="0.16121767765140516"/>
                  <c:y val="-0.3303392007402633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Certification!$A$47:$A$48</c:f>
              <c:strCache>
                <c:ptCount val="2"/>
                <c:pt idx="0">
                  <c:v>No primary care specialty</c:v>
                </c:pt>
                <c:pt idx="1">
                  <c:v>Primary care specialty</c:v>
                </c:pt>
              </c:strCache>
            </c:strRef>
          </c:cat>
          <c:val>
            <c:numRef>
              <c:f>Certification!$D$47:$D$48</c:f>
              <c:numCache>
                <c:formatCode>0</c:formatCode>
                <c:ptCount val="2"/>
                <c:pt idx="0">
                  <c:v>31.785099999999876</c:v>
                </c:pt>
                <c:pt idx="1">
                  <c:v>68.214900000000227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Year</a:t>
            </a:r>
            <a:r>
              <a:rPr lang="en-US" baseline="0" dirty="0" smtClean="0"/>
              <a:t> of graduation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817C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9%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31%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46%</a:t>
                    </a:r>
                    <a:endParaRPr lang="en-US"/>
                  </a:p>
                </c:rich>
              </c:tx>
              <c:dLblPos val="in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Education!$A$82:$A$85</c:f>
              <c:strCache>
                <c:ptCount val="4"/>
                <c:pt idx="0">
                  <c:v>1980 or before</c:v>
                </c:pt>
                <c:pt idx="1">
                  <c:v>1981-1990</c:v>
                </c:pt>
                <c:pt idx="2">
                  <c:v>1991-2000</c:v>
                </c:pt>
                <c:pt idx="3">
                  <c:v>2001 or after</c:v>
                </c:pt>
              </c:strCache>
            </c:strRef>
          </c:cat>
          <c:val>
            <c:numRef>
              <c:f>Education!$D$82:$D$85</c:f>
              <c:numCache>
                <c:formatCode>#,##0</c:formatCode>
                <c:ptCount val="4"/>
                <c:pt idx="0">
                  <c:v>9.3742000000000001</c:v>
                </c:pt>
                <c:pt idx="1">
                  <c:v>13.677900000000001</c:v>
                </c:pt>
                <c:pt idx="2">
                  <c:v>31.064399999999889</c:v>
                </c:pt>
                <c:pt idx="3">
                  <c:v>45.883499999999998</c:v>
                </c:pt>
              </c:numCache>
            </c:numRef>
          </c:val>
        </c:ser>
        <c:gapWidth val="50"/>
        <c:axId val="60090240"/>
        <c:axId val="60091776"/>
      </c:barChart>
      <c:catAx>
        <c:axId val="60090240"/>
        <c:scaling>
          <c:orientation val="minMax"/>
        </c:scaling>
        <c:axPos val="b"/>
        <c:majorTickMark val="none"/>
        <c:tickLblPos val="nextTo"/>
        <c:crossAx val="60091776"/>
        <c:crosses val="autoZero"/>
        <c:auto val="1"/>
        <c:lblAlgn val="ctr"/>
        <c:lblOffset val="100"/>
      </c:catAx>
      <c:valAx>
        <c:axId val="60091776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60090240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Gender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522698459862348"/>
          <c:y val="0.17673228346456843"/>
          <c:w val="0.71799732580597242"/>
          <c:h val="0.64068221503358325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425968"/>
              </a:solidFill>
            </c:spPr>
          </c:dPt>
          <c:dPt>
            <c:idx val="1"/>
            <c:spPr>
              <a:solidFill>
                <a:srgbClr val="F6A01A"/>
              </a:solidFill>
            </c:spPr>
          </c:dPt>
          <c:dLbls>
            <c:dLbl>
              <c:idx val="0"/>
              <c:layout>
                <c:manualLayout>
                  <c:x val="-1.434828901104343E-2"/>
                  <c:y val="-0.46336304561040381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9.8548501749781525E-2"/>
                  <c:y val="0.19491669519571053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'About me'!$A$10:$A$11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'About me'!$D$10:$D$11</c:f>
              <c:numCache>
                <c:formatCode>0</c:formatCode>
                <c:ptCount val="2"/>
                <c:pt idx="0">
                  <c:v>91.366200000000006</c:v>
                </c:pt>
                <c:pt idx="1">
                  <c:v>8.633799999999999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Race-ethnicity</a:t>
            </a:r>
          </a:p>
        </c:rich>
      </c:tx>
      <c:layout>
        <c:manualLayout>
          <c:xMode val="edge"/>
          <c:yMode val="edge"/>
          <c:x val="0.26711484177685596"/>
          <c:y val="3.3672391930733854E-2"/>
        </c:manualLayout>
      </c:layout>
    </c:title>
    <c:plotArea>
      <c:layout>
        <c:manualLayout>
          <c:layoutTarget val="inner"/>
          <c:xMode val="edge"/>
          <c:yMode val="edge"/>
          <c:x val="0.14972688555440208"/>
          <c:y val="0.20147690115893571"/>
          <c:w val="0.72255905511811558"/>
          <c:h val="0.6447527299715000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425968"/>
              </a:solidFill>
            </c:spPr>
          </c:dPt>
          <c:dPt>
            <c:idx val="1"/>
            <c:spPr>
              <a:solidFill>
                <a:srgbClr val="817C00"/>
              </a:solidFill>
            </c:spPr>
          </c:dPt>
          <c:dPt>
            <c:idx val="2"/>
            <c:spPr>
              <a:solidFill>
                <a:srgbClr val="F6A01A"/>
              </a:solidFill>
            </c:spPr>
          </c:dPt>
          <c:dPt>
            <c:idx val="3"/>
            <c:spPr>
              <a:solidFill>
                <a:srgbClr val="56004E"/>
              </a:solidFill>
            </c:spPr>
          </c:dPt>
          <c:dLbls>
            <c:dLbl>
              <c:idx val="0"/>
              <c:layout>
                <c:manualLayout>
                  <c:x val="4.7841083543802322E-2"/>
                  <c:y val="-0.46174350077541509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White, </a:t>
                    </a:r>
                    <a:endParaRPr lang="en-US" dirty="0" smtClean="0"/>
                  </a:p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not </a:t>
                    </a:r>
                    <a:r>
                      <a:rPr lang="en-US" dirty="0"/>
                      <a:t>Hispanic
94%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0.18392462734611004"/>
                  <c:y val="7.9963976727162892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showCatName val="1"/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showCatName val="1"/>
            <c:showPercent val="1"/>
            <c:showLeaderLines val="1"/>
          </c:dLbls>
          <c:cat>
            <c:strRef>
              <c:f>'About me'!$A$37:$A$40</c:f>
              <c:strCache>
                <c:ptCount val="4"/>
                <c:pt idx="0">
                  <c:v>White, not Hispanic</c:v>
                </c:pt>
                <c:pt idx="1">
                  <c:v>Hispanic/Latino</c:v>
                </c:pt>
                <c:pt idx="2">
                  <c:v>Multi-racial/multi-ethnic</c:v>
                </c:pt>
                <c:pt idx="3">
                  <c:v>Native American, Asian, African American or Native Hawaiian</c:v>
                </c:pt>
              </c:strCache>
            </c:strRef>
          </c:cat>
          <c:val>
            <c:numRef>
              <c:f>'About me'!$D$37:$D$40</c:f>
              <c:numCache>
                <c:formatCode>0</c:formatCode>
                <c:ptCount val="4"/>
                <c:pt idx="0">
                  <c:v>94.313400000000001</c:v>
                </c:pt>
                <c:pt idx="1">
                  <c:v>2.1890000000000001</c:v>
                </c:pt>
                <c:pt idx="2">
                  <c:v>2.1745999999999999</c:v>
                </c:pt>
                <c:pt idx="3">
                  <c:v>1.323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6004E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21%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19%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4"/>
              <c:layout>
                <c:manualLayout>
                  <c:x val="-1.5432098765432198E-3"/>
                  <c:y val="9.54048271140028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'About me'!$A$18:$A$22</c:f>
              <c:strCache>
                <c:ptCount val="5"/>
                <c:pt idx="0">
                  <c:v>34 years or younger</c:v>
                </c:pt>
                <c:pt idx="1">
                  <c:v>35 - 44 years</c:v>
                </c:pt>
                <c:pt idx="2">
                  <c:v>45 - 54 years</c:v>
                </c:pt>
                <c:pt idx="3">
                  <c:v>55 - 64 years</c:v>
                </c:pt>
                <c:pt idx="4">
                  <c:v>65 years or older</c:v>
                </c:pt>
              </c:strCache>
            </c:strRef>
          </c:cat>
          <c:val>
            <c:numRef>
              <c:f>'About me'!$D$18:$D$22</c:f>
              <c:numCache>
                <c:formatCode>0</c:formatCode>
                <c:ptCount val="5"/>
                <c:pt idx="0">
                  <c:v>18.1464</c:v>
                </c:pt>
                <c:pt idx="1">
                  <c:v>21.441999999999986</c:v>
                </c:pt>
                <c:pt idx="2">
                  <c:v>19.336500000000001</c:v>
                </c:pt>
                <c:pt idx="3">
                  <c:v>35.947699999999998</c:v>
                </c:pt>
                <c:pt idx="4">
                  <c:v>5.1273999999999855</c:v>
                </c:pt>
              </c:numCache>
            </c:numRef>
          </c:val>
        </c:ser>
        <c:gapWidth val="50"/>
        <c:axId val="60304000"/>
        <c:axId val="60318080"/>
      </c:barChart>
      <c:catAx>
        <c:axId val="60304000"/>
        <c:scaling>
          <c:orientation val="minMax"/>
        </c:scaling>
        <c:axPos val="b"/>
        <c:majorTickMark val="none"/>
        <c:tickLblPos val="nextTo"/>
        <c:crossAx val="60318080"/>
        <c:crosses val="autoZero"/>
        <c:auto val="1"/>
        <c:lblAlgn val="ctr"/>
        <c:lblOffset val="100"/>
      </c:catAx>
      <c:valAx>
        <c:axId val="60318080"/>
        <c:scaling>
          <c:orientation val="minMax"/>
        </c:scaling>
        <c:delete val="1"/>
        <c:axPos val="l"/>
        <c:numFmt formatCode="0" sourceLinked="1"/>
        <c:tickLblPos val="none"/>
        <c:crossAx val="60304000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25968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Sheet1!$A$2:$A$4</c:f>
              <c:strCache>
                <c:ptCount val="3"/>
                <c:pt idx="0">
                  <c:v>Enforceable policies establishing reimbursement commensurate with clinical services provided</c:v>
                </c:pt>
                <c:pt idx="1">
                  <c:v>Institutional policies that reflect APN scope of practice under law</c:v>
                </c:pt>
                <c:pt idx="2">
                  <c:v>Physician-APN convenings on issues of scope of practice and collaborative models of care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0.95427799999999996</c:v>
                </c:pt>
                <c:pt idx="1">
                  <c:v>0.95100000000000062</c:v>
                </c:pt>
                <c:pt idx="2">
                  <c:v>0.92405300000000001</c:v>
                </c:pt>
              </c:numCache>
            </c:numRef>
          </c:val>
        </c:ser>
        <c:dLbls>
          <c:showVal val="1"/>
        </c:dLbls>
        <c:gapWidth val="50"/>
        <c:overlap val="-25"/>
        <c:axId val="130656896"/>
        <c:axId val="130949504"/>
      </c:barChart>
      <c:catAx>
        <c:axId val="130656896"/>
        <c:scaling>
          <c:orientation val="maxMin"/>
        </c:scaling>
        <c:axPos val="l"/>
        <c:majorTickMark val="none"/>
        <c:tickLblPos val="nextTo"/>
        <c:crossAx val="130949504"/>
        <c:crosses val="autoZero"/>
        <c:auto val="1"/>
        <c:lblAlgn val="ctr"/>
        <c:lblOffset val="100"/>
      </c:catAx>
      <c:valAx>
        <c:axId val="130949504"/>
        <c:scaling>
          <c:orientation val="minMax"/>
          <c:max val="1"/>
          <c:min val="0.5"/>
        </c:scaling>
        <c:delete val="1"/>
        <c:axPos val="t"/>
        <c:numFmt formatCode="0%" sourceLinked="1"/>
        <c:majorTickMark val="none"/>
        <c:tickLblPos val="none"/>
        <c:crossAx val="1306568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Specialty </a:t>
            </a:r>
            <a:r>
              <a:rPr lang="en-US" sz="2400" baseline="0" dirty="0" smtClean="0"/>
              <a:t>&amp; gender</a:t>
            </a:r>
            <a:endParaRPr lang="en-US" sz="2400" dirty="0"/>
          </a:p>
        </c:rich>
      </c:tx>
      <c:layout>
        <c:manualLayout>
          <c:xMode val="edge"/>
          <c:yMode val="edge"/>
          <c:x val="0.34771498320774546"/>
          <c:y val="5.6249999999999946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425968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Female (</a:t>
                    </a:r>
                    <a:r>
                      <a:rPr lang="en-US" sz="1800" b="0" i="0" u="none" strike="noStrike" baseline="0" dirty="0" smtClean="0"/>
                      <a:t>75%)</a:t>
                    </a:r>
                    <a:endParaRPr lang="en-US" dirty="0"/>
                  </a:p>
                </c:rich>
              </c:tx>
              <c:showSer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Female (60%)</a:t>
                    </a:r>
                    <a:endParaRPr lang="en-US" dirty="0"/>
                  </a:p>
                </c:rich>
              </c:tx>
              <c:showSerNam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SerName val="1"/>
          </c:dLbls>
          <c:cat>
            <c:strRef>
              <c:f>Sheet1!$A$2:$A$3</c:f>
              <c:strCache>
                <c:ptCount val="2"/>
                <c:pt idx="0">
                  <c:v>Primary Care</c:v>
                </c:pt>
                <c:pt idx="1">
                  <c:v>Specialty Care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543</c:v>
                </c:pt>
                <c:pt idx="1">
                  <c:v>576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817C0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SerName val="1"/>
          </c:dLbls>
          <c:cat>
            <c:strRef>
              <c:f>Sheet1!$A$2:$A$3</c:f>
              <c:strCache>
                <c:ptCount val="2"/>
                <c:pt idx="0">
                  <c:v>Primary Care</c:v>
                </c:pt>
                <c:pt idx="1">
                  <c:v>Specialty Care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184</c:v>
                </c:pt>
                <c:pt idx="1">
                  <c:v>389</c:v>
                </c:pt>
              </c:numCache>
            </c:numRef>
          </c:val>
        </c:ser>
        <c:dLbls>
          <c:showVal val="1"/>
        </c:dLbls>
        <c:gapWidth val="50"/>
        <c:overlap val="100"/>
        <c:axId val="131239296"/>
        <c:axId val="131257472"/>
      </c:barChart>
      <c:catAx>
        <c:axId val="131239296"/>
        <c:scaling>
          <c:orientation val="minMax"/>
        </c:scaling>
        <c:axPos val="b"/>
        <c:majorTickMark val="none"/>
        <c:tickLblPos val="nextTo"/>
        <c:crossAx val="131257472"/>
        <c:crosses val="autoZero"/>
        <c:auto val="1"/>
        <c:lblAlgn val="ctr"/>
        <c:lblOffset val="100"/>
      </c:catAx>
      <c:valAx>
        <c:axId val="13125747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PAs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9605734767025224E-3"/>
              <c:y val="0.3321053149606305"/>
            </c:manualLayout>
          </c:layout>
        </c:title>
        <c:numFmt formatCode="General" sourceLinked="1"/>
        <c:majorTickMark val="none"/>
        <c:tickLblPos val="nextTo"/>
        <c:crossAx val="131239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Education</a:t>
            </a:r>
            <a:r>
              <a:rPr lang="en-US" sz="2400" baseline="0" dirty="0" smtClean="0"/>
              <a:t> and age</a:t>
            </a:r>
            <a:r>
              <a:rPr lang="en-US" sz="2400" dirty="0" smtClean="0"/>
              <a:t> </a:t>
            </a:r>
            <a:endParaRPr lang="en-US" sz="2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&lt;29</c:v>
                </c:pt>
              </c:strCache>
            </c:strRef>
          </c:tx>
          <c:spPr>
            <a:solidFill>
              <a:srgbClr val="56004E"/>
            </a:solidFill>
          </c:spPr>
          <c:cat>
            <c:strRef>
              <c:f>Sheet1!$A$2:$A$5</c:f>
              <c:strCache>
                <c:ptCount val="4"/>
                <c:pt idx="0">
                  <c:v>Associate's Degree</c:v>
                </c:pt>
                <c:pt idx="1">
                  <c:v>Bachelor's Degree</c:v>
                </c:pt>
                <c:pt idx="2">
                  <c:v>Certificate</c:v>
                </c:pt>
                <c:pt idx="3">
                  <c:v>Master's Degree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</c:v>
                </c:pt>
                <c:pt idx="1">
                  <c:v>9.0000000000000028E-3</c:v>
                </c:pt>
                <c:pt idx="2">
                  <c:v>0</c:v>
                </c:pt>
                <c:pt idx="3">
                  <c:v>0.13200000000000001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rgbClr val="F6A01A"/>
            </a:solidFill>
          </c:spPr>
          <c:cat>
            <c:strRef>
              <c:f>Sheet1!$A$2:$A$5</c:f>
              <c:strCache>
                <c:ptCount val="4"/>
                <c:pt idx="0">
                  <c:v>Associate's Degree</c:v>
                </c:pt>
                <c:pt idx="1">
                  <c:v>Bachelor's Degree</c:v>
                </c:pt>
                <c:pt idx="2">
                  <c:v>Certificate</c:v>
                </c:pt>
                <c:pt idx="3">
                  <c:v>Master's Degree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9.1000000000000025E-2</c:v>
                </c:pt>
                <c:pt idx="1">
                  <c:v>0.29400000000000032</c:v>
                </c:pt>
                <c:pt idx="2">
                  <c:v>0.36300000000000032</c:v>
                </c:pt>
                <c:pt idx="3">
                  <c:v>0.57700000000000062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40-49</c:v>
                </c:pt>
              </c:strCache>
            </c:strRef>
          </c:tx>
          <c:spPr>
            <a:solidFill>
              <a:srgbClr val="425968"/>
            </a:solidFill>
          </c:spPr>
          <c:cat>
            <c:strRef>
              <c:f>Sheet1!$A$2:$A$5</c:f>
              <c:strCache>
                <c:ptCount val="4"/>
                <c:pt idx="0">
                  <c:v>Associate's Degree</c:v>
                </c:pt>
                <c:pt idx="1">
                  <c:v>Bachelor's Degree</c:v>
                </c:pt>
                <c:pt idx="2">
                  <c:v>Certificate</c:v>
                </c:pt>
                <c:pt idx="3">
                  <c:v>Master's Degree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0.30500000000000038</c:v>
                </c:pt>
                <c:pt idx="1">
                  <c:v>0.26600000000000001</c:v>
                </c:pt>
                <c:pt idx="2">
                  <c:v>0.32900000000000101</c:v>
                </c:pt>
                <c:pt idx="3">
                  <c:v>0.15900000000000042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50+</c:v>
                </c:pt>
              </c:strCache>
            </c:strRef>
          </c:tx>
          <c:spPr>
            <a:solidFill>
              <a:srgbClr val="817C00"/>
            </a:solidFill>
          </c:spPr>
          <c:cat>
            <c:strRef>
              <c:f>Sheet1!$A$2:$A$5</c:f>
              <c:strCache>
                <c:ptCount val="4"/>
                <c:pt idx="0">
                  <c:v>Associate's Degree</c:v>
                </c:pt>
                <c:pt idx="1">
                  <c:v>Bachelor's Degree</c:v>
                </c:pt>
                <c:pt idx="2">
                  <c:v>Certificate</c:v>
                </c:pt>
                <c:pt idx="3">
                  <c:v>Master's Degree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0.60400000000000065</c:v>
                </c:pt>
                <c:pt idx="1">
                  <c:v>0.43100000000000038</c:v>
                </c:pt>
                <c:pt idx="2">
                  <c:v>0.30800000000000038</c:v>
                </c:pt>
                <c:pt idx="3">
                  <c:v>0.13200000000000001</c:v>
                </c:pt>
              </c:numCache>
            </c:numRef>
          </c:val>
        </c:ser>
        <c:dLbls>
          <c:showVal val="1"/>
        </c:dLbls>
        <c:gapWidth val="50"/>
        <c:axId val="131350528"/>
        <c:axId val="131352064"/>
      </c:barChart>
      <c:catAx>
        <c:axId val="131350528"/>
        <c:scaling>
          <c:orientation val="minMax"/>
        </c:scaling>
        <c:axPos val="b"/>
        <c:majorTickMark val="none"/>
        <c:tickLblPos val="nextTo"/>
        <c:crossAx val="131352064"/>
        <c:crosses val="autoZero"/>
        <c:auto val="1"/>
        <c:lblAlgn val="ctr"/>
        <c:lblOffset val="100"/>
      </c:catAx>
      <c:valAx>
        <c:axId val="131352064"/>
        <c:scaling>
          <c:orientation val="minMax"/>
        </c:scaling>
        <c:delete val="1"/>
        <c:axPos val="l"/>
        <c:numFmt formatCode="0%" sourceLinked="1"/>
        <c:tickLblPos val="none"/>
        <c:crossAx val="131350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5092835617770028E-3"/>
          <c:y val="2.3290071085424312E-3"/>
          <c:w val="0.11106773111694371"/>
          <c:h val="0.2852787351553697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84849-9A9C-46D9-8BB5-49DBB741A93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1867CA-BAC1-4A43-A29F-1BDD5BD24F43}">
      <dgm:prSet phldrT="[Text]"/>
      <dgm:spPr>
        <a:solidFill>
          <a:srgbClr val="F6A01A"/>
        </a:solidFill>
        <a:ln>
          <a:noFill/>
        </a:ln>
      </dgm:spPr>
      <dgm:t>
        <a:bodyPr/>
        <a:lstStyle/>
        <a:p>
          <a:pPr algn="ctr"/>
          <a:r>
            <a:rPr lang="en-US" dirty="0" smtClean="0">
              <a:latin typeface="Ebrima" pitchFamily="2" charset="0"/>
              <a:ea typeface="Ebrima" pitchFamily="2" charset="0"/>
              <a:cs typeface="Ebrima" pitchFamily="2" charset="0"/>
            </a:rPr>
            <a:t>Training</a:t>
          </a:r>
          <a:endParaRPr lang="en-US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590EBBAC-5926-4B5F-BC52-DED1F19ED2C9}" type="parTrans" cxnId="{6EAE578E-1571-4B22-B807-80B100AAE681}">
      <dgm:prSet/>
      <dgm:spPr/>
      <dgm:t>
        <a:bodyPr/>
        <a:lstStyle/>
        <a:p>
          <a:pPr algn="ctr"/>
          <a:endParaRPr lang="en-US"/>
        </a:p>
      </dgm:t>
    </dgm:pt>
    <dgm:pt modelId="{3956712D-2F42-4434-952F-EFFE271F7CFF}" type="sibTrans" cxnId="{6EAE578E-1571-4B22-B807-80B100AAE681}">
      <dgm:prSet/>
      <dgm:spPr/>
      <dgm:t>
        <a:bodyPr/>
        <a:lstStyle/>
        <a:p>
          <a:pPr algn="ctr"/>
          <a:endParaRPr lang="en-US"/>
        </a:p>
      </dgm:t>
    </dgm:pt>
    <dgm:pt modelId="{B28D92BF-AA66-4C19-AAF1-D0F458E70AB2}">
      <dgm:prSet phldrT="[Text]"/>
      <dgm:spPr>
        <a:solidFill>
          <a:srgbClr val="817C00"/>
        </a:solidFill>
        <a:ln>
          <a:noFill/>
        </a:ln>
      </dgm:spPr>
      <dgm:t>
        <a:bodyPr/>
        <a:lstStyle/>
        <a:p>
          <a:pPr algn="ctr"/>
          <a:r>
            <a:rPr lang="en-US" dirty="0" smtClean="0">
              <a:latin typeface="Ebrima" pitchFamily="2" charset="0"/>
              <a:ea typeface="Ebrima" pitchFamily="2" charset="0"/>
              <a:cs typeface="Ebrima" pitchFamily="2" charset="0"/>
            </a:rPr>
            <a:t>Regulatory</a:t>
          </a:r>
          <a:endParaRPr lang="en-US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28F6FBEE-7813-485A-B472-CCDC034EE581}" type="parTrans" cxnId="{A0504C8F-29DB-48AA-A8B5-09522C8B7E9B}">
      <dgm:prSet/>
      <dgm:spPr/>
      <dgm:t>
        <a:bodyPr/>
        <a:lstStyle/>
        <a:p>
          <a:pPr algn="ctr"/>
          <a:endParaRPr lang="en-US"/>
        </a:p>
      </dgm:t>
    </dgm:pt>
    <dgm:pt modelId="{F2A4419F-71E4-4CC0-8B75-C3B89B046772}" type="sibTrans" cxnId="{A0504C8F-29DB-48AA-A8B5-09522C8B7E9B}">
      <dgm:prSet/>
      <dgm:spPr/>
      <dgm:t>
        <a:bodyPr/>
        <a:lstStyle/>
        <a:p>
          <a:pPr algn="ctr"/>
          <a:endParaRPr lang="en-US"/>
        </a:p>
      </dgm:t>
    </dgm:pt>
    <dgm:pt modelId="{4F6DEC57-27E9-46ED-8B49-F0957C05A57F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pPr algn="ctr"/>
          <a:r>
            <a:rPr lang="en-US" dirty="0" smtClean="0">
              <a:latin typeface="Ebrima" pitchFamily="2" charset="0"/>
              <a:ea typeface="Ebrima" pitchFamily="2" charset="0"/>
              <a:cs typeface="Ebrima" pitchFamily="2" charset="0"/>
            </a:rPr>
            <a:t>Financial</a:t>
          </a:r>
          <a:endParaRPr lang="en-US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AB8198B3-EDC1-43F1-B284-CB92507FF8C3}" type="parTrans" cxnId="{4A369203-996A-4441-8D47-566A2A0EB2E1}">
      <dgm:prSet/>
      <dgm:spPr/>
      <dgm:t>
        <a:bodyPr/>
        <a:lstStyle/>
        <a:p>
          <a:pPr algn="ctr"/>
          <a:endParaRPr lang="en-US"/>
        </a:p>
      </dgm:t>
    </dgm:pt>
    <dgm:pt modelId="{B4E111BE-A44E-4CED-AD93-ADE0A2FCCDD5}" type="sibTrans" cxnId="{4A369203-996A-4441-8D47-566A2A0EB2E1}">
      <dgm:prSet/>
      <dgm:spPr/>
      <dgm:t>
        <a:bodyPr/>
        <a:lstStyle/>
        <a:p>
          <a:pPr algn="ctr"/>
          <a:endParaRPr lang="en-US"/>
        </a:p>
      </dgm:t>
    </dgm:pt>
    <dgm:pt modelId="{FE14DD5A-FD95-4B89-90D8-1E465345EE28}">
      <dgm:prSet phldrT="[Text]"/>
      <dgm:spPr>
        <a:solidFill>
          <a:srgbClr val="425968"/>
        </a:solidFill>
        <a:ln>
          <a:noFill/>
        </a:ln>
      </dgm:spPr>
      <dgm:t>
        <a:bodyPr/>
        <a:lstStyle/>
        <a:p>
          <a:pPr algn="ctr"/>
          <a:r>
            <a:rPr lang="en-US" dirty="0" smtClean="0">
              <a:latin typeface="Ebrima" pitchFamily="2" charset="0"/>
              <a:ea typeface="Ebrima" pitchFamily="2" charset="0"/>
              <a:cs typeface="Ebrima" pitchFamily="2" charset="0"/>
            </a:rPr>
            <a:t>Cultural</a:t>
          </a:r>
          <a:endParaRPr lang="en-US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ACB75A5C-9F7B-4A9F-8F8A-BAD496A2B45A}" type="parTrans" cxnId="{201EF85E-484C-4828-85DD-C3283B5C9BA5}">
      <dgm:prSet/>
      <dgm:spPr/>
      <dgm:t>
        <a:bodyPr/>
        <a:lstStyle/>
        <a:p>
          <a:pPr algn="ctr"/>
          <a:endParaRPr lang="en-US"/>
        </a:p>
      </dgm:t>
    </dgm:pt>
    <dgm:pt modelId="{4DB830FC-8665-4F93-AFF7-3A59BE75F156}" type="sibTrans" cxnId="{201EF85E-484C-4828-85DD-C3283B5C9BA5}">
      <dgm:prSet/>
      <dgm:spPr/>
      <dgm:t>
        <a:bodyPr/>
        <a:lstStyle/>
        <a:p>
          <a:pPr algn="ctr"/>
          <a:endParaRPr lang="en-US"/>
        </a:p>
      </dgm:t>
    </dgm:pt>
    <dgm:pt modelId="{7E2872A5-46C7-43FD-9325-51C7048C6AC8}" type="pres">
      <dgm:prSet presAssocID="{04A84849-9A9C-46D9-8BB5-49DBB741A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0FF091-CC62-42CA-A41A-E6BEFB0F6716}" type="pres">
      <dgm:prSet presAssocID="{CE1867CA-BAC1-4A43-A29F-1BDD5BD24F43}" presName="vertOne" presStyleCnt="0"/>
      <dgm:spPr/>
    </dgm:pt>
    <dgm:pt modelId="{67E51FB8-2A73-4C55-A51E-5B97C92A4987}" type="pres">
      <dgm:prSet presAssocID="{CE1867CA-BAC1-4A43-A29F-1BDD5BD24F43}" presName="txOne" presStyleLbl="node0" presStyleIdx="0" presStyleCnt="4" custLinFactNeighborX="-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E0804-9AF0-4485-B30F-BBE3D99C0EBC}" type="pres">
      <dgm:prSet presAssocID="{CE1867CA-BAC1-4A43-A29F-1BDD5BD24F43}" presName="horzOne" presStyleCnt="0"/>
      <dgm:spPr/>
    </dgm:pt>
    <dgm:pt modelId="{5BBA07A6-10F7-461E-9FA6-3904FC193A8F}" type="pres">
      <dgm:prSet presAssocID="{3956712D-2F42-4434-952F-EFFE271F7CFF}" presName="sibSpaceOne" presStyleCnt="0"/>
      <dgm:spPr/>
    </dgm:pt>
    <dgm:pt modelId="{5432857E-6065-4B2A-B7C1-544AE9461D94}" type="pres">
      <dgm:prSet presAssocID="{B28D92BF-AA66-4C19-AAF1-D0F458E70AB2}" presName="vertOne" presStyleCnt="0"/>
      <dgm:spPr/>
    </dgm:pt>
    <dgm:pt modelId="{0B1ADA73-E151-457A-9C55-134E925CAA24}" type="pres">
      <dgm:prSet presAssocID="{B28D92BF-AA66-4C19-AAF1-D0F458E70AB2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F7F052-ADFC-4986-B93E-287151EE1EDC}" type="pres">
      <dgm:prSet presAssocID="{B28D92BF-AA66-4C19-AAF1-D0F458E70AB2}" presName="horzOne" presStyleCnt="0"/>
      <dgm:spPr/>
    </dgm:pt>
    <dgm:pt modelId="{B43BB057-22A4-49F0-977D-D80B4EF99545}" type="pres">
      <dgm:prSet presAssocID="{F2A4419F-71E4-4CC0-8B75-C3B89B046772}" presName="sibSpaceOne" presStyleCnt="0"/>
      <dgm:spPr/>
    </dgm:pt>
    <dgm:pt modelId="{2E2B0ADE-3CCF-401A-B873-1B432202AFB5}" type="pres">
      <dgm:prSet presAssocID="{4F6DEC57-27E9-46ED-8B49-F0957C05A57F}" presName="vertOne" presStyleCnt="0"/>
      <dgm:spPr/>
    </dgm:pt>
    <dgm:pt modelId="{5B9B649A-AA24-48C3-B790-78951857E692}" type="pres">
      <dgm:prSet presAssocID="{4F6DEC57-27E9-46ED-8B49-F0957C05A57F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E0466F-290D-4B9F-87BA-19465C610211}" type="pres">
      <dgm:prSet presAssocID="{4F6DEC57-27E9-46ED-8B49-F0957C05A57F}" presName="horzOne" presStyleCnt="0"/>
      <dgm:spPr/>
    </dgm:pt>
    <dgm:pt modelId="{83691CD3-19BF-464D-B705-677F7E1268ED}" type="pres">
      <dgm:prSet presAssocID="{B4E111BE-A44E-4CED-AD93-ADE0A2FCCDD5}" presName="sibSpaceOne" presStyleCnt="0"/>
      <dgm:spPr/>
    </dgm:pt>
    <dgm:pt modelId="{8FEDACC5-E4DB-48E2-9981-37F80BF233AE}" type="pres">
      <dgm:prSet presAssocID="{FE14DD5A-FD95-4B89-90D8-1E465345EE28}" presName="vertOne" presStyleCnt="0"/>
      <dgm:spPr/>
    </dgm:pt>
    <dgm:pt modelId="{73987759-C03F-445F-951F-9D420BC761E1}" type="pres">
      <dgm:prSet presAssocID="{FE14DD5A-FD95-4B89-90D8-1E465345EE28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5C8457-B1CF-4CF6-B3E6-8EDC6E57FB17}" type="pres">
      <dgm:prSet presAssocID="{FE14DD5A-FD95-4B89-90D8-1E465345EE28}" presName="horzOne" presStyleCnt="0"/>
      <dgm:spPr/>
    </dgm:pt>
  </dgm:ptLst>
  <dgm:cxnLst>
    <dgm:cxn modelId="{56B76C3A-537A-43F4-9ED6-89A5D1582A29}" type="presOf" srcId="{FE14DD5A-FD95-4B89-90D8-1E465345EE28}" destId="{73987759-C03F-445F-951F-9D420BC761E1}" srcOrd="0" destOrd="0" presId="urn:microsoft.com/office/officeart/2005/8/layout/hierarchy4"/>
    <dgm:cxn modelId="{4A369203-996A-4441-8D47-566A2A0EB2E1}" srcId="{04A84849-9A9C-46D9-8BB5-49DBB741A935}" destId="{4F6DEC57-27E9-46ED-8B49-F0957C05A57F}" srcOrd="2" destOrd="0" parTransId="{AB8198B3-EDC1-43F1-B284-CB92507FF8C3}" sibTransId="{B4E111BE-A44E-4CED-AD93-ADE0A2FCCDD5}"/>
    <dgm:cxn modelId="{53459F5D-BB82-4A49-AC19-22DB44ADF3F8}" type="presOf" srcId="{4F6DEC57-27E9-46ED-8B49-F0957C05A57F}" destId="{5B9B649A-AA24-48C3-B790-78951857E692}" srcOrd="0" destOrd="0" presId="urn:microsoft.com/office/officeart/2005/8/layout/hierarchy4"/>
    <dgm:cxn modelId="{A0504C8F-29DB-48AA-A8B5-09522C8B7E9B}" srcId="{04A84849-9A9C-46D9-8BB5-49DBB741A935}" destId="{B28D92BF-AA66-4C19-AAF1-D0F458E70AB2}" srcOrd="1" destOrd="0" parTransId="{28F6FBEE-7813-485A-B472-CCDC034EE581}" sibTransId="{F2A4419F-71E4-4CC0-8B75-C3B89B046772}"/>
    <dgm:cxn modelId="{8392E57F-05BF-4EE8-B8A9-3D3A8F75D265}" type="presOf" srcId="{CE1867CA-BAC1-4A43-A29F-1BDD5BD24F43}" destId="{67E51FB8-2A73-4C55-A51E-5B97C92A4987}" srcOrd="0" destOrd="0" presId="urn:microsoft.com/office/officeart/2005/8/layout/hierarchy4"/>
    <dgm:cxn modelId="{ECB0EB9E-6DF9-4771-9F31-95ABDA5FEE6E}" type="presOf" srcId="{B28D92BF-AA66-4C19-AAF1-D0F458E70AB2}" destId="{0B1ADA73-E151-457A-9C55-134E925CAA24}" srcOrd="0" destOrd="0" presId="urn:microsoft.com/office/officeart/2005/8/layout/hierarchy4"/>
    <dgm:cxn modelId="{6ED9C824-1237-46E9-8EB2-0DDE4141CF1D}" type="presOf" srcId="{04A84849-9A9C-46D9-8BB5-49DBB741A935}" destId="{7E2872A5-46C7-43FD-9325-51C7048C6AC8}" srcOrd="0" destOrd="0" presId="urn:microsoft.com/office/officeart/2005/8/layout/hierarchy4"/>
    <dgm:cxn modelId="{201EF85E-484C-4828-85DD-C3283B5C9BA5}" srcId="{04A84849-9A9C-46D9-8BB5-49DBB741A935}" destId="{FE14DD5A-FD95-4B89-90D8-1E465345EE28}" srcOrd="3" destOrd="0" parTransId="{ACB75A5C-9F7B-4A9F-8F8A-BAD496A2B45A}" sibTransId="{4DB830FC-8665-4F93-AFF7-3A59BE75F156}"/>
    <dgm:cxn modelId="{6EAE578E-1571-4B22-B807-80B100AAE681}" srcId="{04A84849-9A9C-46D9-8BB5-49DBB741A935}" destId="{CE1867CA-BAC1-4A43-A29F-1BDD5BD24F43}" srcOrd="0" destOrd="0" parTransId="{590EBBAC-5926-4B5F-BC52-DED1F19ED2C9}" sibTransId="{3956712D-2F42-4434-952F-EFFE271F7CFF}"/>
    <dgm:cxn modelId="{20000BFB-F2B1-459D-A150-869E573E1E2A}" type="presParOf" srcId="{7E2872A5-46C7-43FD-9325-51C7048C6AC8}" destId="{520FF091-CC62-42CA-A41A-E6BEFB0F6716}" srcOrd="0" destOrd="0" presId="urn:microsoft.com/office/officeart/2005/8/layout/hierarchy4"/>
    <dgm:cxn modelId="{429F536E-A22B-4C56-949C-4E6F36CB5A53}" type="presParOf" srcId="{520FF091-CC62-42CA-A41A-E6BEFB0F6716}" destId="{67E51FB8-2A73-4C55-A51E-5B97C92A4987}" srcOrd="0" destOrd="0" presId="urn:microsoft.com/office/officeart/2005/8/layout/hierarchy4"/>
    <dgm:cxn modelId="{8E8EE394-FA79-4A81-A394-A2FFB75E3AB5}" type="presParOf" srcId="{520FF091-CC62-42CA-A41A-E6BEFB0F6716}" destId="{F38E0804-9AF0-4485-B30F-BBE3D99C0EBC}" srcOrd="1" destOrd="0" presId="urn:microsoft.com/office/officeart/2005/8/layout/hierarchy4"/>
    <dgm:cxn modelId="{E2DF302D-497F-410E-9225-B1C1A410E658}" type="presParOf" srcId="{7E2872A5-46C7-43FD-9325-51C7048C6AC8}" destId="{5BBA07A6-10F7-461E-9FA6-3904FC193A8F}" srcOrd="1" destOrd="0" presId="urn:microsoft.com/office/officeart/2005/8/layout/hierarchy4"/>
    <dgm:cxn modelId="{C7B8B6A6-A1A5-4BEF-9774-12A332C9EAA2}" type="presParOf" srcId="{7E2872A5-46C7-43FD-9325-51C7048C6AC8}" destId="{5432857E-6065-4B2A-B7C1-544AE9461D94}" srcOrd="2" destOrd="0" presId="urn:microsoft.com/office/officeart/2005/8/layout/hierarchy4"/>
    <dgm:cxn modelId="{545BFFAC-58DA-4B56-9003-841472F99E2B}" type="presParOf" srcId="{5432857E-6065-4B2A-B7C1-544AE9461D94}" destId="{0B1ADA73-E151-457A-9C55-134E925CAA24}" srcOrd="0" destOrd="0" presId="urn:microsoft.com/office/officeart/2005/8/layout/hierarchy4"/>
    <dgm:cxn modelId="{4238ACAA-7F61-4AD8-A230-5A7D740240FD}" type="presParOf" srcId="{5432857E-6065-4B2A-B7C1-544AE9461D94}" destId="{D8F7F052-ADFC-4986-B93E-287151EE1EDC}" srcOrd="1" destOrd="0" presId="urn:microsoft.com/office/officeart/2005/8/layout/hierarchy4"/>
    <dgm:cxn modelId="{C46D1092-1D92-4CB7-804D-8C6C32FED0DE}" type="presParOf" srcId="{7E2872A5-46C7-43FD-9325-51C7048C6AC8}" destId="{B43BB057-22A4-49F0-977D-D80B4EF99545}" srcOrd="3" destOrd="0" presId="urn:microsoft.com/office/officeart/2005/8/layout/hierarchy4"/>
    <dgm:cxn modelId="{C20D44C0-4CC2-49DA-A733-A8265593D7FE}" type="presParOf" srcId="{7E2872A5-46C7-43FD-9325-51C7048C6AC8}" destId="{2E2B0ADE-3CCF-401A-B873-1B432202AFB5}" srcOrd="4" destOrd="0" presId="urn:microsoft.com/office/officeart/2005/8/layout/hierarchy4"/>
    <dgm:cxn modelId="{B8240784-40C4-4623-AE4C-8955A72785C3}" type="presParOf" srcId="{2E2B0ADE-3CCF-401A-B873-1B432202AFB5}" destId="{5B9B649A-AA24-48C3-B790-78951857E692}" srcOrd="0" destOrd="0" presId="urn:microsoft.com/office/officeart/2005/8/layout/hierarchy4"/>
    <dgm:cxn modelId="{151A6397-E484-45F0-B317-019289E36ED3}" type="presParOf" srcId="{2E2B0ADE-3CCF-401A-B873-1B432202AFB5}" destId="{4EE0466F-290D-4B9F-87BA-19465C610211}" srcOrd="1" destOrd="0" presId="urn:microsoft.com/office/officeart/2005/8/layout/hierarchy4"/>
    <dgm:cxn modelId="{50E1BD9F-0B79-4347-83EC-49E6CA0A9942}" type="presParOf" srcId="{7E2872A5-46C7-43FD-9325-51C7048C6AC8}" destId="{83691CD3-19BF-464D-B705-677F7E1268ED}" srcOrd="5" destOrd="0" presId="urn:microsoft.com/office/officeart/2005/8/layout/hierarchy4"/>
    <dgm:cxn modelId="{A33BDFA0-D47E-4E60-A328-13176BDAFE51}" type="presParOf" srcId="{7E2872A5-46C7-43FD-9325-51C7048C6AC8}" destId="{8FEDACC5-E4DB-48E2-9981-37F80BF233AE}" srcOrd="6" destOrd="0" presId="urn:microsoft.com/office/officeart/2005/8/layout/hierarchy4"/>
    <dgm:cxn modelId="{9ED53BD9-2284-4209-AAAC-176C3EC94FF2}" type="presParOf" srcId="{8FEDACC5-E4DB-48E2-9981-37F80BF233AE}" destId="{73987759-C03F-445F-951F-9D420BC761E1}" srcOrd="0" destOrd="0" presId="urn:microsoft.com/office/officeart/2005/8/layout/hierarchy4"/>
    <dgm:cxn modelId="{D41FE5B6-750A-4968-B428-7ECCE1EF6DC5}" type="presParOf" srcId="{8FEDACC5-E4DB-48E2-9981-37F80BF233AE}" destId="{2B5C8457-B1CF-4CF6-B3E6-8EDC6E57FB1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33D3F2-EBB5-4BD8-88DF-EF5BC9FAC00C}" type="doc">
      <dgm:prSet loTypeId="urn:microsoft.com/office/officeart/2005/8/layout/hChevron3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5D9DDA2-143D-4EAE-B778-69CC82C98AD5}">
      <dgm:prSet custT="1"/>
      <dgm:spPr>
        <a:solidFill>
          <a:srgbClr val="817C00"/>
        </a:solidFill>
      </dgm:spPr>
      <dgm:t>
        <a:bodyPr/>
        <a:lstStyle/>
        <a:p>
          <a:r>
            <a:rPr lang="en-US" sz="2100" dirty="0" smtClean="0"/>
            <a:t>Medicaid reimbursement for all APNs</a:t>
          </a:r>
          <a:endParaRPr lang="en-US" sz="2100" dirty="0"/>
        </a:p>
      </dgm:t>
    </dgm:pt>
    <dgm:pt modelId="{37054ED0-8386-49CA-B1DF-CE81302B2040}" type="parTrans" cxnId="{6783EDA8-C7B7-4A66-8745-E467F8709331}">
      <dgm:prSet/>
      <dgm:spPr/>
      <dgm:t>
        <a:bodyPr/>
        <a:lstStyle/>
        <a:p>
          <a:endParaRPr lang="en-US" sz="2100"/>
        </a:p>
      </dgm:t>
    </dgm:pt>
    <dgm:pt modelId="{67159834-6202-4924-AFFE-019C007DCBB0}" type="sibTrans" cxnId="{6783EDA8-C7B7-4A66-8745-E467F8709331}">
      <dgm:prSet/>
      <dgm:spPr/>
      <dgm:t>
        <a:bodyPr/>
        <a:lstStyle/>
        <a:p>
          <a:endParaRPr lang="en-US" sz="2100"/>
        </a:p>
      </dgm:t>
    </dgm:pt>
    <dgm:pt modelId="{97B39B48-9BA8-4011-B98B-265CB9333DF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AB663360-77E5-4A07-B784-1EC20DF959AE}" type="parTrans" cxnId="{F4550541-02D8-438C-9348-B1D2459C0639}">
      <dgm:prSet/>
      <dgm:spPr/>
      <dgm:t>
        <a:bodyPr/>
        <a:lstStyle/>
        <a:p>
          <a:endParaRPr lang="en-US"/>
        </a:p>
      </dgm:t>
    </dgm:pt>
    <dgm:pt modelId="{DBE55059-9289-4D2A-8BFA-4182EE41022B}" type="sibTrans" cxnId="{F4550541-02D8-438C-9348-B1D2459C0639}">
      <dgm:prSet/>
      <dgm:spPr/>
      <dgm:t>
        <a:bodyPr/>
        <a:lstStyle/>
        <a:p>
          <a:endParaRPr lang="en-US"/>
        </a:p>
      </dgm:t>
    </dgm:pt>
    <dgm:pt modelId="{60F09534-FD66-47EF-9C24-C994F71D7B7B}">
      <dgm:prSet custT="1"/>
      <dgm:spPr>
        <a:solidFill>
          <a:srgbClr val="817C00"/>
        </a:solidFill>
      </dgm:spPr>
      <dgm:t>
        <a:bodyPr/>
        <a:lstStyle/>
        <a:p>
          <a:r>
            <a:rPr lang="en-US" sz="1800" dirty="0" smtClean="0"/>
            <a:t>APN insurance empanelment?</a:t>
          </a:r>
          <a:endParaRPr lang="en-US" sz="1800" dirty="0"/>
        </a:p>
      </dgm:t>
    </dgm:pt>
    <dgm:pt modelId="{780472B3-BBE2-4A2E-9A37-32739A1DEE45}" type="parTrans" cxnId="{6636FAD1-4A5B-4A01-99F6-8A845EFEEA07}">
      <dgm:prSet/>
      <dgm:spPr/>
      <dgm:t>
        <a:bodyPr/>
        <a:lstStyle/>
        <a:p>
          <a:endParaRPr lang="en-US"/>
        </a:p>
      </dgm:t>
    </dgm:pt>
    <dgm:pt modelId="{9B9DDC58-C4CA-4E9A-9600-18FF884596B5}" type="sibTrans" cxnId="{6636FAD1-4A5B-4A01-99F6-8A845EFEEA07}">
      <dgm:prSet/>
      <dgm:spPr/>
      <dgm:t>
        <a:bodyPr/>
        <a:lstStyle/>
        <a:p>
          <a:endParaRPr lang="en-US"/>
        </a:p>
      </dgm:t>
    </dgm:pt>
    <dgm:pt modelId="{BD1AB381-D4D5-46E2-94D2-B88BCBC0333B}" type="pres">
      <dgm:prSet presAssocID="{C333D3F2-EBB5-4BD8-88DF-EF5BC9FAC0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3339B5-D5D9-4E56-B90D-9045C081A9FF}" type="pres">
      <dgm:prSet presAssocID="{35D9DDA2-143D-4EAE-B778-69CC82C98AD5}" presName="parTxOnly" presStyleLbl="node1" presStyleIdx="0" presStyleCnt="3" custLinFactNeighborY="-2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8C7EB-A47A-4CED-9D9D-CC87B118F787}" type="pres">
      <dgm:prSet presAssocID="{67159834-6202-4924-AFFE-019C007DCBB0}" presName="parSpace" presStyleCnt="0"/>
      <dgm:spPr/>
    </dgm:pt>
    <dgm:pt modelId="{6C3CC060-CC8C-4A70-B9B2-09ED330467D0}" type="pres">
      <dgm:prSet presAssocID="{97B39B48-9BA8-4011-B98B-265CB9333DF2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0EBAA-7AB1-4749-9F21-68D779EF6410}" type="pres">
      <dgm:prSet presAssocID="{DBE55059-9289-4D2A-8BFA-4182EE41022B}" presName="parSpace" presStyleCnt="0"/>
      <dgm:spPr/>
    </dgm:pt>
    <dgm:pt modelId="{7BEA090D-676A-4FA2-91D0-0C88915623C1}" type="pres">
      <dgm:prSet presAssocID="{60F09534-FD66-47EF-9C24-C994F71D7B7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550541-02D8-438C-9348-B1D2459C0639}" srcId="{C333D3F2-EBB5-4BD8-88DF-EF5BC9FAC00C}" destId="{97B39B48-9BA8-4011-B98B-265CB9333DF2}" srcOrd="1" destOrd="0" parTransId="{AB663360-77E5-4A07-B784-1EC20DF959AE}" sibTransId="{DBE55059-9289-4D2A-8BFA-4182EE41022B}"/>
    <dgm:cxn modelId="{57C5FF28-62B0-42CF-837B-A9E40DA41DFE}" type="presOf" srcId="{60F09534-FD66-47EF-9C24-C994F71D7B7B}" destId="{7BEA090D-676A-4FA2-91D0-0C88915623C1}" srcOrd="0" destOrd="0" presId="urn:microsoft.com/office/officeart/2005/8/layout/hChevron3"/>
    <dgm:cxn modelId="{6783EDA8-C7B7-4A66-8745-E467F8709331}" srcId="{C333D3F2-EBB5-4BD8-88DF-EF5BC9FAC00C}" destId="{35D9DDA2-143D-4EAE-B778-69CC82C98AD5}" srcOrd="0" destOrd="0" parTransId="{37054ED0-8386-49CA-B1DF-CE81302B2040}" sibTransId="{67159834-6202-4924-AFFE-019C007DCBB0}"/>
    <dgm:cxn modelId="{4515948B-3CBD-4E67-9BB2-5590E7DFAE94}" type="presOf" srcId="{C333D3F2-EBB5-4BD8-88DF-EF5BC9FAC00C}" destId="{BD1AB381-D4D5-46E2-94D2-B88BCBC0333B}" srcOrd="0" destOrd="0" presId="urn:microsoft.com/office/officeart/2005/8/layout/hChevron3"/>
    <dgm:cxn modelId="{6636FAD1-4A5B-4A01-99F6-8A845EFEEA07}" srcId="{C333D3F2-EBB5-4BD8-88DF-EF5BC9FAC00C}" destId="{60F09534-FD66-47EF-9C24-C994F71D7B7B}" srcOrd="2" destOrd="0" parTransId="{780472B3-BBE2-4A2E-9A37-32739A1DEE45}" sibTransId="{9B9DDC58-C4CA-4E9A-9600-18FF884596B5}"/>
    <dgm:cxn modelId="{90B4FCAD-07C5-4BA1-A7F7-38E19CCFC918}" type="presOf" srcId="{35D9DDA2-143D-4EAE-B778-69CC82C98AD5}" destId="{3B3339B5-D5D9-4E56-B90D-9045C081A9FF}" srcOrd="0" destOrd="0" presId="urn:microsoft.com/office/officeart/2005/8/layout/hChevron3"/>
    <dgm:cxn modelId="{AFFB1FEC-698A-4A38-AD13-2932D8ED6A3A}" type="presOf" srcId="{97B39B48-9BA8-4011-B98B-265CB9333DF2}" destId="{6C3CC060-CC8C-4A70-B9B2-09ED330467D0}" srcOrd="0" destOrd="0" presId="urn:microsoft.com/office/officeart/2005/8/layout/hChevron3"/>
    <dgm:cxn modelId="{80A66801-DFFF-4311-8753-4E00D4C7CEDB}" type="presParOf" srcId="{BD1AB381-D4D5-46E2-94D2-B88BCBC0333B}" destId="{3B3339B5-D5D9-4E56-B90D-9045C081A9FF}" srcOrd="0" destOrd="0" presId="urn:microsoft.com/office/officeart/2005/8/layout/hChevron3"/>
    <dgm:cxn modelId="{A035E3C9-EC57-4380-A9EA-0B10C3CA4A10}" type="presParOf" srcId="{BD1AB381-D4D5-46E2-94D2-B88BCBC0333B}" destId="{BEF8C7EB-A47A-4CED-9D9D-CC87B118F787}" srcOrd="1" destOrd="0" presId="urn:microsoft.com/office/officeart/2005/8/layout/hChevron3"/>
    <dgm:cxn modelId="{C67C046F-0973-4FB0-8C98-FE6A2FC112EB}" type="presParOf" srcId="{BD1AB381-D4D5-46E2-94D2-B88BCBC0333B}" destId="{6C3CC060-CC8C-4A70-B9B2-09ED330467D0}" srcOrd="2" destOrd="0" presId="urn:microsoft.com/office/officeart/2005/8/layout/hChevron3"/>
    <dgm:cxn modelId="{5FEC950E-1369-4321-AA5C-5E70CC287578}" type="presParOf" srcId="{BD1AB381-D4D5-46E2-94D2-B88BCBC0333B}" destId="{C740EBAA-7AB1-4749-9F21-68D779EF6410}" srcOrd="3" destOrd="0" presId="urn:microsoft.com/office/officeart/2005/8/layout/hChevron3"/>
    <dgm:cxn modelId="{CC27F95A-B432-43A5-B105-DA004B2CBDAE}" type="presParOf" srcId="{BD1AB381-D4D5-46E2-94D2-B88BCBC0333B}" destId="{7BEA090D-676A-4FA2-91D0-0C88915623C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12CF70-8EA3-40DB-81AE-E056B98047A3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7AFA6D-7083-46A6-9CE4-F666C6983B56}">
      <dgm:prSet phldrT="[Text]"/>
      <dgm:spPr>
        <a:solidFill>
          <a:srgbClr val="F6A01A"/>
        </a:solidFill>
      </dgm:spPr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50A3131E-9792-4303-BAAF-27A50E3417B5}" type="parTrans" cxnId="{5C645A9C-B927-4718-A2F2-88F3778E213C}">
      <dgm:prSet/>
      <dgm:spPr/>
      <dgm:t>
        <a:bodyPr/>
        <a:lstStyle/>
        <a:p>
          <a:endParaRPr lang="en-US"/>
        </a:p>
      </dgm:t>
    </dgm:pt>
    <dgm:pt modelId="{15AAFD07-9240-4DC8-9198-9D9CC20446B2}" type="sibTrans" cxnId="{5C645A9C-B927-4718-A2F2-88F3778E213C}">
      <dgm:prSet/>
      <dgm:spPr/>
      <dgm:t>
        <a:bodyPr/>
        <a:lstStyle/>
        <a:p>
          <a:endParaRPr lang="en-US"/>
        </a:p>
      </dgm:t>
    </dgm:pt>
    <dgm:pt modelId="{BE918EC7-C04F-4CB7-949E-79EAAFF2575A}">
      <dgm:prSet phldrT="[Text]"/>
      <dgm:spPr>
        <a:solidFill>
          <a:srgbClr val="817C00"/>
        </a:solidFill>
      </dgm:spPr>
      <dgm:t>
        <a:bodyPr/>
        <a:lstStyle/>
        <a:p>
          <a:r>
            <a:rPr lang="en-US" dirty="0" smtClean="0"/>
            <a:t>Regulatory</a:t>
          </a:r>
          <a:endParaRPr lang="en-US" dirty="0"/>
        </a:p>
      </dgm:t>
    </dgm:pt>
    <dgm:pt modelId="{89A9DE52-6930-4A1F-81E7-D9AEA0C39311}" type="parTrans" cxnId="{F7973738-208F-4A06-92A1-5A80E5C09DE8}">
      <dgm:prSet/>
      <dgm:spPr/>
      <dgm:t>
        <a:bodyPr/>
        <a:lstStyle/>
        <a:p>
          <a:endParaRPr lang="en-US"/>
        </a:p>
      </dgm:t>
    </dgm:pt>
    <dgm:pt modelId="{20E02000-6B30-4FE7-9CE8-6F2F0D97BB74}" type="sibTrans" cxnId="{F7973738-208F-4A06-92A1-5A80E5C09DE8}">
      <dgm:prSet/>
      <dgm:spPr/>
      <dgm:t>
        <a:bodyPr/>
        <a:lstStyle/>
        <a:p>
          <a:endParaRPr lang="en-US"/>
        </a:p>
      </dgm:t>
    </dgm:pt>
    <dgm:pt modelId="{528D1BED-7F2B-492E-9FFF-482CC899A964}">
      <dgm:prSet phldrT="[Text]"/>
      <dgm:spPr>
        <a:solidFill>
          <a:srgbClr val="56004E"/>
        </a:solidFill>
      </dgm:spPr>
      <dgm:t>
        <a:bodyPr/>
        <a:lstStyle/>
        <a:p>
          <a:r>
            <a:rPr lang="en-US" dirty="0" smtClean="0"/>
            <a:t>Financial</a:t>
          </a:r>
          <a:endParaRPr lang="en-US" dirty="0"/>
        </a:p>
      </dgm:t>
    </dgm:pt>
    <dgm:pt modelId="{3F37F263-AF4C-446B-BEB9-31F3C4CD49CC}" type="parTrans" cxnId="{55D28967-F53D-48F2-890D-0781582E42E6}">
      <dgm:prSet/>
      <dgm:spPr/>
      <dgm:t>
        <a:bodyPr/>
        <a:lstStyle/>
        <a:p>
          <a:endParaRPr lang="en-US"/>
        </a:p>
      </dgm:t>
    </dgm:pt>
    <dgm:pt modelId="{13E646C7-FD3A-4AD1-948D-E25298FD7D2A}" type="sibTrans" cxnId="{55D28967-F53D-48F2-890D-0781582E42E6}">
      <dgm:prSet/>
      <dgm:spPr/>
      <dgm:t>
        <a:bodyPr/>
        <a:lstStyle/>
        <a:p>
          <a:endParaRPr lang="en-US"/>
        </a:p>
      </dgm:t>
    </dgm:pt>
    <dgm:pt modelId="{982D06C4-F378-476E-85A6-282364FC6311}">
      <dgm:prSet phldrT="[Text]" custT="1"/>
      <dgm:spPr>
        <a:solidFill>
          <a:srgbClr val="FADBA8">
            <a:alpha val="89804"/>
          </a:srgbClr>
        </a:solidFill>
      </dgm:spPr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Interdisciplinary education</a:t>
          </a:r>
        </a:p>
      </dgm:t>
    </dgm:pt>
    <dgm:pt modelId="{77BF008D-C60C-4807-96AC-DFB6C62396FC}" type="parTrans" cxnId="{4ABF7370-6002-4638-8641-AFB2E8ED9B9C}">
      <dgm:prSet/>
      <dgm:spPr/>
      <dgm:t>
        <a:bodyPr/>
        <a:lstStyle/>
        <a:p>
          <a:endParaRPr lang="en-US"/>
        </a:p>
      </dgm:t>
    </dgm:pt>
    <dgm:pt modelId="{87CD7353-D10D-496C-8BAE-D9CE7C874652}" type="sibTrans" cxnId="{4ABF7370-6002-4638-8641-AFB2E8ED9B9C}">
      <dgm:prSet/>
      <dgm:spPr/>
      <dgm:t>
        <a:bodyPr/>
        <a:lstStyle/>
        <a:p>
          <a:endParaRPr lang="en-US"/>
        </a:p>
      </dgm:t>
    </dgm:pt>
    <dgm:pt modelId="{6CF2DBDA-F03E-45B3-B676-777E89C72C2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  Monitor mentor/preceptor availability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79A7B248-0FE9-43DD-B78A-575709785EB4}" type="parTrans" cxnId="{8FAF4903-3484-4075-BD12-F91F79D7C085}">
      <dgm:prSet/>
      <dgm:spPr/>
      <dgm:t>
        <a:bodyPr/>
        <a:lstStyle/>
        <a:p>
          <a:endParaRPr lang="en-US"/>
        </a:p>
      </dgm:t>
    </dgm:pt>
    <dgm:pt modelId="{DC44882B-7CD4-4A6B-9B9B-6764D5A12C20}" type="sibTrans" cxnId="{8FAF4903-3484-4075-BD12-F91F79D7C085}">
      <dgm:prSet/>
      <dgm:spPr/>
      <dgm:t>
        <a:bodyPr/>
        <a:lstStyle/>
        <a:p>
          <a:endParaRPr lang="en-US"/>
        </a:p>
      </dgm:t>
    </dgm:pt>
    <dgm:pt modelId="{8A7B272B-AD13-4755-8A8D-161C5868327E}">
      <dgm:prSet phldrT="[Text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A6B110ED-B30E-4102-82CD-057D0C9FE30B}" type="parTrans" cxnId="{B2F250DE-F6DA-4807-807D-6779406817F6}">
      <dgm:prSet/>
      <dgm:spPr/>
      <dgm:t>
        <a:bodyPr/>
        <a:lstStyle/>
        <a:p>
          <a:endParaRPr lang="en-US"/>
        </a:p>
      </dgm:t>
    </dgm:pt>
    <dgm:pt modelId="{0D5401DA-01B5-477D-8464-03643CCD665C}" type="sibTrans" cxnId="{B2F250DE-F6DA-4807-807D-6779406817F6}">
      <dgm:prSet/>
      <dgm:spPr/>
      <dgm:t>
        <a:bodyPr/>
        <a:lstStyle/>
        <a:p>
          <a:endParaRPr lang="en-US"/>
        </a:p>
      </dgm:t>
    </dgm:pt>
    <dgm:pt modelId="{2051CC8F-45E5-41F4-9DE3-9D6BAA363200}">
      <dgm:prSet phldrT="[Text]" custT="1"/>
      <dgm:spPr/>
      <dgm:t>
        <a:bodyPr/>
        <a:lstStyle/>
        <a:p>
          <a:pPr marL="171450" indent="-17145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 Reimbursement, billing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E680753B-B37C-4305-8DD9-900CA36596FF}" type="parTrans" cxnId="{851B2876-11EB-4472-9E9E-D25FC1A61B45}">
      <dgm:prSet/>
      <dgm:spPr/>
      <dgm:t>
        <a:bodyPr/>
        <a:lstStyle/>
        <a:p>
          <a:endParaRPr lang="en-US"/>
        </a:p>
      </dgm:t>
    </dgm:pt>
    <dgm:pt modelId="{6C51BFCD-1125-492C-B4FF-57120B9771EF}" type="sibTrans" cxnId="{851B2876-11EB-4472-9E9E-D25FC1A61B45}">
      <dgm:prSet/>
      <dgm:spPr/>
      <dgm:t>
        <a:bodyPr/>
        <a:lstStyle/>
        <a:p>
          <a:endParaRPr lang="en-US"/>
        </a:p>
      </dgm:t>
    </dgm:pt>
    <dgm:pt modelId="{617737D5-91B2-42C3-97EF-1757CF2BAA32}">
      <dgm:prSet phldrT="[Text]" custT="1"/>
      <dgm:spPr/>
      <dgm:t>
        <a:bodyPr/>
        <a:lstStyle/>
        <a:p>
          <a:pPr marL="171450" marR="0" indent="-1714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D994DC25-EF91-4161-A188-15D0189C004F}" type="parTrans" cxnId="{AD0F7D0F-5F9E-428F-B902-EFF6E5D7FCB7}">
      <dgm:prSet/>
      <dgm:spPr/>
      <dgm:t>
        <a:bodyPr/>
        <a:lstStyle/>
        <a:p>
          <a:endParaRPr lang="en-US"/>
        </a:p>
      </dgm:t>
    </dgm:pt>
    <dgm:pt modelId="{26556CBA-C2B1-4CD1-8B9F-2883680BDDD9}" type="sibTrans" cxnId="{AD0F7D0F-5F9E-428F-B902-EFF6E5D7FCB7}">
      <dgm:prSet/>
      <dgm:spPr/>
      <dgm:t>
        <a:bodyPr/>
        <a:lstStyle/>
        <a:p>
          <a:endParaRPr lang="en-US"/>
        </a:p>
      </dgm:t>
    </dgm:pt>
    <dgm:pt modelId="{CBF17F62-2AC1-43C0-93AA-7B9F8420BB0D}">
      <dgm:prSet phldrT="[Text]" custT="1"/>
      <dgm:spPr/>
      <dgm:t>
        <a:bodyPr/>
        <a:lstStyle/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CC13ECFD-BB15-4437-B12C-8FD9B5E990EF}" type="parTrans" cxnId="{AC4EF9EE-FE9C-4C6D-8166-CA28434E4CF7}">
      <dgm:prSet/>
      <dgm:spPr/>
      <dgm:t>
        <a:bodyPr/>
        <a:lstStyle/>
        <a:p>
          <a:endParaRPr lang="en-US"/>
        </a:p>
      </dgm:t>
    </dgm:pt>
    <dgm:pt modelId="{FC7E97CC-9D25-4734-8B63-2D73E3748B40}" type="sibTrans" cxnId="{AC4EF9EE-FE9C-4C6D-8166-CA28434E4CF7}">
      <dgm:prSet/>
      <dgm:spPr/>
      <dgm:t>
        <a:bodyPr/>
        <a:lstStyle/>
        <a:p>
          <a:endParaRPr lang="en-US"/>
        </a:p>
      </dgm:t>
    </dgm:pt>
    <dgm:pt modelId="{284C4540-929E-4B5F-9187-45ACF450FE3E}">
      <dgm:prSet custT="1"/>
      <dgm:spPr/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Payment reform/health exchange policy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642D118C-23D7-437B-949F-A7F95348E9FE}" type="parTrans" cxnId="{AD2CD860-2695-4BA0-87E5-864BB525F552}">
      <dgm:prSet/>
      <dgm:spPr/>
      <dgm:t>
        <a:bodyPr/>
        <a:lstStyle/>
        <a:p>
          <a:endParaRPr lang="en-US"/>
        </a:p>
      </dgm:t>
    </dgm:pt>
    <dgm:pt modelId="{0156C5AA-6475-4A02-BB7B-390B4B8B8EB7}" type="sibTrans" cxnId="{AD2CD860-2695-4BA0-87E5-864BB525F552}">
      <dgm:prSet/>
      <dgm:spPr/>
      <dgm:t>
        <a:bodyPr/>
        <a:lstStyle/>
        <a:p>
          <a:endParaRPr lang="en-US"/>
        </a:p>
      </dgm:t>
    </dgm:pt>
    <dgm:pt modelId="{E1324A38-2F06-4FCB-A089-060A4A64C4C1}">
      <dgm:prSet custT="1"/>
      <dgm:spPr/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Nurse-led health centers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1FEE0A86-39F6-42D6-82CD-324FA3F652E1}" type="parTrans" cxnId="{2FCB1B86-2B1E-485F-8B2F-99969289DAA1}">
      <dgm:prSet/>
      <dgm:spPr/>
      <dgm:t>
        <a:bodyPr/>
        <a:lstStyle/>
        <a:p>
          <a:endParaRPr lang="en-US"/>
        </a:p>
      </dgm:t>
    </dgm:pt>
    <dgm:pt modelId="{8119925A-DD4F-4F0D-8DA4-07463F484E12}" type="sibTrans" cxnId="{2FCB1B86-2B1E-485F-8B2F-99969289DAA1}">
      <dgm:prSet/>
      <dgm:spPr/>
      <dgm:t>
        <a:bodyPr/>
        <a:lstStyle/>
        <a:p>
          <a:endParaRPr lang="en-US"/>
        </a:p>
      </dgm:t>
    </dgm:pt>
    <dgm:pt modelId="{13E9D728-4517-411C-8F7E-67B40C66073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  DORA Data Bill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CA74E89F-F2D9-4E29-9C5E-D9AE6D6BD46B}" type="parTrans" cxnId="{D90A0C96-3801-4C72-AC12-94D2EB2C87E7}">
      <dgm:prSet/>
      <dgm:spPr/>
      <dgm:t>
        <a:bodyPr/>
        <a:lstStyle/>
        <a:p>
          <a:endParaRPr lang="en-US"/>
        </a:p>
      </dgm:t>
    </dgm:pt>
    <dgm:pt modelId="{4294AE35-84CF-4BC3-9598-63D4E16102E8}" type="sibTrans" cxnId="{D90A0C96-3801-4C72-AC12-94D2EB2C87E7}">
      <dgm:prSet/>
      <dgm:spPr/>
      <dgm:t>
        <a:bodyPr/>
        <a:lstStyle/>
        <a:p>
          <a:endParaRPr lang="en-US"/>
        </a:p>
      </dgm:t>
    </dgm:pt>
    <dgm:pt modelId="{EB53EDD4-D5BF-4344-A427-9FE61D6FC4F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  Insurance empanelment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AF32680C-A1D0-4E06-9813-F6B4D1A93D06}" type="parTrans" cxnId="{3984DF12-4786-4C7F-BEEB-3BCBAA705A86}">
      <dgm:prSet/>
      <dgm:spPr/>
      <dgm:t>
        <a:bodyPr/>
        <a:lstStyle/>
        <a:p>
          <a:endParaRPr lang="en-US"/>
        </a:p>
      </dgm:t>
    </dgm:pt>
    <dgm:pt modelId="{19659D92-016A-403D-900F-2CBB62C9BEEF}" type="sibTrans" cxnId="{3984DF12-4786-4C7F-BEEB-3BCBAA705A86}">
      <dgm:prSet/>
      <dgm:spPr/>
      <dgm:t>
        <a:bodyPr/>
        <a:lstStyle/>
        <a:p>
          <a:endParaRPr lang="en-US"/>
        </a:p>
      </dgm:t>
    </dgm:pt>
    <dgm:pt modelId="{9A241E26-73F4-42D9-82AF-371B90D6B759}" type="pres">
      <dgm:prSet presAssocID="{7812CF70-8EA3-40DB-81AE-E056B98047A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96FDBE-97E6-4F6B-B431-9AD45EEC461A}" type="pres">
      <dgm:prSet presAssocID="{377AFA6D-7083-46A6-9CE4-F666C6983B56}" presName="linNode" presStyleCnt="0"/>
      <dgm:spPr/>
    </dgm:pt>
    <dgm:pt modelId="{59AC71E9-313A-441A-8D7F-B230D20E7D11}" type="pres">
      <dgm:prSet presAssocID="{377AFA6D-7083-46A6-9CE4-F666C6983B56}" presName="parentShp" presStyleLbl="node1" presStyleIdx="0" presStyleCnt="3" custScaleX="80556" custLinFactNeighborX="-4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91C90-3EAF-42CD-BD76-E0365A0A01B2}" type="pres">
      <dgm:prSet presAssocID="{377AFA6D-7083-46A6-9CE4-F666C6983B56}" presName="childShp" presStyleLbl="bgAccFollowNode1" presStyleIdx="0" presStyleCnt="3" custScaleX="109876" custLinFactNeighborX="-2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89EF6-3192-48A6-9B3C-87BD875EB8B2}" type="pres">
      <dgm:prSet presAssocID="{15AAFD07-9240-4DC8-9198-9D9CC20446B2}" presName="spacing" presStyleCnt="0"/>
      <dgm:spPr/>
    </dgm:pt>
    <dgm:pt modelId="{F2E518AA-FE6A-4155-B713-F38F29EBBA1C}" type="pres">
      <dgm:prSet presAssocID="{BE918EC7-C04F-4CB7-949E-79EAAFF2575A}" presName="linNode" presStyleCnt="0"/>
      <dgm:spPr/>
    </dgm:pt>
    <dgm:pt modelId="{EDEE328F-5D2E-44B8-9DAC-88FBAF5502AA}" type="pres">
      <dgm:prSet presAssocID="{BE918EC7-C04F-4CB7-949E-79EAAFF2575A}" presName="parentShp" presStyleLbl="node1" presStyleIdx="1" presStyleCnt="3" custScaleX="80556" custLinFactNeighborX="-4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D740E-DFE3-460E-93B0-E6A5240A5DE9}" type="pres">
      <dgm:prSet presAssocID="{BE918EC7-C04F-4CB7-949E-79EAAFF2575A}" presName="childShp" presStyleLbl="bgAccFollowNode1" presStyleIdx="1" presStyleCnt="3" custScaleX="109876" custLinFactNeighborX="-2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A2615-C9AC-44D1-9987-E41F4CC53D07}" type="pres">
      <dgm:prSet presAssocID="{20E02000-6B30-4FE7-9CE8-6F2F0D97BB74}" presName="spacing" presStyleCnt="0"/>
      <dgm:spPr/>
    </dgm:pt>
    <dgm:pt modelId="{2B1D6304-E137-49A8-981D-C6C9494EA88D}" type="pres">
      <dgm:prSet presAssocID="{528D1BED-7F2B-492E-9FFF-482CC899A964}" presName="linNode" presStyleCnt="0"/>
      <dgm:spPr/>
    </dgm:pt>
    <dgm:pt modelId="{DD91DAF1-F049-4D1E-A516-55D8D8E27454}" type="pres">
      <dgm:prSet presAssocID="{528D1BED-7F2B-492E-9FFF-482CC899A964}" presName="parentShp" presStyleLbl="node1" presStyleIdx="2" presStyleCnt="3" custScaleX="80556" custLinFactNeighborX="-4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82F6F-A5F3-4120-9E09-3DD8D6224E32}" type="pres">
      <dgm:prSet presAssocID="{528D1BED-7F2B-492E-9FFF-482CC899A964}" presName="childShp" presStyleLbl="bgAccFollowNode1" presStyleIdx="2" presStyleCnt="3" custScaleX="109876" custLinFactNeighborX="-2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2C601F-0C42-4E3C-BE54-502471D9F34C}" type="presOf" srcId="{7812CF70-8EA3-40DB-81AE-E056B98047A3}" destId="{9A241E26-73F4-42D9-82AF-371B90D6B759}" srcOrd="0" destOrd="0" presId="urn:microsoft.com/office/officeart/2005/8/layout/vList6"/>
    <dgm:cxn modelId="{3984DF12-4786-4C7F-BEEB-3BCBAA705A86}" srcId="{BE918EC7-C04F-4CB7-949E-79EAAFF2575A}" destId="{EB53EDD4-D5BF-4344-A427-9FE61D6FC4F5}" srcOrd="1" destOrd="0" parTransId="{AF32680C-A1D0-4E06-9813-F6B4D1A93D06}" sibTransId="{19659D92-016A-403D-900F-2CBB62C9BEEF}"/>
    <dgm:cxn modelId="{E31E6C27-2EAD-4363-8AB1-9C71709C4CB7}" type="presOf" srcId="{E1324A38-2F06-4FCB-A089-060A4A64C4C1}" destId="{DCF82F6F-A5F3-4120-9E09-3DD8D6224E32}" srcOrd="0" destOrd="2" presId="urn:microsoft.com/office/officeart/2005/8/layout/vList6"/>
    <dgm:cxn modelId="{D541EF32-318A-4894-95DC-75BA317B90CD}" type="presOf" srcId="{617737D5-91B2-42C3-97EF-1757CF2BAA32}" destId="{DCF82F6F-A5F3-4120-9E09-3DD8D6224E32}" srcOrd="0" destOrd="3" presId="urn:microsoft.com/office/officeart/2005/8/layout/vList6"/>
    <dgm:cxn modelId="{55D28967-F53D-48F2-890D-0781582E42E6}" srcId="{7812CF70-8EA3-40DB-81AE-E056B98047A3}" destId="{528D1BED-7F2B-492E-9FFF-482CC899A964}" srcOrd="2" destOrd="0" parTransId="{3F37F263-AF4C-446B-BEB9-31F3C4CD49CC}" sibTransId="{13E646C7-FD3A-4AD1-948D-E25298FD7D2A}"/>
    <dgm:cxn modelId="{2FCB1B86-2B1E-485F-8B2F-99969289DAA1}" srcId="{528D1BED-7F2B-492E-9FFF-482CC899A964}" destId="{E1324A38-2F06-4FCB-A089-060A4A64C4C1}" srcOrd="2" destOrd="0" parTransId="{1FEE0A86-39F6-42D6-82CD-324FA3F652E1}" sibTransId="{8119925A-DD4F-4F0D-8DA4-07463F484E12}"/>
    <dgm:cxn modelId="{C47FF50F-07BE-48EF-B6A4-871FFEE51E5D}" type="presOf" srcId="{377AFA6D-7083-46A6-9CE4-F666C6983B56}" destId="{59AC71E9-313A-441A-8D7F-B230D20E7D11}" srcOrd="0" destOrd="0" presId="urn:microsoft.com/office/officeart/2005/8/layout/vList6"/>
    <dgm:cxn modelId="{BD85DAA6-330C-4286-99BC-CE9FA698DBA1}" type="presOf" srcId="{2051CC8F-45E5-41F4-9DE3-9D6BAA363200}" destId="{DCF82F6F-A5F3-4120-9E09-3DD8D6224E32}" srcOrd="0" destOrd="0" presId="urn:microsoft.com/office/officeart/2005/8/layout/vList6"/>
    <dgm:cxn modelId="{851B2876-11EB-4472-9E9E-D25FC1A61B45}" srcId="{528D1BED-7F2B-492E-9FFF-482CC899A964}" destId="{2051CC8F-45E5-41F4-9DE3-9D6BAA363200}" srcOrd="0" destOrd="0" parTransId="{E680753B-B37C-4305-8DD9-900CA36596FF}" sibTransId="{6C51BFCD-1125-492C-B4FF-57120B9771EF}"/>
    <dgm:cxn modelId="{A1F5B9A2-9FD0-4208-A060-D57C2A133E80}" type="presOf" srcId="{13E9D728-4517-411C-8F7E-67B40C66073A}" destId="{B51D740E-DFE3-460E-93B0-E6A5240A5DE9}" srcOrd="0" destOrd="2" presId="urn:microsoft.com/office/officeart/2005/8/layout/vList6"/>
    <dgm:cxn modelId="{F7973738-208F-4A06-92A1-5A80E5C09DE8}" srcId="{7812CF70-8EA3-40DB-81AE-E056B98047A3}" destId="{BE918EC7-C04F-4CB7-949E-79EAAFF2575A}" srcOrd="1" destOrd="0" parTransId="{89A9DE52-6930-4A1F-81E7-D9AEA0C39311}" sibTransId="{20E02000-6B30-4FE7-9CE8-6F2F0D97BB74}"/>
    <dgm:cxn modelId="{8FAF4903-3484-4075-BD12-F91F79D7C085}" srcId="{BE918EC7-C04F-4CB7-949E-79EAAFF2575A}" destId="{6CF2DBDA-F03E-45B3-B676-777E89C72C25}" srcOrd="0" destOrd="0" parTransId="{79A7B248-0FE9-43DD-B78A-575709785EB4}" sibTransId="{DC44882B-7CD4-4A6B-9B9B-6764D5A12C20}"/>
    <dgm:cxn modelId="{4ABF7370-6002-4638-8641-AFB2E8ED9B9C}" srcId="{377AFA6D-7083-46A6-9CE4-F666C6983B56}" destId="{982D06C4-F378-476E-85A6-282364FC6311}" srcOrd="0" destOrd="0" parTransId="{77BF008D-C60C-4807-96AC-DFB6C62396FC}" sibTransId="{87CD7353-D10D-496C-8BAE-D9CE7C874652}"/>
    <dgm:cxn modelId="{30006F1F-8D0A-414D-AF83-EBC024A2826B}" type="presOf" srcId="{BE918EC7-C04F-4CB7-949E-79EAAFF2575A}" destId="{EDEE328F-5D2E-44B8-9DAC-88FBAF5502AA}" srcOrd="0" destOrd="0" presId="urn:microsoft.com/office/officeart/2005/8/layout/vList6"/>
    <dgm:cxn modelId="{5C645A9C-B927-4718-A2F2-88F3778E213C}" srcId="{7812CF70-8EA3-40DB-81AE-E056B98047A3}" destId="{377AFA6D-7083-46A6-9CE4-F666C6983B56}" srcOrd="0" destOrd="0" parTransId="{50A3131E-9792-4303-BAAF-27A50E3417B5}" sibTransId="{15AAFD07-9240-4DC8-9198-9D9CC20446B2}"/>
    <dgm:cxn modelId="{38C2871B-9A67-492A-90F0-72AE416E1EAD}" type="presOf" srcId="{6CF2DBDA-F03E-45B3-B676-777E89C72C25}" destId="{B51D740E-DFE3-460E-93B0-E6A5240A5DE9}" srcOrd="0" destOrd="0" presId="urn:microsoft.com/office/officeart/2005/8/layout/vList6"/>
    <dgm:cxn modelId="{858E6734-98C2-49BA-811B-29B09C97AF3D}" type="presOf" srcId="{982D06C4-F378-476E-85A6-282364FC6311}" destId="{1C291C90-3EAF-42CD-BD76-E0365A0A01B2}" srcOrd="0" destOrd="0" presId="urn:microsoft.com/office/officeart/2005/8/layout/vList6"/>
    <dgm:cxn modelId="{B2F250DE-F6DA-4807-807D-6779406817F6}" srcId="{BE918EC7-C04F-4CB7-949E-79EAAFF2575A}" destId="{8A7B272B-AD13-4755-8A8D-161C5868327E}" srcOrd="3" destOrd="0" parTransId="{A6B110ED-B30E-4102-82CD-057D0C9FE30B}" sibTransId="{0D5401DA-01B5-477D-8464-03643CCD665C}"/>
    <dgm:cxn modelId="{D90A0C96-3801-4C72-AC12-94D2EB2C87E7}" srcId="{BE918EC7-C04F-4CB7-949E-79EAAFF2575A}" destId="{13E9D728-4517-411C-8F7E-67B40C66073A}" srcOrd="2" destOrd="0" parTransId="{CA74E89F-F2D9-4E29-9C5E-D9AE6D6BD46B}" sibTransId="{4294AE35-84CF-4BC3-9598-63D4E16102E8}"/>
    <dgm:cxn modelId="{462BB98D-98D7-423F-A118-78F8A056B65C}" type="presOf" srcId="{8A7B272B-AD13-4755-8A8D-161C5868327E}" destId="{B51D740E-DFE3-460E-93B0-E6A5240A5DE9}" srcOrd="0" destOrd="3" presId="urn:microsoft.com/office/officeart/2005/8/layout/vList6"/>
    <dgm:cxn modelId="{A881AC97-FBBD-435C-B5A4-6B35B014F80D}" type="presOf" srcId="{CBF17F62-2AC1-43C0-93AA-7B9F8420BB0D}" destId="{DCF82F6F-A5F3-4120-9E09-3DD8D6224E32}" srcOrd="0" destOrd="4" presId="urn:microsoft.com/office/officeart/2005/8/layout/vList6"/>
    <dgm:cxn modelId="{AD2CD860-2695-4BA0-87E5-864BB525F552}" srcId="{528D1BED-7F2B-492E-9FFF-482CC899A964}" destId="{284C4540-929E-4B5F-9187-45ACF450FE3E}" srcOrd="1" destOrd="0" parTransId="{642D118C-23D7-437B-949F-A7F95348E9FE}" sibTransId="{0156C5AA-6475-4A02-BB7B-390B4B8B8EB7}"/>
    <dgm:cxn modelId="{AC4EF9EE-FE9C-4C6D-8166-CA28434E4CF7}" srcId="{528D1BED-7F2B-492E-9FFF-482CC899A964}" destId="{CBF17F62-2AC1-43C0-93AA-7B9F8420BB0D}" srcOrd="4" destOrd="0" parTransId="{CC13ECFD-BB15-4437-B12C-8FD9B5E990EF}" sibTransId="{FC7E97CC-9D25-4734-8B63-2D73E3748B40}"/>
    <dgm:cxn modelId="{59AB24B2-DEB2-42EC-96E0-2A081FD00011}" type="presOf" srcId="{528D1BED-7F2B-492E-9FFF-482CC899A964}" destId="{DD91DAF1-F049-4D1E-A516-55D8D8E27454}" srcOrd="0" destOrd="0" presId="urn:microsoft.com/office/officeart/2005/8/layout/vList6"/>
    <dgm:cxn modelId="{AD0F7D0F-5F9E-428F-B902-EFF6E5D7FCB7}" srcId="{528D1BED-7F2B-492E-9FFF-482CC899A964}" destId="{617737D5-91B2-42C3-97EF-1757CF2BAA32}" srcOrd="3" destOrd="0" parTransId="{D994DC25-EF91-4161-A188-15D0189C004F}" sibTransId="{26556CBA-C2B1-4CD1-8B9F-2883680BDDD9}"/>
    <dgm:cxn modelId="{BC2D0D97-39DF-4488-BA2A-2C5A727C03D1}" type="presOf" srcId="{284C4540-929E-4B5F-9187-45ACF450FE3E}" destId="{DCF82F6F-A5F3-4120-9E09-3DD8D6224E32}" srcOrd="0" destOrd="1" presId="urn:microsoft.com/office/officeart/2005/8/layout/vList6"/>
    <dgm:cxn modelId="{7344D535-F04C-46AA-B4D1-72827ADBC127}" type="presOf" srcId="{EB53EDD4-D5BF-4344-A427-9FE61D6FC4F5}" destId="{B51D740E-DFE3-460E-93B0-E6A5240A5DE9}" srcOrd="0" destOrd="1" presId="urn:microsoft.com/office/officeart/2005/8/layout/vList6"/>
    <dgm:cxn modelId="{B2F20C7D-660D-4651-9832-1B89C84EFD24}" type="presParOf" srcId="{9A241E26-73F4-42D9-82AF-371B90D6B759}" destId="{5796FDBE-97E6-4F6B-B431-9AD45EEC461A}" srcOrd="0" destOrd="0" presId="urn:microsoft.com/office/officeart/2005/8/layout/vList6"/>
    <dgm:cxn modelId="{88D3A4B5-49C7-4723-B29B-1B912B995B48}" type="presParOf" srcId="{5796FDBE-97E6-4F6B-B431-9AD45EEC461A}" destId="{59AC71E9-313A-441A-8D7F-B230D20E7D11}" srcOrd="0" destOrd="0" presId="urn:microsoft.com/office/officeart/2005/8/layout/vList6"/>
    <dgm:cxn modelId="{5E9E921F-CEDD-43F0-B37D-95B8CF093923}" type="presParOf" srcId="{5796FDBE-97E6-4F6B-B431-9AD45EEC461A}" destId="{1C291C90-3EAF-42CD-BD76-E0365A0A01B2}" srcOrd="1" destOrd="0" presId="urn:microsoft.com/office/officeart/2005/8/layout/vList6"/>
    <dgm:cxn modelId="{F5263ADD-F894-4573-BADD-F913AC992E56}" type="presParOf" srcId="{9A241E26-73F4-42D9-82AF-371B90D6B759}" destId="{41089EF6-3192-48A6-9B3C-87BD875EB8B2}" srcOrd="1" destOrd="0" presId="urn:microsoft.com/office/officeart/2005/8/layout/vList6"/>
    <dgm:cxn modelId="{FB446879-38B8-454E-8256-A8B19CE43326}" type="presParOf" srcId="{9A241E26-73F4-42D9-82AF-371B90D6B759}" destId="{F2E518AA-FE6A-4155-B713-F38F29EBBA1C}" srcOrd="2" destOrd="0" presId="urn:microsoft.com/office/officeart/2005/8/layout/vList6"/>
    <dgm:cxn modelId="{2EAA2933-F52C-489F-B97B-C1BEDED17C58}" type="presParOf" srcId="{F2E518AA-FE6A-4155-B713-F38F29EBBA1C}" destId="{EDEE328F-5D2E-44B8-9DAC-88FBAF5502AA}" srcOrd="0" destOrd="0" presId="urn:microsoft.com/office/officeart/2005/8/layout/vList6"/>
    <dgm:cxn modelId="{26D4CC3D-382D-4B34-8F65-60B911900714}" type="presParOf" srcId="{F2E518AA-FE6A-4155-B713-F38F29EBBA1C}" destId="{B51D740E-DFE3-460E-93B0-E6A5240A5DE9}" srcOrd="1" destOrd="0" presId="urn:microsoft.com/office/officeart/2005/8/layout/vList6"/>
    <dgm:cxn modelId="{199E7563-8886-42D5-85B6-A041DF36C590}" type="presParOf" srcId="{9A241E26-73F4-42D9-82AF-371B90D6B759}" destId="{A3FA2615-C9AC-44D1-9987-E41F4CC53D07}" srcOrd="3" destOrd="0" presId="urn:microsoft.com/office/officeart/2005/8/layout/vList6"/>
    <dgm:cxn modelId="{F502D2C4-A561-4F8C-9ED0-7DE62F604F4B}" type="presParOf" srcId="{9A241E26-73F4-42D9-82AF-371B90D6B759}" destId="{2B1D6304-E137-49A8-981D-C6C9494EA88D}" srcOrd="4" destOrd="0" presId="urn:microsoft.com/office/officeart/2005/8/layout/vList6"/>
    <dgm:cxn modelId="{CE1F9B4D-BC74-4D6B-9E33-1D47C002A462}" type="presParOf" srcId="{2B1D6304-E137-49A8-981D-C6C9494EA88D}" destId="{DD91DAF1-F049-4D1E-A516-55D8D8E27454}" srcOrd="0" destOrd="0" presId="urn:microsoft.com/office/officeart/2005/8/layout/vList6"/>
    <dgm:cxn modelId="{E986E782-E35E-45F9-8DC6-82237A8EF964}" type="presParOf" srcId="{2B1D6304-E137-49A8-981D-C6C9494EA88D}" destId="{DCF82F6F-A5F3-4120-9E09-3DD8D6224E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FE7583-9852-49B1-996C-FB213DAE0433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8AFA9C-E30E-41F9-AF19-1D4EE9370F0D}">
      <dgm:prSet phldrT="[Text]"/>
      <dgm:spPr>
        <a:solidFill>
          <a:srgbClr val="F6A01A"/>
        </a:solidFill>
      </dgm:spPr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E200BD61-1487-47B3-B6F7-48F9612A0125}" type="parTrans" cxnId="{42EDF52C-6032-4FD8-A12D-B90B3872E6CD}">
      <dgm:prSet/>
      <dgm:spPr/>
      <dgm:t>
        <a:bodyPr/>
        <a:lstStyle/>
        <a:p>
          <a:endParaRPr lang="en-US"/>
        </a:p>
      </dgm:t>
    </dgm:pt>
    <dgm:pt modelId="{039F92AE-71EC-4FB9-AC6D-245984487F7A}" type="sibTrans" cxnId="{42EDF52C-6032-4FD8-A12D-B90B3872E6CD}">
      <dgm:prSet/>
      <dgm:spPr/>
      <dgm:t>
        <a:bodyPr/>
        <a:lstStyle/>
        <a:p>
          <a:endParaRPr lang="en-US"/>
        </a:p>
      </dgm:t>
    </dgm:pt>
    <dgm:pt modelId="{CE439D3B-434A-46E3-B482-D7488A2A9512}">
      <dgm:prSet phldrT="[Text]"/>
      <dgm:spPr>
        <a:solidFill>
          <a:srgbClr val="817C00"/>
        </a:solidFill>
      </dgm:spPr>
      <dgm:t>
        <a:bodyPr/>
        <a:lstStyle/>
        <a:p>
          <a:r>
            <a:rPr lang="en-US" dirty="0" smtClean="0"/>
            <a:t>Regulatory</a:t>
          </a:r>
          <a:endParaRPr lang="en-US" dirty="0"/>
        </a:p>
      </dgm:t>
    </dgm:pt>
    <dgm:pt modelId="{27FC75C1-44E0-4051-AE4C-28B7595EB311}" type="parTrans" cxnId="{4CF6E1A0-5850-4F51-B51E-30ECD78ACD87}">
      <dgm:prSet/>
      <dgm:spPr/>
      <dgm:t>
        <a:bodyPr/>
        <a:lstStyle/>
        <a:p>
          <a:endParaRPr lang="en-US"/>
        </a:p>
      </dgm:t>
    </dgm:pt>
    <dgm:pt modelId="{902439F2-EF4C-47A8-9FA2-5E4A20C37032}" type="sibTrans" cxnId="{4CF6E1A0-5850-4F51-B51E-30ECD78ACD87}">
      <dgm:prSet/>
      <dgm:spPr/>
      <dgm:t>
        <a:bodyPr/>
        <a:lstStyle/>
        <a:p>
          <a:endParaRPr lang="en-US"/>
        </a:p>
      </dgm:t>
    </dgm:pt>
    <dgm:pt modelId="{E0B6EDF0-0609-43F4-94E8-8BC9CA3854ED}">
      <dgm:prSet phldrT="[Text]"/>
      <dgm:spPr>
        <a:solidFill>
          <a:srgbClr val="56004E"/>
        </a:solidFill>
      </dgm:spPr>
      <dgm:t>
        <a:bodyPr/>
        <a:lstStyle/>
        <a:p>
          <a:r>
            <a:rPr lang="en-US" dirty="0" smtClean="0"/>
            <a:t>Financial</a:t>
          </a:r>
          <a:endParaRPr lang="en-US" dirty="0"/>
        </a:p>
      </dgm:t>
    </dgm:pt>
    <dgm:pt modelId="{3F48DEED-1C07-4F53-98F0-BF84F284ED93}" type="parTrans" cxnId="{7DD87EF0-2376-4489-9210-63093FFB2ECB}">
      <dgm:prSet/>
      <dgm:spPr/>
      <dgm:t>
        <a:bodyPr/>
        <a:lstStyle/>
        <a:p>
          <a:endParaRPr lang="en-US"/>
        </a:p>
      </dgm:t>
    </dgm:pt>
    <dgm:pt modelId="{0AE89AAF-AE2F-400D-B3A9-9ECC3B0B0A0A}" type="sibTrans" cxnId="{7DD87EF0-2376-4489-9210-63093FFB2ECB}">
      <dgm:prSet/>
      <dgm:spPr/>
      <dgm:t>
        <a:bodyPr/>
        <a:lstStyle/>
        <a:p>
          <a:endParaRPr lang="en-US"/>
        </a:p>
      </dgm:t>
    </dgm:pt>
    <dgm:pt modelId="{8DF1752C-B3A7-46CA-8AAB-FB37373D599F}" type="pres">
      <dgm:prSet presAssocID="{2AFE7583-9852-49B1-996C-FB213DAE04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8B1265-E4F0-47A2-86A7-838CB013CD2A}" type="pres">
      <dgm:prSet presAssocID="{9A8AFA9C-E30E-41F9-AF19-1D4EE9370F0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C526A-74A6-4A5C-A082-7DEBB36B8317}" type="pres">
      <dgm:prSet presAssocID="{039F92AE-71EC-4FB9-AC6D-245984487F7A}" presName="parTxOnlySpace" presStyleCnt="0"/>
      <dgm:spPr/>
    </dgm:pt>
    <dgm:pt modelId="{37E4C2DD-98E3-47D4-81D0-EF2CB7B3CB7A}" type="pres">
      <dgm:prSet presAssocID="{CE439D3B-434A-46E3-B482-D7488A2A951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3B9D1-8F07-4B81-A468-B23EF0EF10BE}" type="pres">
      <dgm:prSet presAssocID="{902439F2-EF4C-47A8-9FA2-5E4A20C37032}" presName="parTxOnlySpace" presStyleCnt="0"/>
      <dgm:spPr/>
    </dgm:pt>
    <dgm:pt modelId="{66A6C9B2-872B-462D-8A29-80D0853F6F6C}" type="pres">
      <dgm:prSet presAssocID="{E0B6EDF0-0609-43F4-94E8-8BC9CA3854E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72D065-952F-4E90-8733-46A5834776C9}" type="presOf" srcId="{E0B6EDF0-0609-43F4-94E8-8BC9CA3854ED}" destId="{66A6C9B2-872B-462D-8A29-80D0853F6F6C}" srcOrd="0" destOrd="0" presId="urn:microsoft.com/office/officeart/2005/8/layout/chevron1"/>
    <dgm:cxn modelId="{42EDF52C-6032-4FD8-A12D-B90B3872E6CD}" srcId="{2AFE7583-9852-49B1-996C-FB213DAE0433}" destId="{9A8AFA9C-E30E-41F9-AF19-1D4EE9370F0D}" srcOrd="0" destOrd="0" parTransId="{E200BD61-1487-47B3-B6F7-48F9612A0125}" sibTransId="{039F92AE-71EC-4FB9-AC6D-245984487F7A}"/>
    <dgm:cxn modelId="{7DD87EF0-2376-4489-9210-63093FFB2ECB}" srcId="{2AFE7583-9852-49B1-996C-FB213DAE0433}" destId="{E0B6EDF0-0609-43F4-94E8-8BC9CA3854ED}" srcOrd="2" destOrd="0" parTransId="{3F48DEED-1C07-4F53-98F0-BF84F284ED93}" sibTransId="{0AE89AAF-AE2F-400D-B3A9-9ECC3B0B0A0A}"/>
    <dgm:cxn modelId="{2F2E3DDA-235D-43D2-9542-6389EB26B0D8}" type="presOf" srcId="{9A8AFA9C-E30E-41F9-AF19-1D4EE9370F0D}" destId="{A68B1265-E4F0-47A2-86A7-838CB013CD2A}" srcOrd="0" destOrd="0" presId="urn:microsoft.com/office/officeart/2005/8/layout/chevron1"/>
    <dgm:cxn modelId="{4CF6E1A0-5850-4F51-B51E-30ECD78ACD87}" srcId="{2AFE7583-9852-49B1-996C-FB213DAE0433}" destId="{CE439D3B-434A-46E3-B482-D7488A2A9512}" srcOrd="1" destOrd="0" parTransId="{27FC75C1-44E0-4051-AE4C-28B7595EB311}" sibTransId="{902439F2-EF4C-47A8-9FA2-5E4A20C37032}"/>
    <dgm:cxn modelId="{3EE43FDD-5AB9-4333-9A5D-15F1478F7577}" type="presOf" srcId="{2AFE7583-9852-49B1-996C-FB213DAE0433}" destId="{8DF1752C-B3A7-46CA-8AAB-FB37373D599F}" srcOrd="0" destOrd="0" presId="urn:microsoft.com/office/officeart/2005/8/layout/chevron1"/>
    <dgm:cxn modelId="{C81F6F80-D6D1-4A8A-A02F-A7B46888A43A}" type="presOf" srcId="{CE439D3B-434A-46E3-B482-D7488A2A9512}" destId="{37E4C2DD-98E3-47D4-81D0-EF2CB7B3CB7A}" srcOrd="0" destOrd="0" presId="urn:microsoft.com/office/officeart/2005/8/layout/chevron1"/>
    <dgm:cxn modelId="{5C603A5B-8805-401E-8688-2D65DF07A29C}" type="presParOf" srcId="{8DF1752C-B3A7-46CA-8AAB-FB37373D599F}" destId="{A68B1265-E4F0-47A2-86A7-838CB013CD2A}" srcOrd="0" destOrd="0" presId="urn:microsoft.com/office/officeart/2005/8/layout/chevron1"/>
    <dgm:cxn modelId="{D2AE0ADA-281A-43AE-9D2C-4A85D833BA8D}" type="presParOf" srcId="{8DF1752C-B3A7-46CA-8AAB-FB37373D599F}" destId="{9B1C526A-74A6-4A5C-A082-7DEBB36B8317}" srcOrd="1" destOrd="0" presId="urn:microsoft.com/office/officeart/2005/8/layout/chevron1"/>
    <dgm:cxn modelId="{CF7E7C7F-985A-4B40-AC77-BC8F1152CEF1}" type="presParOf" srcId="{8DF1752C-B3A7-46CA-8AAB-FB37373D599F}" destId="{37E4C2DD-98E3-47D4-81D0-EF2CB7B3CB7A}" srcOrd="2" destOrd="0" presId="urn:microsoft.com/office/officeart/2005/8/layout/chevron1"/>
    <dgm:cxn modelId="{8130E752-6648-4A4B-BA81-E0D119C10B1B}" type="presParOf" srcId="{8DF1752C-B3A7-46CA-8AAB-FB37373D599F}" destId="{7F73B9D1-8F07-4B81-A468-B23EF0EF10BE}" srcOrd="3" destOrd="0" presId="urn:microsoft.com/office/officeart/2005/8/layout/chevron1"/>
    <dgm:cxn modelId="{F758E304-D7D5-4E6C-B419-59708F39E66B}" type="presParOf" srcId="{8DF1752C-B3A7-46CA-8AAB-FB37373D599F}" destId="{66A6C9B2-872B-462D-8A29-80D0853F6F6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D1D68-859C-4ED8-AE9D-90888F93560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4B27E3-7134-4804-90FB-E88F352AB6E6}">
      <dgm:prSet phldrT="[Text]"/>
      <dgm:spPr>
        <a:solidFill>
          <a:srgbClr val="425968"/>
        </a:solidFill>
        <a:ln>
          <a:noFill/>
        </a:ln>
      </dgm:spPr>
      <dgm:t>
        <a:bodyPr/>
        <a:lstStyle/>
        <a:p>
          <a:r>
            <a:rPr lang="en-US" dirty="0" smtClean="0"/>
            <a:t>Medicine</a:t>
          </a:r>
          <a:endParaRPr lang="en-US" dirty="0"/>
        </a:p>
      </dgm:t>
    </dgm:pt>
    <dgm:pt modelId="{D19BE74B-A19F-4BF7-89FF-8AA9BDF71D05}" type="parTrans" cxnId="{556A8F06-31B8-4036-A67F-F2FD113F32BD}">
      <dgm:prSet/>
      <dgm:spPr/>
      <dgm:t>
        <a:bodyPr/>
        <a:lstStyle/>
        <a:p>
          <a:endParaRPr lang="en-US"/>
        </a:p>
      </dgm:t>
    </dgm:pt>
    <dgm:pt modelId="{09F4DF96-0C72-469C-B976-E6DAB6378CF3}" type="sibTrans" cxnId="{556A8F06-31B8-4036-A67F-F2FD113F32BD}">
      <dgm:prSet/>
      <dgm:spPr/>
      <dgm:t>
        <a:bodyPr/>
        <a:lstStyle/>
        <a:p>
          <a:endParaRPr lang="en-US"/>
        </a:p>
      </dgm:t>
    </dgm:pt>
    <dgm:pt modelId="{AE9A4234-F9F9-4487-92C9-C807F912B74B}">
      <dgm:prSet phldrT="[Text]" custT="1"/>
      <dgm:spPr>
        <a:ln>
          <a:noFill/>
        </a:ln>
      </dgm:spPr>
      <dgm:t>
        <a:bodyPr/>
        <a:lstStyle/>
        <a:p>
          <a:r>
            <a:rPr lang="en-US" sz="2800" dirty="0" smtClean="0"/>
            <a:t>Physicians</a:t>
          </a:r>
          <a:endParaRPr lang="en-US" sz="2800" dirty="0"/>
        </a:p>
      </dgm:t>
    </dgm:pt>
    <dgm:pt modelId="{0BAE0447-2050-4C6F-BE10-4CD28E27065D}" type="parTrans" cxnId="{229978DA-D102-409F-90CC-1372C2806DDC}">
      <dgm:prSet/>
      <dgm:spPr/>
      <dgm:t>
        <a:bodyPr/>
        <a:lstStyle/>
        <a:p>
          <a:endParaRPr lang="en-US"/>
        </a:p>
      </dgm:t>
    </dgm:pt>
    <dgm:pt modelId="{73F188D9-12F5-416B-B867-53EF8148E07F}" type="sibTrans" cxnId="{229978DA-D102-409F-90CC-1372C2806DDC}">
      <dgm:prSet/>
      <dgm:spPr/>
      <dgm:t>
        <a:bodyPr/>
        <a:lstStyle/>
        <a:p>
          <a:endParaRPr lang="en-US"/>
        </a:p>
      </dgm:t>
    </dgm:pt>
    <dgm:pt modelId="{8DEAE289-0EAC-4BAF-9DD6-121959726DBA}">
      <dgm:prSet phldrT="[Text]" custT="1"/>
      <dgm:spPr>
        <a:ln>
          <a:noFill/>
        </a:ln>
      </dgm:spPr>
      <dgm:t>
        <a:bodyPr/>
        <a:lstStyle/>
        <a:p>
          <a:r>
            <a:rPr lang="en-US" sz="2800" dirty="0" smtClean="0"/>
            <a:t>Physician assistants (PAs)</a:t>
          </a:r>
          <a:endParaRPr lang="en-US" sz="2800" dirty="0"/>
        </a:p>
      </dgm:t>
    </dgm:pt>
    <dgm:pt modelId="{FC0D5DC5-CDA3-41C6-8797-7670CCDC1D4B}" type="parTrans" cxnId="{10949AD7-2310-482B-8B4E-9F330E88BC8E}">
      <dgm:prSet/>
      <dgm:spPr/>
      <dgm:t>
        <a:bodyPr/>
        <a:lstStyle/>
        <a:p>
          <a:endParaRPr lang="en-US"/>
        </a:p>
      </dgm:t>
    </dgm:pt>
    <dgm:pt modelId="{A9CBAF75-E950-4D81-82EB-F9E728F68F63}" type="sibTrans" cxnId="{10949AD7-2310-482B-8B4E-9F330E88BC8E}">
      <dgm:prSet/>
      <dgm:spPr/>
      <dgm:t>
        <a:bodyPr/>
        <a:lstStyle/>
        <a:p>
          <a:endParaRPr lang="en-US"/>
        </a:p>
      </dgm:t>
    </dgm:pt>
    <dgm:pt modelId="{CC27F906-9052-49DE-9A6F-3CA0F9F125CA}">
      <dgm:prSet phldrT="[Text]"/>
      <dgm:spPr>
        <a:solidFill>
          <a:srgbClr val="425968"/>
        </a:solidFill>
        <a:ln>
          <a:noFill/>
        </a:ln>
      </dgm:spPr>
      <dgm:t>
        <a:bodyPr/>
        <a:lstStyle/>
        <a:p>
          <a:r>
            <a:rPr lang="en-US" dirty="0" smtClean="0"/>
            <a:t>Nursing</a:t>
          </a:r>
          <a:endParaRPr lang="en-US" dirty="0"/>
        </a:p>
      </dgm:t>
    </dgm:pt>
    <dgm:pt modelId="{69ACC069-4E80-492F-BCB1-E47489952A85}" type="parTrans" cxnId="{7F36591F-679F-46DC-A36A-D5E0335598E4}">
      <dgm:prSet/>
      <dgm:spPr/>
      <dgm:t>
        <a:bodyPr/>
        <a:lstStyle/>
        <a:p>
          <a:endParaRPr lang="en-US"/>
        </a:p>
      </dgm:t>
    </dgm:pt>
    <dgm:pt modelId="{39D65E01-8BB1-44B8-9570-5158B1BCCAB5}" type="sibTrans" cxnId="{7F36591F-679F-46DC-A36A-D5E0335598E4}">
      <dgm:prSet/>
      <dgm:spPr/>
      <dgm:t>
        <a:bodyPr/>
        <a:lstStyle/>
        <a:p>
          <a:endParaRPr lang="en-US"/>
        </a:p>
      </dgm:t>
    </dgm:pt>
    <dgm:pt modelId="{591B98D7-2DB4-4A4D-900E-BDB8F98EAB69}">
      <dgm:prSet phldrT="[Text]" custT="1"/>
      <dgm:spPr>
        <a:ln>
          <a:noFill/>
        </a:ln>
      </dgm:spPr>
      <dgm:t>
        <a:bodyPr/>
        <a:lstStyle/>
        <a:p>
          <a:r>
            <a:rPr lang="en-US" sz="2800" dirty="0" smtClean="0"/>
            <a:t>Nurse Practitioners (NPs)</a:t>
          </a:r>
          <a:endParaRPr lang="en-US" sz="2800" dirty="0"/>
        </a:p>
      </dgm:t>
    </dgm:pt>
    <dgm:pt modelId="{5F55F09E-C8A9-4F84-BD2B-B0A35C42721D}" type="parTrans" cxnId="{28F59FB6-6D4E-4462-88F8-83289D0DFF78}">
      <dgm:prSet/>
      <dgm:spPr/>
      <dgm:t>
        <a:bodyPr/>
        <a:lstStyle/>
        <a:p>
          <a:endParaRPr lang="en-US"/>
        </a:p>
      </dgm:t>
    </dgm:pt>
    <dgm:pt modelId="{8D5F882E-77E0-4777-A68C-463178603132}" type="sibTrans" cxnId="{28F59FB6-6D4E-4462-88F8-83289D0DFF78}">
      <dgm:prSet/>
      <dgm:spPr/>
      <dgm:t>
        <a:bodyPr/>
        <a:lstStyle/>
        <a:p>
          <a:endParaRPr lang="en-US"/>
        </a:p>
      </dgm:t>
    </dgm:pt>
    <dgm:pt modelId="{93DA0C0F-6A58-4BFD-A533-66F03A8210E1}">
      <dgm:prSet phldrT="[Text]" custT="1"/>
      <dgm:spPr>
        <a:ln>
          <a:noFill/>
        </a:ln>
      </dgm:spPr>
      <dgm:t>
        <a:bodyPr/>
        <a:lstStyle/>
        <a:p>
          <a:r>
            <a:rPr lang="en-US" sz="2800" dirty="0" smtClean="0"/>
            <a:t>Clinical </a:t>
          </a:r>
          <a:r>
            <a:rPr lang="en-US" sz="2800" smtClean="0"/>
            <a:t>Nurse Midwives (CNMs)</a:t>
          </a:r>
          <a:endParaRPr lang="en-US" sz="2800" dirty="0"/>
        </a:p>
      </dgm:t>
    </dgm:pt>
    <dgm:pt modelId="{D977B576-7EBF-4E57-981E-CCB767A5F3DF}" type="parTrans" cxnId="{41A1BFC3-DDAC-4923-9804-1E3CE5F32970}">
      <dgm:prSet/>
      <dgm:spPr/>
      <dgm:t>
        <a:bodyPr/>
        <a:lstStyle/>
        <a:p>
          <a:endParaRPr lang="en-US"/>
        </a:p>
      </dgm:t>
    </dgm:pt>
    <dgm:pt modelId="{9C673852-A634-4FD4-8B46-F18F8FA50E33}" type="sibTrans" cxnId="{41A1BFC3-DDAC-4923-9804-1E3CE5F32970}">
      <dgm:prSet/>
      <dgm:spPr/>
      <dgm:t>
        <a:bodyPr/>
        <a:lstStyle/>
        <a:p>
          <a:endParaRPr lang="en-US"/>
        </a:p>
      </dgm:t>
    </dgm:pt>
    <dgm:pt modelId="{8A0D0CE8-3C99-4E5D-8ACB-1C932AC7EE30}">
      <dgm:prSet phldrT="[Text]" custT="1"/>
      <dgm:spPr>
        <a:ln>
          <a:noFill/>
        </a:ln>
      </dgm:spPr>
      <dgm:t>
        <a:bodyPr/>
        <a:lstStyle/>
        <a:p>
          <a:endParaRPr lang="en-US" sz="2800" dirty="0"/>
        </a:p>
      </dgm:t>
    </dgm:pt>
    <dgm:pt modelId="{89F51BC5-3672-4A10-BDB0-6E5804136DCE}" type="parTrans" cxnId="{E772F8D2-3AFC-4FE0-A215-5DA3DC4C8417}">
      <dgm:prSet/>
      <dgm:spPr/>
      <dgm:t>
        <a:bodyPr/>
        <a:lstStyle/>
        <a:p>
          <a:endParaRPr lang="en-US"/>
        </a:p>
      </dgm:t>
    </dgm:pt>
    <dgm:pt modelId="{3C075B93-F244-4426-805F-D5CF16981F7D}" type="sibTrans" cxnId="{E772F8D2-3AFC-4FE0-A215-5DA3DC4C8417}">
      <dgm:prSet/>
      <dgm:spPr/>
      <dgm:t>
        <a:bodyPr/>
        <a:lstStyle/>
        <a:p>
          <a:endParaRPr lang="en-US"/>
        </a:p>
      </dgm:t>
    </dgm:pt>
    <dgm:pt modelId="{98622AF3-F7B4-49E8-90DA-C10C8CA978D5}" type="pres">
      <dgm:prSet presAssocID="{E47D1D68-859C-4ED8-AE9D-90888F9356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D9BE84-9234-4385-BA18-B8EF214C78A3}" type="pres">
      <dgm:prSet presAssocID="{994B27E3-7134-4804-90FB-E88F352AB6E6}" presName="composite" presStyleCnt="0"/>
      <dgm:spPr/>
    </dgm:pt>
    <dgm:pt modelId="{354B869E-EE43-4409-A476-D7E538740403}" type="pres">
      <dgm:prSet presAssocID="{994B27E3-7134-4804-90FB-E88F352AB6E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4E8EF-0D79-48BE-B007-DDF482A6AFFD}" type="pres">
      <dgm:prSet presAssocID="{994B27E3-7134-4804-90FB-E88F352AB6E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027AD-C36F-45DC-8702-9A61F478AA39}" type="pres">
      <dgm:prSet presAssocID="{09F4DF96-0C72-469C-B976-E6DAB6378CF3}" presName="space" presStyleCnt="0"/>
      <dgm:spPr/>
    </dgm:pt>
    <dgm:pt modelId="{3B065A3C-31B3-4DB4-A9C6-4AE573F3E494}" type="pres">
      <dgm:prSet presAssocID="{CC27F906-9052-49DE-9A6F-3CA0F9F125CA}" presName="composite" presStyleCnt="0"/>
      <dgm:spPr/>
    </dgm:pt>
    <dgm:pt modelId="{35BB99E4-E6E1-401F-92C3-D6B9BA3FFC12}" type="pres">
      <dgm:prSet presAssocID="{CC27F906-9052-49DE-9A6F-3CA0F9F125C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41F0-1316-4801-A017-F9AFB4AE7210}" type="pres">
      <dgm:prSet presAssocID="{CC27F906-9052-49DE-9A6F-3CA0F9F125C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81CCA5-59CE-44E3-86DD-3F2441AB685F}" type="presOf" srcId="{994B27E3-7134-4804-90FB-E88F352AB6E6}" destId="{354B869E-EE43-4409-A476-D7E538740403}" srcOrd="0" destOrd="0" presId="urn:microsoft.com/office/officeart/2005/8/layout/hList1"/>
    <dgm:cxn modelId="{10949AD7-2310-482B-8B4E-9F330E88BC8E}" srcId="{994B27E3-7134-4804-90FB-E88F352AB6E6}" destId="{8DEAE289-0EAC-4BAF-9DD6-121959726DBA}" srcOrd="2" destOrd="0" parTransId="{FC0D5DC5-CDA3-41C6-8797-7670CCDC1D4B}" sibTransId="{A9CBAF75-E950-4D81-82EB-F9E728F68F63}"/>
    <dgm:cxn modelId="{556A8F06-31B8-4036-A67F-F2FD113F32BD}" srcId="{E47D1D68-859C-4ED8-AE9D-90888F93560B}" destId="{994B27E3-7134-4804-90FB-E88F352AB6E6}" srcOrd="0" destOrd="0" parTransId="{D19BE74B-A19F-4BF7-89FF-8AA9BDF71D05}" sibTransId="{09F4DF96-0C72-469C-B976-E6DAB6378CF3}"/>
    <dgm:cxn modelId="{7F36591F-679F-46DC-A36A-D5E0335598E4}" srcId="{E47D1D68-859C-4ED8-AE9D-90888F93560B}" destId="{CC27F906-9052-49DE-9A6F-3CA0F9F125CA}" srcOrd="1" destOrd="0" parTransId="{69ACC069-4E80-492F-BCB1-E47489952A85}" sibTransId="{39D65E01-8BB1-44B8-9570-5158B1BCCAB5}"/>
    <dgm:cxn modelId="{D2C6B5B0-C5B5-49FA-825D-62BAFBCAE751}" type="presOf" srcId="{8DEAE289-0EAC-4BAF-9DD6-121959726DBA}" destId="{A2C4E8EF-0D79-48BE-B007-DDF482A6AFFD}" srcOrd="0" destOrd="2" presId="urn:microsoft.com/office/officeart/2005/8/layout/hList1"/>
    <dgm:cxn modelId="{59BAAE1E-5459-4E7A-AC48-649E37357838}" type="presOf" srcId="{AE9A4234-F9F9-4487-92C9-C807F912B74B}" destId="{A2C4E8EF-0D79-48BE-B007-DDF482A6AFFD}" srcOrd="0" destOrd="0" presId="urn:microsoft.com/office/officeart/2005/8/layout/hList1"/>
    <dgm:cxn modelId="{E772F8D2-3AFC-4FE0-A215-5DA3DC4C8417}" srcId="{994B27E3-7134-4804-90FB-E88F352AB6E6}" destId="{8A0D0CE8-3C99-4E5D-8ACB-1C932AC7EE30}" srcOrd="1" destOrd="0" parTransId="{89F51BC5-3672-4A10-BDB0-6E5804136DCE}" sibTransId="{3C075B93-F244-4426-805F-D5CF16981F7D}"/>
    <dgm:cxn modelId="{D9E45BF3-CE94-479E-A1B3-AEA59609F69F}" type="presOf" srcId="{591B98D7-2DB4-4A4D-900E-BDB8F98EAB69}" destId="{522341F0-1316-4801-A017-F9AFB4AE7210}" srcOrd="0" destOrd="0" presId="urn:microsoft.com/office/officeart/2005/8/layout/hList1"/>
    <dgm:cxn modelId="{573A33E6-D382-408A-99DD-444721268F20}" type="presOf" srcId="{93DA0C0F-6A58-4BFD-A533-66F03A8210E1}" destId="{522341F0-1316-4801-A017-F9AFB4AE7210}" srcOrd="0" destOrd="1" presId="urn:microsoft.com/office/officeart/2005/8/layout/hList1"/>
    <dgm:cxn modelId="{28F59FB6-6D4E-4462-88F8-83289D0DFF78}" srcId="{CC27F906-9052-49DE-9A6F-3CA0F9F125CA}" destId="{591B98D7-2DB4-4A4D-900E-BDB8F98EAB69}" srcOrd="0" destOrd="0" parTransId="{5F55F09E-C8A9-4F84-BD2B-B0A35C42721D}" sibTransId="{8D5F882E-77E0-4777-A68C-463178603132}"/>
    <dgm:cxn modelId="{0A32BDAD-173C-4112-BAB4-7A0A1207B198}" type="presOf" srcId="{CC27F906-9052-49DE-9A6F-3CA0F9F125CA}" destId="{35BB99E4-E6E1-401F-92C3-D6B9BA3FFC12}" srcOrd="0" destOrd="0" presId="urn:microsoft.com/office/officeart/2005/8/layout/hList1"/>
    <dgm:cxn modelId="{41A1BFC3-DDAC-4923-9804-1E3CE5F32970}" srcId="{CC27F906-9052-49DE-9A6F-3CA0F9F125CA}" destId="{93DA0C0F-6A58-4BFD-A533-66F03A8210E1}" srcOrd="1" destOrd="0" parTransId="{D977B576-7EBF-4E57-981E-CCB767A5F3DF}" sibTransId="{9C673852-A634-4FD4-8B46-F18F8FA50E33}"/>
    <dgm:cxn modelId="{365B0DD0-2F40-4F79-B685-DF90A37DA1C1}" type="presOf" srcId="{8A0D0CE8-3C99-4E5D-8ACB-1C932AC7EE30}" destId="{A2C4E8EF-0D79-48BE-B007-DDF482A6AFFD}" srcOrd="0" destOrd="1" presId="urn:microsoft.com/office/officeart/2005/8/layout/hList1"/>
    <dgm:cxn modelId="{7B64FC7C-CDCE-4857-B62A-C3E5DDC13C1F}" type="presOf" srcId="{E47D1D68-859C-4ED8-AE9D-90888F93560B}" destId="{98622AF3-F7B4-49E8-90DA-C10C8CA978D5}" srcOrd="0" destOrd="0" presId="urn:microsoft.com/office/officeart/2005/8/layout/hList1"/>
    <dgm:cxn modelId="{229978DA-D102-409F-90CC-1372C2806DDC}" srcId="{994B27E3-7134-4804-90FB-E88F352AB6E6}" destId="{AE9A4234-F9F9-4487-92C9-C807F912B74B}" srcOrd="0" destOrd="0" parTransId="{0BAE0447-2050-4C6F-BE10-4CD28E27065D}" sibTransId="{73F188D9-12F5-416B-B867-53EF8148E07F}"/>
    <dgm:cxn modelId="{22D4A241-FC80-4466-828E-7AEE60A0C6EF}" type="presParOf" srcId="{98622AF3-F7B4-49E8-90DA-C10C8CA978D5}" destId="{66D9BE84-9234-4385-BA18-B8EF214C78A3}" srcOrd="0" destOrd="0" presId="urn:microsoft.com/office/officeart/2005/8/layout/hList1"/>
    <dgm:cxn modelId="{38D7499F-7D93-4582-BD96-AE5765B3D3A4}" type="presParOf" srcId="{66D9BE84-9234-4385-BA18-B8EF214C78A3}" destId="{354B869E-EE43-4409-A476-D7E538740403}" srcOrd="0" destOrd="0" presId="urn:microsoft.com/office/officeart/2005/8/layout/hList1"/>
    <dgm:cxn modelId="{9A1A556F-31ED-47AF-8B84-5EB9E1E4746E}" type="presParOf" srcId="{66D9BE84-9234-4385-BA18-B8EF214C78A3}" destId="{A2C4E8EF-0D79-48BE-B007-DDF482A6AFFD}" srcOrd="1" destOrd="0" presId="urn:microsoft.com/office/officeart/2005/8/layout/hList1"/>
    <dgm:cxn modelId="{33E5002C-66D5-4294-BC90-DB67D7445E05}" type="presParOf" srcId="{98622AF3-F7B4-49E8-90DA-C10C8CA978D5}" destId="{9AE027AD-C36F-45DC-8702-9A61F478AA39}" srcOrd="1" destOrd="0" presId="urn:microsoft.com/office/officeart/2005/8/layout/hList1"/>
    <dgm:cxn modelId="{84B45502-EC97-4AB2-8678-2DE371F3B775}" type="presParOf" srcId="{98622AF3-F7B4-49E8-90DA-C10C8CA978D5}" destId="{3B065A3C-31B3-4DB4-A9C6-4AE573F3E494}" srcOrd="2" destOrd="0" presId="urn:microsoft.com/office/officeart/2005/8/layout/hList1"/>
    <dgm:cxn modelId="{7963B47E-41E2-4F19-9313-F88829620971}" type="presParOf" srcId="{3B065A3C-31B3-4DB4-A9C6-4AE573F3E494}" destId="{35BB99E4-E6E1-401F-92C3-D6B9BA3FFC12}" srcOrd="0" destOrd="0" presId="urn:microsoft.com/office/officeart/2005/8/layout/hList1"/>
    <dgm:cxn modelId="{AC9CBFAA-F106-433E-A049-E7434B486247}" type="presParOf" srcId="{3B065A3C-31B3-4DB4-A9C6-4AE573F3E494}" destId="{522341F0-1316-4801-A017-F9AFB4AE72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01BBF2-5597-41A9-9D2E-9D9E6E2C12BC}" type="doc">
      <dgm:prSet loTypeId="urn:microsoft.com/office/officeart/2005/8/layout/venn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1D587D2-9DCA-4702-8C97-78C14F1D4EA1}">
      <dgm:prSet phldrT="[Text]" custT="1"/>
      <dgm:spPr>
        <a:solidFill>
          <a:srgbClr val="F7C577">
            <a:alpha val="49804"/>
          </a:srgbClr>
        </a:solidFill>
        <a:ln>
          <a:noFill/>
        </a:ln>
      </dgm:spPr>
      <dgm:t>
        <a:bodyPr/>
        <a:lstStyle/>
        <a:p>
          <a:r>
            <a:rPr lang="en-US" sz="1600" dirty="0" smtClean="0">
              <a:latin typeface="Ebrima" pitchFamily="2" charset="0"/>
              <a:ea typeface="Ebrima" pitchFamily="2" charset="0"/>
              <a:cs typeface="Ebrima" pitchFamily="2" charset="0"/>
            </a:rPr>
            <a:t>LPNs</a:t>
          </a:r>
        </a:p>
        <a:p>
          <a:endParaRPr lang="en-US" sz="1600" dirty="0" smtClean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F8BF4C61-9AFF-4111-9E65-028B6C2A1D21}" type="parTrans" cxnId="{5F02E28E-FC8B-47E2-947B-D12D12BB59B8}">
      <dgm:prSet/>
      <dgm:spPr/>
      <dgm:t>
        <a:bodyPr/>
        <a:lstStyle/>
        <a:p>
          <a:endParaRPr lang="en-US"/>
        </a:p>
      </dgm:t>
    </dgm:pt>
    <dgm:pt modelId="{F43E09CD-4353-426C-9FC1-3AC8A2DF2EA8}" type="sibTrans" cxnId="{5F02E28E-FC8B-47E2-947B-D12D12BB59B8}">
      <dgm:prSet/>
      <dgm:spPr/>
      <dgm:t>
        <a:bodyPr/>
        <a:lstStyle/>
        <a:p>
          <a:endParaRPr lang="en-US"/>
        </a:p>
      </dgm:t>
    </dgm:pt>
    <dgm:pt modelId="{C71577BD-577B-4C1C-999B-174F2E3DAED6}">
      <dgm:prSet phldrT="[Text]" custT="1"/>
      <dgm:spPr>
        <a:solidFill>
          <a:srgbClr val="F7C577">
            <a:alpha val="49804"/>
          </a:srgbClr>
        </a:solidFill>
        <a:ln>
          <a:noFill/>
        </a:ln>
      </dgm:spPr>
      <dgm:t>
        <a:bodyPr/>
        <a:lstStyle/>
        <a:p>
          <a:r>
            <a:rPr lang="en-US" sz="1600" dirty="0" smtClean="0">
              <a:latin typeface="Ebrima" pitchFamily="2" charset="0"/>
              <a:ea typeface="Ebrima" pitchFamily="2" charset="0"/>
              <a:cs typeface="Ebrima" pitchFamily="2" charset="0"/>
            </a:rPr>
            <a:t>RNs</a:t>
          </a:r>
        </a:p>
        <a:p>
          <a:endParaRPr lang="en-US" sz="1600" dirty="0" smtClean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021880C9-BADA-4FB5-949F-E30C639FE34E}" type="parTrans" cxnId="{1287F964-8978-4AE1-8943-0EBE3B1FB1AC}">
      <dgm:prSet/>
      <dgm:spPr/>
      <dgm:t>
        <a:bodyPr/>
        <a:lstStyle/>
        <a:p>
          <a:endParaRPr lang="en-US"/>
        </a:p>
      </dgm:t>
    </dgm:pt>
    <dgm:pt modelId="{D9025BEF-6FDD-47ED-8D66-2BF096DAF338}" type="sibTrans" cxnId="{1287F964-8978-4AE1-8943-0EBE3B1FB1AC}">
      <dgm:prSet/>
      <dgm:spPr/>
      <dgm:t>
        <a:bodyPr/>
        <a:lstStyle/>
        <a:p>
          <a:endParaRPr lang="en-US"/>
        </a:p>
      </dgm:t>
    </dgm:pt>
    <dgm:pt modelId="{85FD15B2-3BE8-4F9D-BC95-DA42C0818914}">
      <dgm:prSet phldrT="[Text]" custT="1"/>
      <dgm:spPr>
        <a:solidFill>
          <a:srgbClr val="F7C577">
            <a:alpha val="49804"/>
          </a:srgbClr>
        </a:solidFill>
        <a:ln>
          <a:noFill/>
        </a:ln>
      </dgm:spPr>
      <dgm:t>
        <a:bodyPr/>
        <a:lstStyle/>
        <a:p>
          <a:r>
            <a:rPr lang="en-US" sz="1600" dirty="0" smtClean="0">
              <a:latin typeface="Ebrima" pitchFamily="2" charset="0"/>
              <a:ea typeface="Ebrima" pitchFamily="2" charset="0"/>
              <a:cs typeface="Ebrima" pitchFamily="2" charset="0"/>
            </a:rPr>
            <a:t>MAs</a:t>
          </a:r>
        </a:p>
        <a:p>
          <a:r>
            <a:rPr lang="en-US" sz="1600" dirty="0" smtClean="0">
              <a:latin typeface="Ebrima" pitchFamily="2" charset="0"/>
              <a:ea typeface="Ebrima" pitchFamily="2" charset="0"/>
              <a:cs typeface="Ebrima" pitchFamily="2" charset="0"/>
            </a:rPr>
            <a:t>CNAs</a:t>
          </a:r>
        </a:p>
      </dgm:t>
    </dgm:pt>
    <dgm:pt modelId="{05DF8A79-1F1D-461B-8A2F-D74FE5E4BCCE}" type="parTrans" cxnId="{16121C12-3FFB-46D1-BCCC-7ACBB6D1E87B}">
      <dgm:prSet/>
      <dgm:spPr/>
      <dgm:t>
        <a:bodyPr/>
        <a:lstStyle/>
        <a:p>
          <a:endParaRPr lang="en-US"/>
        </a:p>
      </dgm:t>
    </dgm:pt>
    <dgm:pt modelId="{99734F78-4C33-48BD-AD91-6929682A983D}" type="sibTrans" cxnId="{16121C12-3FFB-46D1-BCCC-7ACBB6D1E87B}">
      <dgm:prSet/>
      <dgm:spPr/>
      <dgm:t>
        <a:bodyPr/>
        <a:lstStyle/>
        <a:p>
          <a:endParaRPr lang="en-US"/>
        </a:p>
      </dgm:t>
    </dgm:pt>
    <dgm:pt modelId="{3DD9186C-81CA-4693-8820-2044830A70D7}">
      <dgm:prSet phldrT="[Text]" custT="1"/>
      <dgm:spPr>
        <a:solidFill>
          <a:srgbClr val="F7C577">
            <a:alpha val="49804"/>
          </a:srgbClr>
        </a:solidFill>
        <a:ln>
          <a:noFill/>
        </a:ln>
      </dgm:spPr>
      <dgm:t>
        <a:bodyPr/>
        <a:lstStyle/>
        <a:p>
          <a:r>
            <a:rPr lang="en-US" sz="1600" dirty="0" smtClean="0">
              <a:latin typeface="Ebrima" pitchFamily="2" charset="0"/>
              <a:ea typeface="Ebrima" pitchFamily="2" charset="0"/>
              <a:cs typeface="Ebrima" pitchFamily="2" charset="0"/>
            </a:rPr>
            <a:t>Specialist MDs</a:t>
          </a:r>
        </a:p>
      </dgm:t>
    </dgm:pt>
    <dgm:pt modelId="{A9DF1DCF-BC83-49C1-9DBA-4ABDDE760A20}" type="parTrans" cxnId="{CEB86678-5F7E-47C7-8D1E-276EDEAEFAB1}">
      <dgm:prSet/>
      <dgm:spPr/>
      <dgm:t>
        <a:bodyPr/>
        <a:lstStyle/>
        <a:p>
          <a:endParaRPr lang="en-US"/>
        </a:p>
      </dgm:t>
    </dgm:pt>
    <dgm:pt modelId="{919290E3-1A24-430F-AF97-4F5E28537660}" type="sibTrans" cxnId="{CEB86678-5F7E-47C7-8D1E-276EDEAEFAB1}">
      <dgm:prSet/>
      <dgm:spPr/>
      <dgm:t>
        <a:bodyPr/>
        <a:lstStyle/>
        <a:p>
          <a:endParaRPr lang="en-US"/>
        </a:p>
      </dgm:t>
    </dgm:pt>
    <dgm:pt modelId="{277654ED-D004-4491-8351-7C114F991405}">
      <dgm:prSet phldrT="[Text]" custT="1"/>
      <dgm:spPr>
        <a:solidFill>
          <a:srgbClr val="F7C577">
            <a:alpha val="49804"/>
          </a:srgbClr>
        </a:solidFill>
        <a:ln>
          <a:noFill/>
        </a:ln>
      </dgm:spPr>
      <dgm:t>
        <a:bodyPr/>
        <a:lstStyle/>
        <a:p>
          <a:r>
            <a:rPr lang="en-US" sz="1600" dirty="0" smtClean="0">
              <a:latin typeface="Ebrima" pitchFamily="2" charset="0"/>
              <a:ea typeface="Ebrima" pitchFamily="2" charset="0"/>
              <a:cs typeface="Ebrima" pitchFamily="2" charset="0"/>
            </a:rPr>
            <a:t>PAs</a:t>
          </a:r>
        </a:p>
        <a:p>
          <a:r>
            <a:rPr lang="en-US" sz="1600" dirty="0" smtClean="0">
              <a:latin typeface="Ebrima" pitchFamily="2" charset="0"/>
              <a:ea typeface="Ebrima" pitchFamily="2" charset="0"/>
              <a:cs typeface="Ebrima" pitchFamily="2" charset="0"/>
            </a:rPr>
            <a:t>APNs</a:t>
          </a:r>
          <a:endParaRPr lang="en-US" sz="16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51155D19-78CE-4F53-BAB4-D98EA3C542EB}" type="parTrans" cxnId="{7A400348-73CB-4120-B220-D958983094BE}">
      <dgm:prSet/>
      <dgm:spPr/>
      <dgm:t>
        <a:bodyPr/>
        <a:lstStyle/>
        <a:p>
          <a:endParaRPr lang="en-US"/>
        </a:p>
      </dgm:t>
    </dgm:pt>
    <dgm:pt modelId="{6E75B5F3-4381-463D-97FD-A1FD1ED64570}" type="sibTrans" cxnId="{7A400348-73CB-4120-B220-D958983094BE}">
      <dgm:prSet/>
      <dgm:spPr/>
      <dgm:t>
        <a:bodyPr/>
        <a:lstStyle/>
        <a:p>
          <a:endParaRPr lang="en-US"/>
        </a:p>
      </dgm:t>
    </dgm:pt>
    <dgm:pt modelId="{A2A6FD96-D514-470E-A28C-C64F2785324B}">
      <dgm:prSet phldrT="[Text]" custT="1"/>
      <dgm:spPr>
        <a:solidFill>
          <a:srgbClr val="F7C577">
            <a:alpha val="49804"/>
          </a:srgbClr>
        </a:solidFill>
        <a:ln>
          <a:noFill/>
        </a:ln>
      </dgm:spPr>
      <dgm:t>
        <a:bodyPr/>
        <a:lstStyle/>
        <a:p>
          <a:r>
            <a:rPr lang="en-US" sz="1600" dirty="0" err="1" smtClean="0">
              <a:latin typeface="Ebrima" pitchFamily="2" charset="0"/>
              <a:ea typeface="Ebrima" pitchFamily="2" charset="0"/>
              <a:cs typeface="Ebrima" pitchFamily="2" charset="0"/>
            </a:rPr>
            <a:t>GeneralistMDs</a:t>
          </a:r>
          <a:endParaRPr lang="en-US" sz="1600" dirty="0" smtClean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BA240535-C35C-42CD-BFB2-B223654C3C12}" type="parTrans" cxnId="{D0986C2E-CE48-4A70-85E3-55CABE2A4AAE}">
      <dgm:prSet/>
      <dgm:spPr/>
      <dgm:t>
        <a:bodyPr/>
        <a:lstStyle/>
        <a:p>
          <a:endParaRPr lang="en-US"/>
        </a:p>
      </dgm:t>
    </dgm:pt>
    <dgm:pt modelId="{5F3076EE-1576-4A35-90DF-35270FA43585}" type="sibTrans" cxnId="{D0986C2E-CE48-4A70-85E3-55CABE2A4AAE}">
      <dgm:prSet/>
      <dgm:spPr/>
      <dgm:t>
        <a:bodyPr/>
        <a:lstStyle/>
        <a:p>
          <a:endParaRPr lang="en-US"/>
        </a:p>
      </dgm:t>
    </dgm:pt>
    <dgm:pt modelId="{1A2974CD-D24E-446C-81B7-1C4E2D654AF3}">
      <dgm:prSet phldrT="[Text]" custT="1"/>
      <dgm:spPr>
        <a:solidFill>
          <a:srgbClr val="F7C577">
            <a:alpha val="49804"/>
          </a:srgbClr>
        </a:solidFill>
        <a:ln>
          <a:noFill/>
        </a:ln>
      </dgm:spPr>
      <dgm:t>
        <a:bodyPr/>
        <a:lstStyle/>
        <a:p>
          <a:endParaRPr lang="en-US" sz="1600" dirty="0" smtClean="0">
            <a:latin typeface="Ebrima" pitchFamily="2" charset="0"/>
            <a:ea typeface="Ebrima" pitchFamily="2" charset="0"/>
            <a:cs typeface="Ebrima" pitchFamily="2" charset="0"/>
          </a:endParaRPr>
        </a:p>
        <a:p>
          <a:endParaRPr lang="en-US" sz="1600" dirty="0" smtClean="0">
            <a:latin typeface="Ebrima" pitchFamily="2" charset="0"/>
            <a:ea typeface="Ebrima" pitchFamily="2" charset="0"/>
            <a:cs typeface="Ebrima" pitchFamily="2" charset="0"/>
          </a:endParaRPr>
        </a:p>
        <a:p>
          <a:r>
            <a:rPr lang="en-US" sz="1600" dirty="0" smtClean="0">
              <a:latin typeface="Ebrima" pitchFamily="2" charset="0"/>
              <a:ea typeface="Ebrima" pitchFamily="2" charset="0"/>
              <a:cs typeface="Ebrima" pitchFamily="2" charset="0"/>
            </a:rPr>
            <a:t>Sub-specialist MDs</a:t>
          </a:r>
        </a:p>
        <a:p>
          <a:endParaRPr lang="en-US" sz="1600" dirty="0" smtClean="0">
            <a:latin typeface="Ebrima" pitchFamily="2" charset="0"/>
            <a:ea typeface="Ebrima" pitchFamily="2" charset="0"/>
            <a:cs typeface="Ebrima" pitchFamily="2" charset="0"/>
          </a:endParaRPr>
        </a:p>
        <a:p>
          <a:endParaRPr lang="en-US" sz="1600" dirty="0" smtClean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44AB069A-D262-409F-90D0-1890A874FF1D}" type="parTrans" cxnId="{C6956797-4510-42CB-B498-0CFD0E8E35FB}">
      <dgm:prSet/>
      <dgm:spPr/>
      <dgm:t>
        <a:bodyPr/>
        <a:lstStyle/>
        <a:p>
          <a:endParaRPr lang="en-US"/>
        </a:p>
      </dgm:t>
    </dgm:pt>
    <dgm:pt modelId="{AD873939-E060-4CAD-9A16-B4DBEF26FC63}" type="sibTrans" cxnId="{C6956797-4510-42CB-B498-0CFD0E8E35FB}">
      <dgm:prSet/>
      <dgm:spPr/>
      <dgm:t>
        <a:bodyPr/>
        <a:lstStyle/>
        <a:p>
          <a:endParaRPr lang="en-US"/>
        </a:p>
      </dgm:t>
    </dgm:pt>
    <dgm:pt modelId="{A51AB80F-2F6D-4E89-8950-07EF85405C23}" type="pres">
      <dgm:prSet presAssocID="{4D01BBF2-5597-41A9-9D2E-9D9E6E2C12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550A0D-5D12-454C-936F-A074074C8EFB}" type="pres">
      <dgm:prSet presAssocID="{85FD15B2-3BE8-4F9D-BC95-DA42C0818914}" presName="Name5" presStyleLbl="vennNode1" presStyleIdx="0" presStyleCnt="7" custLinFactX="10027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43B22-113E-4944-865A-8F09E65AD57B}" type="pres">
      <dgm:prSet presAssocID="{99734F78-4C33-48BD-AD91-6929682A983D}" presName="space" presStyleCnt="0"/>
      <dgm:spPr/>
      <dgm:t>
        <a:bodyPr/>
        <a:lstStyle/>
        <a:p>
          <a:endParaRPr lang="en-US"/>
        </a:p>
      </dgm:t>
    </dgm:pt>
    <dgm:pt modelId="{AB3E0209-F77D-4567-954E-D872CAE114F7}" type="pres">
      <dgm:prSet presAssocID="{01D587D2-9DCA-4702-8C97-78C14F1D4EA1}" presName="Name5" presStyleLbl="vennNode1" presStyleIdx="1" presStyleCnt="7" custLinFactX="508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74C6C-86B9-4465-A406-FE72F96C0E57}" type="pres">
      <dgm:prSet presAssocID="{F43E09CD-4353-426C-9FC1-3AC8A2DF2EA8}" presName="space" presStyleCnt="0"/>
      <dgm:spPr/>
      <dgm:t>
        <a:bodyPr/>
        <a:lstStyle/>
        <a:p>
          <a:endParaRPr lang="en-US"/>
        </a:p>
      </dgm:t>
    </dgm:pt>
    <dgm:pt modelId="{D8019BE4-F58E-4E60-BCD0-641CB40E2326}" type="pres">
      <dgm:prSet presAssocID="{C71577BD-577B-4C1C-999B-174F2E3DAED6}" presName="Name5" presStyleLbl="vennNode1" presStyleIdx="2" presStyleCnt="7" custLinFactX="112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C71B1-8B2F-49DC-80AB-E5057C043AE3}" type="pres">
      <dgm:prSet presAssocID="{D9025BEF-6FDD-47ED-8D66-2BF096DAF338}" presName="space" presStyleCnt="0"/>
      <dgm:spPr/>
      <dgm:t>
        <a:bodyPr/>
        <a:lstStyle/>
        <a:p>
          <a:endParaRPr lang="en-US"/>
        </a:p>
      </dgm:t>
    </dgm:pt>
    <dgm:pt modelId="{040C77B8-7B82-4C43-A733-9FB38C558F8D}" type="pres">
      <dgm:prSet presAssocID="{277654ED-D004-4491-8351-7C114F991405}" presName="Name5" presStyleLbl="vennNode1" presStyleIdx="3" presStyleCnt="7" custLinFactNeighborX="75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D301E-E6D1-47FC-ACCB-BCE82655E9ED}" type="pres">
      <dgm:prSet presAssocID="{6E75B5F3-4381-463D-97FD-A1FD1ED64570}" presName="space" presStyleCnt="0"/>
      <dgm:spPr/>
      <dgm:t>
        <a:bodyPr/>
        <a:lstStyle/>
        <a:p>
          <a:endParaRPr lang="en-US"/>
        </a:p>
      </dgm:t>
    </dgm:pt>
    <dgm:pt modelId="{6C74828A-C112-4A1B-887B-D43EADAECDF2}" type="pres">
      <dgm:prSet presAssocID="{A2A6FD96-D514-470E-A28C-C64F2785324B}" presName="Name5" presStyleLbl="vennNode1" presStyleIdx="4" presStyleCnt="7" custLinFactNeighborX="50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6BF9A-B3E2-4BF3-B355-29B77B608421}" type="pres">
      <dgm:prSet presAssocID="{5F3076EE-1576-4A35-90DF-35270FA43585}" presName="space" presStyleCnt="0"/>
      <dgm:spPr/>
      <dgm:t>
        <a:bodyPr/>
        <a:lstStyle/>
        <a:p>
          <a:endParaRPr lang="en-US"/>
        </a:p>
      </dgm:t>
    </dgm:pt>
    <dgm:pt modelId="{CE0C76E7-BB8B-4618-A5D0-A0D3C44D90F2}" type="pres">
      <dgm:prSet presAssocID="{3DD9186C-81CA-4693-8820-2044830A70D7}" presName="Name5" presStyleLbl="vennNode1" presStyleIdx="5" presStyleCnt="7" custLinFactNeighborX="25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3C272-1B86-4266-9649-C3042C42296E}" type="pres">
      <dgm:prSet presAssocID="{919290E3-1A24-430F-AF97-4F5E28537660}" presName="space" presStyleCnt="0"/>
      <dgm:spPr/>
      <dgm:t>
        <a:bodyPr/>
        <a:lstStyle/>
        <a:p>
          <a:endParaRPr lang="en-US"/>
        </a:p>
      </dgm:t>
    </dgm:pt>
    <dgm:pt modelId="{FEC599E9-FD4F-4519-9E0A-59B57CFAC093}" type="pres">
      <dgm:prSet presAssocID="{1A2974CD-D24E-446C-81B7-1C4E2D654AF3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2CD05-BAED-428B-A399-A354FB6CF6E0}" type="presOf" srcId="{01D587D2-9DCA-4702-8C97-78C14F1D4EA1}" destId="{AB3E0209-F77D-4567-954E-D872CAE114F7}" srcOrd="0" destOrd="0" presId="urn:microsoft.com/office/officeart/2005/8/layout/venn3"/>
    <dgm:cxn modelId="{D0D77031-0ABC-487B-ABFD-53D7D3BED09E}" type="presOf" srcId="{C71577BD-577B-4C1C-999B-174F2E3DAED6}" destId="{D8019BE4-F58E-4E60-BCD0-641CB40E2326}" srcOrd="0" destOrd="0" presId="urn:microsoft.com/office/officeart/2005/8/layout/venn3"/>
    <dgm:cxn modelId="{1471D148-F6CC-4A84-809B-6A5DFC5E43AB}" type="presOf" srcId="{A2A6FD96-D514-470E-A28C-C64F2785324B}" destId="{6C74828A-C112-4A1B-887B-D43EADAECDF2}" srcOrd="0" destOrd="0" presId="urn:microsoft.com/office/officeart/2005/8/layout/venn3"/>
    <dgm:cxn modelId="{7A400348-73CB-4120-B220-D958983094BE}" srcId="{4D01BBF2-5597-41A9-9D2E-9D9E6E2C12BC}" destId="{277654ED-D004-4491-8351-7C114F991405}" srcOrd="3" destOrd="0" parTransId="{51155D19-78CE-4F53-BAB4-D98EA3C542EB}" sibTransId="{6E75B5F3-4381-463D-97FD-A1FD1ED64570}"/>
    <dgm:cxn modelId="{D0986C2E-CE48-4A70-85E3-55CABE2A4AAE}" srcId="{4D01BBF2-5597-41A9-9D2E-9D9E6E2C12BC}" destId="{A2A6FD96-D514-470E-A28C-C64F2785324B}" srcOrd="4" destOrd="0" parTransId="{BA240535-C35C-42CD-BFB2-B223654C3C12}" sibTransId="{5F3076EE-1576-4A35-90DF-35270FA43585}"/>
    <dgm:cxn modelId="{1287F964-8978-4AE1-8943-0EBE3B1FB1AC}" srcId="{4D01BBF2-5597-41A9-9D2E-9D9E6E2C12BC}" destId="{C71577BD-577B-4C1C-999B-174F2E3DAED6}" srcOrd="2" destOrd="0" parTransId="{021880C9-BADA-4FB5-949F-E30C639FE34E}" sibTransId="{D9025BEF-6FDD-47ED-8D66-2BF096DAF338}"/>
    <dgm:cxn modelId="{C6956797-4510-42CB-B498-0CFD0E8E35FB}" srcId="{4D01BBF2-5597-41A9-9D2E-9D9E6E2C12BC}" destId="{1A2974CD-D24E-446C-81B7-1C4E2D654AF3}" srcOrd="6" destOrd="0" parTransId="{44AB069A-D262-409F-90D0-1890A874FF1D}" sibTransId="{AD873939-E060-4CAD-9A16-B4DBEF26FC63}"/>
    <dgm:cxn modelId="{5F02E28E-FC8B-47E2-947B-D12D12BB59B8}" srcId="{4D01BBF2-5597-41A9-9D2E-9D9E6E2C12BC}" destId="{01D587D2-9DCA-4702-8C97-78C14F1D4EA1}" srcOrd="1" destOrd="0" parTransId="{F8BF4C61-9AFF-4111-9E65-028B6C2A1D21}" sibTransId="{F43E09CD-4353-426C-9FC1-3AC8A2DF2EA8}"/>
    <dgm:cxn modelId="{EF712076-FF7B-447D-A31E-235D8AE4D4F5}" type="presOf" srcId="{4D01BBF2-5597-41A9-9D2E-9D9E6E2C12BC}" destId="{A51AB80F-2F6D-4E89-8950-07EF85405C23}" srcOrd="0" destOrd="0" presId="urn:microsoft.com/office/officeart/2005/8/layout/venn3"/>
    <dgm:cxn modelId="{0A9EFB59-BDD2-4482-BBE6-F407AAC55E3C}" type="presOf" srcId="{1A2974CD-D24E-446C-81B7-1C4E2D654AF3}" destId="{FEC599E9-FD4F-4519-9E0A-59B57CFAC093}" srcOrd="0" destOrd="0" presId="urn:microsoft.com/office/officeart/2005/8/layout/venn3"/>
    <dgm:cxn modelId="{B52DDED5-5E11-4AD6-963B-0DC990C21EB4}" type="presOf" srcId="{85FD15B2-3BE8-4F9D-BC95-DA42C0818914}" destId="{AC550A0D-5D12-454C-936F-A074074C8EFB}" srcOrd="0" destOrd="0" presId="urn:microsoft.com/office/officeart/2005/8/layout/venn3"/>
    <dgm:cxn modelId="{16121C12-3FFB-46D1-BCCC-7ACBB6D1E87B}" srcId="{4D01BBF2-5597-41A9-9D2E-9D9E6E2C12BC}" destId="{85FD15B2-3BE8-4F9D-BC95-DA42C0818914}" srcOrd="0" destOrd="0" parTransId="{05DF8A79-1F1D-461B-8A2F-D74FE5E4BCCE}" sibTransId="{99734F78-4C33-48BD-AD91-6929682A983D}"/>
    <dgm:cxn modelId="{DAD1BD4C-F78B-472D-9AB4-BEFAE316A286}" type="presOf" srcId="{3DD9186C-81CA-4693-8820-2044830A70D7}" destId="{CE0C76E7-BB8B-4618-A5D0-A0D3C44D90F2}" srcOrd="0" destOrd="0" presId="urn:microsoft.com/office/officeart/2005/8/layout/venn3"/>
    <dgm:cxn modelId="{74EB1109-14DD-4C27-BF63-53CC1B10E9F9}" type="presOf" srcId="{277654ED-D004-4491-8351-7C114F991405}" destId="{040C77B8-7B82-4C43-A733-9FB38C558F8D}" srcOrd="0" destOrd="0" presId="urn:microsoft.com/office/officeart/2005/8/layout/venn3"/>
    <dgm:cxn modelId="{CEB86678-5F7E-47C7-8D1E-276EDEAEFAB1}" srcId="{4D01BBF2-5597-41A9-9D2E-9D9E6E2C12BC}" destId="{3DD9186C-81CA-4693-8820-2044830A70D7}" srcOrd="5" destOrd="0" parTransId="{A9DF1DCF-BC83-49C1-9DBA-4ABDDE760A20}" sibTransId="{919290E3-1A24-430F-AF97-4F5E28537660}"/>
    <dgm:cxn modelId="{93F774E7-379B-41DB-819F-D2CEA712DFDF}" type="presParOf" srcId="{A51AB80F-2F6D-4E89-8950-07EF85405C23}" destId="{AC550A0D-5D12-454C-936F-A074074C8EFB}" srcOrd="0" destOrd="0" presId="urn:microsoft.com/office/officeart/2005/8/layout/venn3"/>
    <dgm:cxn modelId="{8632B21A-DB1C-4492-B824-4C3B019C584E}" type="presParOf" srcId="{A51AB80F-2F6D-4E89-8950-07EF85405C23}" destId="{1E143B22-113E-4944-865A-8F09E65AD57B}" srcOrd="1" destOrd="0" presId="urn:microsoft.com/office/officeart/2005/8/layout/venn3"/>
    <dgm:cxn modelId="{F2BAAE5A-D7B0-4C69-9E7B-0A143FD3768F}" type="presParOf" srcId="{A51AB80F-2F6D-4E89-8950-07EF85405C23}" destId="{AB3E0209-F77D-4567-954E-D872CAE114F7}" srcOrd="2" destOrd="0" presId="urn:microsoft.com/office/officeart/2005/8/layout/venn3"/>
    <dgm:cxn modelId="{CEF8E9D9-5881-42A0-8CCD-CE54A29F1356}" type="presParOf" srcId="{A51AB80F-2F6D-4E89-8950-07EF85405C23}" destId="{22174C6C-86B9-4465-A406-FE72F96C0E57}" srcOrd="3" destOrd="0" presId="urn:microsoft.com/office/officeart/2005/8/layout/venn3"/>
    <dgm:cxn modelId="{44B74C01-5E16-42F4-B025-FAF8C5816AA8}" type="presParOf" srcId="{A51AB80F-2F6D-4E89-8950-07EF85405C23}" destId="{D8019BE4-F58E-4E60-BCD0-641CB40E2326}" srcOrd="4" destOrd="0" presId="urn:microsoft.com/office/officeart/2005/8/layout/venn3"/>
    <dgm:cxn modelId="{C2F7877D-19AC-4F64-B84C-A35D853507AD}" type="presParOf" srcId="{A51AB80F-2F6D-4E89-8950-07EF85405C23}" destId="{674C71B1-8B2F-49DC-80AB-E5057C043AE3}" srcOrd="5" destOrd="0" presId="urn:microsoft.com/office/officeart/2005/8/layout/venn3"/>
    <dgm:cxn modelId="{85EEDE02-6603-403D-9DF7-4194A5069CC8}" type="presParOf" srcId="{A51AB80F-2F6D-4E89-8950-07EF85405C23}" destId="{040C77B8-7B82-4C43-A733-9FB38C558F8D}" srcOrd="6" destOrd="0" presId="urn:microsoft.com/office/officeart/2005/8/layout/venn3"/>
    <dgm:cxn modelId="{05F708E5-BD0C-4E6A-BD4D-A093F75C64BE}" type="presParOf" srcId="{A51AB80F-2F6D-4E89-8950-07EF85405C23}" destId="{8DBD301E-E6D1-47FC-ACCB-BCE82655E9ED}" srcOrd="7" destOrd="0" presId="urn:microsoft.com/office/officeart/2005/8/layout/venn3"/>
    <dgm:cxn modelId="{59C8244E-B4AA-4572-8AE9-27C222A9F57B}" type="presParOf" srcId="{A51AB80F-2F6D-4E89-8950-07EF85405C23}" destId="{6C74828A-C112-4A1B-887B-D43EADAECDF2}" srcOrd="8" destOrd="0" presId="urn:microsoft.com/office/officeart/2005/8/layout/venn3"/>
    <dgm:cxn modelId="{AC9E19AC-7F4F-48A9-A0E6-60C873A092AF}" type="presParOf" srcId="{A51AB80F-2F6D-4E89-8950-07EF85405C23}" destId="{D236BF9A-B3E2-4BF3-B355-29B77B608421}" srcOrd="9" destOrd="0" presId="urn:microsoft.com/office/officeart/2005/8/layout/venn3"/>
    <dgm:cxn modelId="{903B0ABA-9645-4080-AD37-29002C6FF438}" type="presParOf" srcId="{A51AB80F-2F6D-4E89-8950-07EF85405C23}" destId="{CE0C76E7-BB8B-4618-A5D0-A0D3C44D90F2}" srcOrd="10" destOrd="0" presId="urn:microsoft.com/office/officeart/2005/8/layout/venn3"/>
    <dgm:cxn modelId="{2F61B782-2FB7-4923-9771-A4AB5B179C3C}" type="presParOf" srcId="{A51AB80F-2F6D-4E89-8950-07EF85405C23}" destId="{C2D3C272-1B86-4266-9649-C3042C42296E}" srcOrd="11" destOrd="0" presId="urn:microsoft.com/office/officeart/2005/8/layout/venn3"/>
    <dgm:cxn modelId="{BB95046E-68E7-4B6E-9D5C-F893442AFC89}" type="presParOf" srcId="{A51AB80F-2F6D-4E89-8950-07EF85405C23}" destId="{FEC599E9-FD4F-4519-9E0A-59B57CFAC093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8CEEA8-9F14-4E4A-9E1D-9F9AB17FFB3D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1BA51B-BD2F-4F65-948A-903EBF049213}">
      <dgm:prSet phldrT="[Text]" custT="1"/>
      <dgm:spPr>
        <a:solidFill>
          <a:srgbClr val="F6A01A"/>
        </a:solidFill>
      </dgm:spPr>
      <dgm:t>
        <a:bodyPr/>
        <a:lstStyle/>
        <a:p>
          <a:r>
            <a:rPr lang="en-US" sz="2400" b="1" dirty="0" smtClean="0">
              <a:latin typeface="Ebrima" pitchFamily="2" charset="0"/>
              <a:ea typeface="Ebrima" pitchFamily="2" charset="0"/>
              <a:cs typeface="Ebrima" pitchFamily="2" charset="0"/>
            </a:rPr>
            <a:t>Training</a:t>
          </a:r>
          <a:endParaRPr lang="en-US" sz="2400" b="1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E6323CF2-9117-446F-A444-C0D21AD778DD}" type="parTrans" cxnId="{595C2B9E-2496-49FF-B04B-D85C76C0E429}">
      <dgm:prSet/>
      <dgm:spPr/>
      <dgm:t>
        <a:bodyPr/>
        <a:lstStyle/>
        <a:p>
          <a:endParaRPr lang="en-US"/>
        </a:p>
      </dgm:t>
    </dgm:pt>
    <dgm:pt modelId="{8EA396B5-B32D-4277-9147-6226C510FD10}" type="sibTrans" cxnId="{595C2B9E-2496-49FF-B04B-D85C76C0E429}">
      <dgm:prSet/>
      <dgm:spPr/>
      <dgm:t>
        <a:bodyPr/>
        <a:lstStyle/>
        <a:p>
          <a:endParaRPr lang="en-US"/>
        </a:p>
      </dgm:t>
    </dgm:pt>
    <dgm:pt modelId="{8F2D0361-227A-4BAF-A5FD-03856EE22404}">
      <dgm:prSet phldrT="[Text]" custT="1"/>
      <dgm:spPr>
        <a:solidFill>
          <a:srgbClr val="F6A01A"/>
        </a:solidFill>
      </dgm:spPr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Curriculum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AB34DCB1-32E2-4B5F-BFCF-EBFCB5CBB4CA}" type="parTrans" cxnId="{9FB43790-94BB-4902-B1E1-7E1B9CC9FD68}">
      <dgm:prSet/>
      <dgm:spPr/>
      <dgm:t>
        <a:bodyPr/>
        <a:lstStyle/>
        <a:p>
          <a:endParaRPr lang="en-US"/>
        </a:p>
      </dgm:t>
    </dgm:pt>
    <dgm:pt modelId="{98B92567-E6D4-4436-B352-8C9792F8016A}" type="sibTrans" cxnId="{9FB43790-94BB-4902-B1E1-7E1B9CC9FD68}">
      <dgm:prSet/>
      <dgm:spPr/>
      <dgm:t>
        <a:bodyPr/>
        <a:lstStyle/>
        <a:p>
          <a:endParaRPr lang="en-US"/>
        </a:p>
      </dgm:t>
    </dgm:pt>
    <dgm:pt modelId="{42D85C94-F1D7-4680-B039-EE1625B049EE}">
      <dgm:prSet phldrT="[Text]" custT="1"/>
      <dgm:spPr>
        <a:solidFill>
          <a:srgbClr val="F6A01A"/>
        </a:solidFill>
      </dgm:spPr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Certification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153C3EE0-0576-4C31-869A-C8437361501D}" type="parTrans" cxnId="{E6F95071-7F79-42CE-A38B-11BB646E718E}">
      <dgm:prSet/>
      <dgm:spPr/>
      <dgm:t>
        <a:bodyPr/>
        <a:lstStyle/>
        <a:p>
          <a:endParaRPr lang="en-US"/>
        </a:p>
      </dgm:t>
    </dgm:pt>
    <dgm:pt modelId="{86AEBCE9-1E67-4666-8020-CD29EB49F14F}" type="sibTrans" cxnId="{E6F95071-7F79-42CE-A38B-11BB646E718E}">
      <dgm:prSet/>
      <dgm:spPr/>
      <dgm:t>
        <a:bodyPr/>
        <a:lstStyle/>
        <a:p>
          <a:endParaRPr lang="en-US"/>
        </a:p>
      </dgm:t>
    </dgm:pt>
    <dgm:pt modelId="{630CA752-00B4-4B5A-9DBF-D92888E0976A}">
      <dgm:prSet phldrT="[Text]" custT="1"/>
      <dgm:spPr>
        <a:solidFill>
          <a:srgbClr val="56004E"/>
        </a:solidFill>
      </dgm:spPr>
      <dgm:t>
        <a:bodyPr/>
        <a:lstStyle/>
        <a:p>
          <a:r>
            <a:rPr lang="en-US" sz="2400" b="1" dirty="0" smtClean="0">
              <a:latin typeface="Ebrima" pitchFamily="2" charset="0"/>
              <a:ea typeface="Ebrima" pitchFamily="2" charset="0"/>
              <a:cs typeface="Ebrima" pitchFamily="2" charset="0"/>
            </a:rPr>
            <a:t>Regulatory</a:t>
          </a:r>
          <a:endParaRPr lang="en-US" sz="2400" b="1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4F7B3D44-2BBE-4D70-A3CF-7925098EF3D7}" type="parTrans" cxnId="{1E49FD28-7159-434F-BB30-02D3345265F7}">
      <dgm:prSet/>
      <dgm:spPr/>
      <dgm:t>
        <a:bodyPr/>
        <a:lstStyle/>
        <a:p>
          <a:endParaRPr lang="en-US"/>
        </a:p>
      </dgm:t>
    </dgm:pt>
    <dgm:pt modelId="{6A648F4A-05F0-4142-B8FD-635E06F83AD6}" type="sibTrans" cxnId="{1E49FD28-7159-434F-BB30-02D3345265F7}">
      <dgm:prSet/>
      <dgm:spPr/>
      <dgm:t>
        <a:bodyPr/>
        <a:lstStyle/>
        <a:p>
          <a:endParaRPr lang="en-US"/>
        </a:p>
      </dgm:t>
    </dgm:pt>
    <dgm:pt modelId="{B9E89EB9-FB04-43EF-BBC0-14FEACCFCAB2}">
      <dgm:prSet phldrT="[Text]" custT="1"/>
      <dgm:spPr>
        <a:solidFill>
          <a:srgbClr val="56004E"/>
        </a:solidFill>
      </dgm:spPr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Licensing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A7EE1417-ED59-46F8-9EA9-40DD83F22A81}" type="parTrans" cxnId="{FB0AA61E-4C7A-467A-AC64-F89989C1209C}">
      <dgm:prSet/>
      <dgm:spPr/>
      <dgm:t>
        <a:bodyPr/>
        <a:lstStyle/>
        <a:p>
          <a:endParaRPr lang="en-US"/>
        </a:p>
      </dgm:t>
    </dgm:pt>
    <dgm:pt modelId="{C9C7B190-3E75-4D8C-B181-79769018FA0B}" type="sibTrans" cxnId="{FB0AA61E-4C7A-467A-AC64-F89989C1209C}">
      <dgm:prSet/>
      <dgm:spPr/>
      <dgm:t>
        <a:bodyPr/>
        <a:lstStyle/>
        <a:p>
          <a:endParaRPr lang="en-US"/>
        </a:p>
      </dgm:t>
    </dgm:pt>
    <dgm:pt modelId="{DD1E001C-EB54-4FD0-89F0-E67FBCB9D7E4}">
      <dgm:prSet phldrT="[Text]" custT="1"/>
      <dgm:spPr>
        <a:solidFill>
          <a:srgbClr val="56004E"/>
        </a:solidFill>
      </dgm:spPr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Statutes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A67131CD-EF4E-471D-88E2-3DAB6A919A59}" type="parTrans" cxnId="{EDE40B04-3629-4034-83A0-3BCE694318D0}">
      <dgm:prSet/>
      <dgm:spPr/>
      <dgm:t>
        <a:bodyPr/>
        <a:lstStyle/>
        <a:p>
          <a:endParaRPr lang="en-US"/>
        </a:p>
      </dgm:t>
    </dgm:pt>
    <dgm:pt modelId="{A53243D8-6780-48BA-9851-7BCFA79C3B88}" type="sibTrans" cxnId="{EDE40B04-3629-4034-83A0-3BCE694318D0}">
      <dgm:prSet/>
      <dgm:spPr/>
      <dgm:t>
        <a:bodyPr/>
        <a:lstStyle/>
        <a:p>
          <a:endParaRPr lang="en-US"/>
        </a:p>
      </dgm:t>
    </dgm:pt>
    <dgm:pt modelId="{7813C026-9EAB-413E-B485-B2F892BAEA99}">
      <dgm:prSet phldrT="[Text]" custT="1"/>
      <dgm:spPr>
        <a:solidFill>
          <a:srgbClr val="817C00"/>
        </a:solidFill>
      </dgm:spPr>
      <dgm:t>
        <a:bodyPr/>
        <a:lstStyle/>
        <a:p>
          <a:r>
            <a:rPr lang="en-US" sz="2400" b="1" dirty="0" smtClean="0">
              <a:latin typeface="Ebrima" pitchFamily="2" charset="0"/>
              <a:ea typeface="Ebrima" pitchFamily="2" charset="0"/>
              <a:cs typeface="Ebrima" pitchFamily="2" charset="0"/>
            </a:rPr>
            <a:t>Financial</a:t>
          </a:r>
          <a:endParaRPr lang="en-US" sz="2400" b="1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906F6DF9-F5CF-447E-BF2E-515C8182B3A7}" type="parTrans" cxnId="{A1233DFA-862E-42A0-AA14-791F87FA284A}">
      <dgm:prSet/>
      <dgm:spPr/>
      <dgm:t>
        <a:bodyPr/>
        <a:lstStyle/>
        <a:p>
          <a:endParaRPr lang="en-US"/>
        </a:p>
      </dgm:t>
    </dgm:pt>
    <dgm:pt modelId="{FD298424-6577-4202-946B-61747EA4C248}" type="sibTrans" cxnId="{A1233DFA-862E-42A0-AA14-791F87FA284A}">
      <dgm:prSet/>
      <dgm:spPr/>
      <dgm:t>
        <a:bodyPr/>
        <a:lstStyle/>
        <a:p>
          <a:endParaRPr lang="en-US"/>
        </a:p>
      </dgm:t>
    </dgm:pt>
    <dgm:pt modelId="{9FE68EC2-C291-44DF-B966-05AF0E6594A9}">
      <dgm:prSet phldrT="[Text]" custT="1"/>
      <dgm:spPr>
        <a:solidFill>
          <a:srgbClr val="817C00"/>
        </a:solidFill>
      </dgm:spPr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Insurance empanelment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FDF1295D-1D5E-4C25-A8AC-B56D1B0F438B}" type="parTrans" cxnId="{9FFB60C5-07C5-4D63-9900-B0747A1C58A9}">
      <dgm:prSet/>
      <dgm:spPr/>
      <dgm:t>
        <a:bodyPr/>
        <a:lstStyle/>
        <a:p>
          <a:endParaRPr lang="en-US"/>
        </a:p>
      </dgm:t>
    </dgm:pt>
    <dgm:pt modelId="{B575A387-C9D5-4C6D-BC21-499106C1BBD8}" type="sibTrans" cxnId="{9FFB60C5-07C5-4D63-9900-B0747A1C58A9}">
      <dgm:prSet/>
      <dgm:spPr/>
      <dgm:t>
        <a:bodyPr/>
        <a:lstStyle/>
        <a:p>
          <a:endParaRPr lang="en-US"/>
        </a:p>
      </dgm:t>
    </dgm:pt>
    <dgm:pt modelId="{ADFEC296-D101-41D3-8E51-039A4C23CCFD}">
      <dgm:prSet phldrT="[Text]" custT="1"/>
      <dgm:spPr>
        <a:solidFill>
          <a:srgbClr val="817C00"/>
        </a:solidFill>
      </dgm:spPr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Reimbursement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ED9D12C9-3A04-4C65-AA46-81DBA4569A4C}" type="parTrans" cxnId="{12CE3EE8-180D-40A1-BC27-A330223C4BDA}">
      <dgm:prSet/>
      <dgm:spPr/>
      <dgm:t>
        <a:bodyPr/>
        <a:lstStyle/>
        <a:p>
          <a:endParaRPr lang="en-US"/>
        </a:p>
      </dgm:t>
    </dgm:pt>
    <dgm:pt modelId="{49B32D0D-43DB-4800-BC59-E2020ED0134A}" type="sibTrans" cxnId="{12CE3EE8-180D-40A1-BC27-A330223C4BDA}">
      <dgm:prSet/>
      <dgm:spPr/>
      <dgm:t>
        <a:bodyPr/>
        <a:lstStyle/>
        <a:p>
          <a:endParaRPr lang="en-US"/>
        </a:p>
      </dgm:t>
    </dgm:pt>
    <dgm:pt modelId="{8EB0C95A-8ECA-46E8-980D-C0B70AFC15C9}">
      <dgm:prSet phldrT="[Text]" custT="1"/>
      <dgm:spPr>
        <a:solidFill>
          <a:srgbClr val="817C00"/>
        </a:solidFill>
      </dgm:spPr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Billing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9627E9A6-671C-4B85-ACA4-7699798B16B3}" type="parTrans" cxnId="{25A0BD1F-74EC-45D5-96CB-F7882B539238}">
      <dgm:prSet/>
      <dgm:spPr/>
      <dgm:t>
        <a:bodyPr/>
        <a:lstStyle/>
        <a:p>
          <a:endParaRPr lang="en-US"/>
        </a:p>
      </dgm:t>
    </dgm:pt>
    <dgm:pt modelId="{023E17EA-2E77-4DA4-9CC3-AA40BFC15A71}" type="sibTrans" cxnId="{25A0BD1F-74EC-45D5-96CB-F7882B539238}">
      <dgm:prSet/>
      <dgm:spPr/>
      <dgm:t>
        <a:bodyPr/>
        <a:lstStyle/>
        <a:p>
          <a:endParaRPr lang="en-US"/>
        </a:p>
      </dgm:t>
    </dgm:pt>
    <dgm:pt modelId="{9F621FB6-7938-48F7-A560-D45EE50C8669}" type="pres">
      <dgm:prSet presAssocID="{F08CEEA8-9F14-4E4A-9E1D-9F9AB17FFB3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387E6C-A223-4F06-BBE0-732FA3345808}" type="pres">
      <dgm:prSet presAssocID="{F08CEEA8-9F14-4E4A-9E1D-9F9AB17FFB3D}" presName="arrow" presStyleLbl="bgShp" presStyleIdx="0" presStyleCn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58AF523D-621C-43A2-A9CF-2AC14CBA37F5}" type="pres">
      <dgm:prSet presAssocID="{F08CEEA8-9F14-4E4A-9E1D-9F9AB17FFB3D}" presName="linearProcess" presStyleCnt="0"/>
      <dgm:spPr/>
    </dgm:pt>
    <dgm:pt modelId="{56CB3FCC-21EF-4727-9C49-9C678937D330}" type="pres">
      <dgm:prSet presAssocID="{C11BA51B-BD2F-4F65-948A-903EBF049213}" presName="textNode" presStyleLbl="node1" presStyleIdx="0" presStyleCnt="3" custScaleY="109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9007-2963-4948-9E7C-270DBF18B4C5}" type="pres">
      <dgm:prSet presAssocID="{8EA396B5-B32D-4277-9147-6226C510FD10}" presName="sibTrans" presStyleCnt="0"/>
      <dgm:spPr/>
    </dgm:pt>
    <dgm:pt modelId="{84935479-5ADE-42DC-8509-8EDE524F5C07}" type="pres">
      <dgm:prSet presAssocID="{630CA752-00B4-4B5A-9DBF-D92888E0976A}" presName="textNode" presStyleLbl="node1" presStyleIdx="1" presStyleCnt="3" custScaleY="109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46BCF-F781-4FB2-BAA1-00FB893775CB}" type="pres">
      <dgm:prSet presAssocID="{6A648F4A-05F0-4142-B8FD-635E06F83AD6}" presName="sibTrans" presStyleCnt="0"/>
      <dgm:spPr/>
    </dgm:pt>
    <dgm:pt modelId="{F238E6E6-5E84-4E75-8909-11404D52D540}" type="pres">
      <dgm:prSet presAssocID="{7813C026-9EAB-413E-B485-B2F892BAEA99}" presName="textNode" presStyleLbl="node1" presStyleIdx="2" presStyleCnt="3" custScaleY="109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B43790-94BB-4902-B1E1-7E1B9CC9FD68}" srcId="{C11BA51B-BD2F-4F65-948A-903EBF049213}" destId="{8F2D0361-227A-4BAF-A5FD-03856EE22404}" srcOrd="0" destOrd="0" parTransId="{AB34DCB1-32E2-4B5F-BFCF-EBFCB5CBB4CA}" sibTransId="{98B92567-E6D4-4436-B352-8C9792F8016A}"/>
    <dgm:cxn modelId="{5A6365CA-2E62-42D1-B1B0-8FE4D6D97BE4}" type="presOf" srcId="{8EB0C95A-8ECA-46E8-980D-C0B70AFC15C9}" destId="{F238E6E6-5E84-4E75-8909-11404D52D540}" srcOrd="0" destOrd="3" presId="urn:microsoft.com/office/officeart/2005/8/layout/hProcess9"/>
    <dgm:cxn modelId="{A1233DFA-862E-42A0-AA14-791F87FA284A}" srcId="{F08CEEA8-9F14-4E4A-9E1D-9F9AB17FFB3D}" destId="{7813C026-9EAB-413E-B485-B2F892BAEA99}" srcOrd="2" destOrd="0" parTransId="{906F6DF9-F5CF-447E-BF2E-515C8182B3A7}" sibTransId="{FD298424-6577-4202-946B-61747EA4C248}"/>
    <dgm:cxn modelId="{213F1DE5-91DB-4DA5-813D-C5BB1E23C583}" type="presOf" srcId="{7813C026-9EAB-413E-B485-B2F892BAEA99}" destId="{F238E6E6-5E84-4E75-8909-11404D52D540}" srcOrd="0" destOrd="0" presId="urn:microsoft.com/office/officeart/2005/8/layout/hProcess9"/>
    <dgm:cxn modelId="{12CE3EE8-180D-40A1-BC27-A330223C4BDA}" srcId="{7813C026-9EAB-413E-B485-B2F892BAEA99}" destId="{ADFEC296-D101-41D3-8E51-039A4C23CCFD}" srcOrd="1" destOrd="0" parTransId="{ED9D12C9-3A04-4C65-AA46-81DBA4569A4C}" sibTransId="{49B32D0D-43DB-4800-BC59-E2020ED0134A}"/>
    <dgm:cxn modelId="{B7215E13-E631-4077-9522-295F134D8157}" type="presOf" srcId="{630CA752-00B4-4B5A-9DBF-D92888E0976A}" destId="{84935479-5ADE-42DC-8509-8EDE524F5C07}" srcOrd="0" destOrd="0" presId="urn:microsoft.com/office/officeart/2005/8/layout/hProcess9"/>
    <dgm:cxn modelId="{64E05E53-E0A6-4A87-9A8A-7B425029D498}" type="presOf" srcId="{F08CEEA8-9F14-4E4A-9E1D-9F9AB17FFB3D}" destId="{9F621FB6-7938-48F7-A560-D45EE50C8669}" srcOrd="0" destOrd="0" presId="urn:microsoft.com/office/officeart/2005/8/layout/hProcess9"/>
    <dgm:cxn modelId="{E6F95071-7F79-42CE-A38B-11BB646E718E}" srcId="{C11BA51B-BD2F-4F65-948A-903EBF049213}" destId="{42D85C94-F1D7-4680-B039-EE1625B049EE}" srcOrd="1" destOrd="0" parTransId="{153C3EE0-0576-4C31-869A-C8437361501D}" sibTransId="{86AEBCE9-1E67-4666-8020-CD29EB49F14F}"/>
    <dgm:cxn modelId="{EDE40B04-3629-4034-83A0-3BCE694318D0}" srcId="{630CA752-00B4-4B5A-9DBF-D92888E0976A}" destId="{DD1E001C-EB54-4FD0-89F0-E67FBCB9D7E4}" srcOrd="1" destOrd="0" parTransId="{A67131CD-EF4E-471D-88E2-3DAB6A919A59}" sibTransId="{A53243D8-6780-48BA-9851-7BCFA79C3B88}"/>
    <dgm:cxn modelId="{1CBA7EA7-EE0A-4DD1-9584-C735ADAFF00A}" type="presOf" srcId="{9FE68EC2-C291-44DF-B966-05AF0E6594A9}" destId="{F238E6E6-5E84-4E75-8909-11404D52D540}" srcOrd="0" destOrd="1" presId="urn:microsoft.com/office/officeart/2005/8/layout/hProcess9"/>
    <dgm:cxn modelId="{748350D3-1961-4438-9622-691BD423D9C7}" type="presOf" srcId="{B9E89EB9-FB04-43EF-BBC0-14FEACCFCAB2}" destId="{84935479-5ADE-42DC-8509-8EDE524F5C07}" srcOrd="0" destOrd="1" presId="urn:microsoft.com/office/officeart/2005/8/layout/hProcess9"/>
    <dgm:cxn modelId="{1E49FD28-7159-434F-BB30-02D3345265F7}" srcId="{F08CEEA8-9F14-4E4A-9E1D-9F9AB17FFB3D}" destId="{630CA752-00B4-4B5A-9DBF-D92888E0976A}" srcOrd="1" destOrd="0" parTransId="{4F7B3D44-2BBE-4D70-A3CF-7925098EF3D7}" sibTransId="{6A648F4A-05F0-4142-B8FD-635E06F83AD6}"/>
    <dgm:cxn modelId="{595C2B9E-2496-49FF-B04B-D85C76C0E429}" srcId="{F08CEEA8-9F14-4E4A-9E1D-9F9AB17FFB3D}" destId="{C11BA51B-BD2F-4F65-948A-903EBF049213}" srcOrd="0" destOrd="0" parTransId="{E6323CF2-9117-446F-A444-C0D21AD778DD}" sibTransId="{8EA396B5-B32D-4277-9147-6226C510FD10}"/>
    <dgm:cxn modelId="{9FFB60C5-07C5-4D63-9900-B0747A1C58A9}" srcId="{7813C026-9EAB-413E-B485-B2F892BAEA99}" destId="{9FE68EC2-C291-44DF-B966-05AF0E6594A9}" srcOrd="0" destOrd="0" parTransId="{FDF1295D-1D5E-4C25-A8AC-B56D1B0F438B}" sibTransId="{B575A387-C9D5-4C6D-BC21-499106C1BBD8}"/>
    <dgm:cxn modelId="{25A0BD1F-74EC-45D5-96CB-F7882B539238}" srcId="{7813C026-9EAB-413E-B485-B2F892BAEA99}" destId="{8EB0C95A-8ECA-46E8-980D-C0B70AFC15C9}" srcOrd="2" destOrd="0" parTransId="{9627E9A6-671C-4B85-ACA4-7699798B16B3}" sibTransId="{023E17EA-2E77-4DA4-9CC3-AA40BFC15A71}"/>
    <dgm:cxn modelId="{FB0AA61E-4C7A-467A-AC64-F89989C1209C}" srcId="{630CA752-00B4-4B5A-9DBF-D92888E0976A}" destId="{B9E89EB9-FB04-43EF-BBC0-14FEACCFCAB2}" srcOrd="0" destOrd="0" parTransId="{A7EE1417-ED59-46F8-9EA9-40DD83F22A81}" sibTransId="{C9C7B190-3E75-4D8C-B181-79769018FA0B}"/>
    <dgm:cxn modelId="{1BBD6D97-812B-47D1-B226-1D271BCAE96B}" type="presOf" srcId="{ADFEC296-D101-41D3-8E51-039A4C23CCFD}" destId="{F238E6E6-5E84-4E75-8909-11404D52D540}" srcOrd="0" destOrd="2" presId="urn:microsoft.com/office/officeart/2005/8/layout/hProcess9"/>
    <dgm:cxn modelId="{FCEFD6DD-94CF-403A-95D5-EE88466E4157}" type="presOf" srcId="{DD1E001C-EB54-4FD0-89F0-E67FBCB9D7E4}" destId="{84935479-5ADE-42DC-8509-8EDE524F5C07}" srcOrd="0" destOrd="2" presId="urn:microsoft.com/office/officeart/2005/8/layout/hProcess9"/>
    <dgm:cxn modelId="{171B863A-EEC9-4CCA-BA1C-33BE2063F523}" type="presOf" srcId="{C11BA51B-BD2F-4F65-948A-903EBF049213}" destId="{56CB3FCC-21EF-4727-9C49-9C678937D330}" srcOrd="0" destOrd="0" presId="urn:microsoft.com/office/officeart/2005/8/layout/hProcess9"/>
    <dgm:cxn modelId="{62BCC3E7-2296-4ACB-B56F-9AFCC5ABB252}" type="presOf" srcId="{8F2D0361-227A-4BAF-A5FD-03856EE22404}" destId="{56CB3FCC-21EF-4727-9C49-9C678937D330}" srcOrd="0" destOrd="1" presId="urn:microsoft.com/office/officeart/2005/8/layout/hProcess9"/>
    <dgm:cxn modelId="{5846FD31-E2F1-448A-AFCA-C78F29AEBDA4}" type="presOf" srcId="{42D85C94-F1D7-4680-B039-EE1625B049EE}" destId="{56CB3FCC-21EF-4727-9C49-9C678937D330}" srcOrd="0" destOrd="2" presId="urn:microsoft.com/office/officeart/2005/8/layout/hProcess9"/>
    <dgm:cxn modelId="{BB5E5F55-12C0-4D6A-BA23-E22A2A888834}" type="presParOf" srcId="{9F621FB6-7938-48F7-A560-D45EE50C8669}" destId="{32387E6C-A223-4F06-BBE0-732FA3345808}" srcOrd="0" destOrd="0" presId="urn:microsoft.com/office/officeart/2005/8/layout/hProcess9"/>
    <dgm:cxn modelId="{A823D299-3D3C-4508-8F62-29B81C432255}" type="presParOf" srcId="{9F621FB6-7938-48F7-A560-D45EE50C8669}" destId="{58AF523D-621C-43A2-A9CF-2AC14CBA37F5}" srcOrd="1" destOrd="0" presId="urn:microsoft.com/office/officeart/2005/8/layout/hProcess9"/>
    <dgm:cxn modelId="{F386E634-2C33-43AE-B775-4EF12AC36281}" type="presParOf" srcId="{58AF523D-621C-43A2-A9CF-2AC14CBA37F5}" destId="{56CB3FCC-21EF-4727-9C49-9C678937D330}" srcOrd="0" destOrd="0" presId="urn:microsoft.com/office/officeart/2005/8/layout/hProcess9"/>
    <dgm:cxn modelId="{F52919AA-8376-4CDB-AD0C-5DBB545F81F2}" type="presParOf" srcId="{58AF523D-621C-43A2-A9CF-2AC14CBA37F5}" destId="{DE3B9007-2963-4948-9E7C-270DBF18B4C5}" srcOrd="1" destOrd="0" presId="urn:microsoft.com/office/officeart/2005/8/layout/hProcess9"/>
    <dgm:cxn modelId="{73FBF457-A8C0-4344-941B-EA1832AD7E49}" type="presParOf" srcId="{58AF523D-621C-43A2-A9CF-2AC14CBA37F5}" destId="{84935479-5ADE-42DC-8509-8EDE524F5C07}" srcOrd="2" destOrd="0" presId="urn:microsoft.com/office/officeart/2005/8/layout/hProcess9"/>
    <dgm:cxn modelId="{9EDB4F74-EA6B-4947-8B41-1DD8A88DD5D3}" type="presParOf" srcId="{58AF523D-621C-43A2-A9CF-2AC14CBA37F5}" destId="{56746BCF-F781-4FB2-BAA1-00FB893775CB}" srcOrd="3" destOrd="0" presId="urn:microsoft.com/office/officeart/2005/8/layout/hProcess9"/>
    <dgm:cxn modelId="{20FE1DF4-5DB4-427F-9120-19C760119234}" type="presParOf" srcId="{58AF523D-621C-43A2-A9CF-2AC14CBA37F5}" destId="{F238E6E6-5E84-4E75-8909-11404D52D54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7DE400-52D8-433E-B4E5-63F8CED8192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359CC8-3BFD-452F-9665-7C545B2E9378}">
      <dgm:prSet phldrT="[Text]"/>
      <dgm:spPr/>
      <dgm:t>
        <a:bodyPr anchor="ctr" anchorCtr="0"/>
        <a:lstStyle/>
        <a:p>
          <a:endParaRPr lang="en-US" dirty="0"/>
        </a:p>
      </dgm:t>
    </dgm:pt>
    <dgm:pt modelId="{417307C8-DC74-4672-B866-B9BEF53DE04B}" type="parTrans" cxnId="{E90B8868-0E3F-4F0B-AB79-CF3246EDF807}">
      <dgm:prSet/>
      <dgm:spPr/>
      <dgm:t>
        <a:bodyPr/>
        <a:lstStyle/>
        <a:p>
          <a:endParaRPr lang="en-US"/>
        </a:p>
      </dgm:t>
    </dgm:pt>
    <dgm:pt modelId="{7DDC385D-5FFC-4243-8688-444A768B533B}" type="sibTrans" cxnId="{E90B8868-0E3F-4F0B-AB79-CF3246EDF807}">
      <dgm:prSet/>
      <dgm:spPr/>
      <dgm:t>
        <a:bodyPr/>
        <a:lstStyle/>
        <a:p>
          <a:endParaRPr lang="en-US"/>
        </a:p>
      </dgm:t>
    </dgm:pt>
    <dgm:pt modelId="{B9F27ADA-C8DF-4754-815C-3AA8BE7F9C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A790BB01-27AE-45CF-8BF6-8151454CF11A}" type="parTrans" cxnId="{F53184A7-BF03-4BFD-BF9C-8DC4AFF9D328}">
      <dgm:prSet/>
      <dgm:spPr/>
      <dgm:t>
        <a:bodyPr/>
        <a:lstStyle/>
        <a:p>
          <a:endParaRPr lang="en-US"/>
        </a:p>
      </dgm:t>
    </dgm:pt>
    <dgm:pt modelId="{5BE8C034-EAD0-40CF-9435-DA134578B8B4}" type="sibTrans" cxnId="{F53184A7-BF03-4BFD-BF9C-8DC4AFF9D328}">
      <dgm:prSet/>
      <dgm:spPr/>
      <dgm:t>
        <a:bodyPr/>
        <a:lstStyle/>
        <a:p>
          <a:endParaRPr lang="en-US"/>
        </a:p>
      </dgm:t>
    </dgm:pt>
    <dgm:pt modelId="{591243DB-C712-40CE-A37E-DCA8ECB183DA}">
      <dgm:prSet phldrT="[Text]"/>
      <dgm:spPr/>
      <dgm:t>
        <a:bodyPr anchor="ctr" anchorCtr="0"/>
        <a:lstStyle/>
        <a:p>
          <a:endParaRPr lang="en-US" dirty="0"/>
        </a:p>
      </dgm:t>
    </dgm:pt>
    <dgm:pt modelId="{D26132B1-46E9-4B25-ACAD-7626154104CE}" type="parTrans" cxnId="{E9F5931D-EF1F-45EC-9E8C-3DCF2F3AC921}">
      <dgm:prSet/>
      <dgm:spPr/>
      <dgm:t>
        <a:bodyPr/>
        <a:lstStyle/>
        <a:p>
          <a:endParaRPr lang="en-US"/>
        </a:p>
      </dgm:t>
    </dgm:pt>
    <dgm:pt modelId="{8B2EE88C-C54A-4861-9AD9-E6CCB3D2EABA}" type="sibTrans" cxnId="{E9F5931D-EF1F-45EC-9E8C-3DCF2F3AC921}">
      <dgm:prSet/>
      <dgm:spPr/>
      <dgm:t>
        <a:bodyPr/>
        <a:lstStyle/>
        <a:p>
          <a:endParaRPr lang="en-US"/>
        </a:p>
      </dgm:t>
    </dgm:pt>
    <dgm:pt modelId="{5CB6012C-B702-4C9D-85E1-F98E82FB5A10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E06EF458-E6CB-4858-B335-30FBB94A7943}" type="sibTrans" cxnId="{79A28160-841B-44F8-B5CE-8FD11165B384}">
      <dgm:prSet/>
      <dgm:spPr/>
      <dgm:t>
        <a:bodyPr/>
        <a:lstStyle/>
        <a:p>
          <a:endParaRPr lang="en-US"/>
        </a:p>
      </dgm:t>
    </dgm:pt>
    <dgm:pt modelId="{008D285E-CD54-454F-B229-FF5FF83D5C57}" type="parTrans" cxnId="{79A28160-841B-44F8-B5CE-8FD11165B384}">
      <dgm:prSet/>
      <dgm:spPr/>
      <dgm:t>
        <a:bodyPr/>
        <a:lstStyle/>
        <a:p>
          <a:endParaRPr lang="en-US"/>
        </a:p>
      </dgm:t>
    </dgm:pt>
    <dgm:pt modelId="{A931DEB6-F45D-4737-A072-02B96B503E89}" type="pres">
      <dgm:prSet presAssocID="{297DE400-52D8-433E-B4E5-63F8CED8192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6D1BA6-3B49-4124-8ABB-2EADD48DD51A}" type="pres">
      <dgm:prSet presAssocID="{5CB6012C-B702-4C9D-85E1-F98E82FB5A10}" presName="linNode" presStyleCnt="0"/>
      <dgm:spPr/>
    </dgm:pt>
    <dgm:pt modelId="{FF4E319F-1151-4E4A-AD59-A142B9C11723}" type="pres">
      <dgm:prSet presAssocID="{5CB6012C-B702-4C9D-85E1-F98E82FB5A10}" presName="parentShp" presStyleLbl="node1" presStyleIdx="0" presStyleCnt="2" custLinFactNeighborY="2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A125D-8479-4996-BD8A-145DA45DDD29}" type="pres">
      <dgm:prSet presAssocID="{5CB6012C-B702-4C9D-85E1-F98E82FB5A10}" presName="childShp" presStyleLbl="bgAccFollowNode1" presStyleIdx="0" presStyleCnt="2" custLinFactNeighborX="3175" custLinFactNeighborY="-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768A5-8161-4F22-AF00-1E93697B7628}" type="pres">
      <dgm:prSet presAssocID="{E06EF458-E6CB-4858-B335-30FBB94A7943}" presName="spacing" presStyleCnt="0"/>
      <dgm:spPr/>
    </dgm:pt>
    <dgm:pt modelId="{FDBCF9AD-AA71-4E4B-A637-7760375DE182}" type="pres">
      <dgm:prSet presAssocID="{B9F27ADA-C8DF-4754-815C-3AA8BE7F9C00}" presName="linNode" presStyleCnt="0"/>
      <dgm:spPr/>
    </dgm:pt>
    <dgm:pt modelId="{7A9D131C-8B55-4738-98D1-16470A1915BB}" type="pres">
      <dgm:prSet presAssocID="{B9F27ADA-C8DF-4754-815C-3AA8BE7F9C00}" presName="parentShp" presStyleLbl="node1" presStyleIdx="1" presStyleCnt="2" custLinFactNeighborX="-23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B3DE7-AFB6-47F1-AB66-20DE0D0F4ABC}" type="pres">
      <dgm:prSet presAssocID="{B9F27ADA-C8DF-4754-815C-3AA8BE7F9C00}" presName="childShp" presStyleLbl="bgAccFollowNode1" presStyleIdx="1" presStyleCnt="2" custScaleX="67346" custLinFactNeighborX="-35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0B8868-0E3F-4F0B-AB79-CF3246EDF807}" srcId="{5CB6012C-B702-4C9D-85E1-F98E82FB5A10}" destId="{74359CC8-3BFD-452F-9665-7C545B2E9378}" srcOrd="0" destOrd="0" parTransId="{417307C8-DC74-4672-B866-B9BEF53DE04B}" sibTransId="{7DDC385D-5FFC-4243-8688-444A768B533B}"/>
    <dgm:cxn modelId="{F53184A7-BF03-4BFD-BF9C-8DC4AFF9D328}" srcId="{297DE400-52D8-433E-B4E5-63F8CED8192E}" destId="{B9F27ADA-C8DF-4754-815C-3AA8BE7F9C00}" srcOrd="1" destOrd="0" parTransId="{A790BB01-27AE-45CF-8BF6-8151454CF11A}" sibTransId="{5BE8C034-EAD0-40CF-9435-DA134578B8B4}"/>
    <dgm:cxn modelId="{44AFBDF0-2FF4-43E5-B7BC-02729A3EAD43}" type="presOf" srcId="{5CB6012C-B702-4C9D-85E1-F98E82FB5A10}" destId="{FF4E319F-1151-4E4A-AD59-A142B9C11723}" srcOrd="0" destOrd="0" presId="urn:microsoft.com/office/officeart/2005/8/layout/vList6"/>
    <dgm:cxn modelId="{D4205B76-2E09-42A6-9C15-B5DF7B7EB66B}" type="presOf" srcId="{74359CC8-3BFD-452F-9665-7C545B2E9378}" destId="{9D5A125D-8479-4996-BD8A-145DA45DDD29}" srcOrd="0" destOrd="0" presId="urn:microsoft.com/office/officeart/2005/8/layout/vList6"/>
    <dgm:cxn modelId="{79A28160-841B-44F8-B5CE-8FD11165B384}" srcId="{297DE400-52D8-433E-B4E5-63F8CED8192E}" destId="{5CB6012C-B702-4C9D-85E1-F98E82FB5A10}" srcOrd="0" destOrd="0" parTransId="{008D285E-CD54-454F-B229-FF5FF83D5C57}" sibTransId="{E06EF458-E6CB-4858-B335-30FBB94A7943}"/>
    <dgm:cxn modelId="{F82CAF0C-5D32-4383-A5D3-570782807D61}" type="presOf" srcId="{591243DB-C712-40CE-A37E-DCA8ECB183DA}" destId="{8E7B3DE7-AFB6-47F1-AB66-20DE0D0F4ABC}" srcOrd="0" destOrd="0" presId="urn:microsoft.com/office/officeart/2005/8/layout/vList6"/>
    <dgm:cxn modelId="{FBD8A855-E663-41E9-B96B-E7E22B985006}" type="presOf" srcId="{B9F27ADA-C8DF-4754-815C-3AA8BE7F9C00}" destId="{7A9D131C-8B55-4738-98D1-16470A1915BB}" srcOrd="0" destOrd="0" presId="urn:microsoft.com/office/officeart/2005/8/layout/vList6"/>
    <dgm:cxn modelId="{E9F5931D-EF1F-45EC-9E8C-3DCF2F3AC921}" srcId="{B9F27ADA-C8DF-4754-815C-3AA8BE7F9C00}" destId="{591243DB-C712-40CE-A37E-DCA8ECB183DA}" srcOrd="0" destOrd="0" parTransId="{D26132B1-46E9-4B25-ACAD-7626154104CE}" sibTransId="{8B2EE88C-C54A-4861-9AD9-E6CCB3D2EABA}"/>
    <dgm:cxn modelId="{C67EB67D-3E80-45E9-8A5D-5B73856919AC}" type="presOf" srcId="{297DE400-52D8-433E-B4E5-63F8CED8192E}" destId="{A931DEB6-F45D-4737-A072-02B96B503E89}" srcOrd="0" destOrd="0" presId="urn:microsoft.com/office/officeart/2005/8/layout/vList6"/>
    <dgm:cxn modelId="{19859D30-8B40-40E2-95AC-603641C23841}" type="presParOf" srcId="{A931DEB6-F45D-4737-A072-02B96B503E89}" destId="{A76D1BA6-3B49-4124-8ABB-2EADD48DD51A}" srcOrd="0" destOrd="0" presId="urn:microsoft.com/office/officeart/2005/8/layout/vList6"/>
    <dgm:cxn modelId="{6EB70B99-F63B-4757-BDF6-B2DBD365D5A5}" type="presParOf" srcId="{A76D1BA6-3B49-4124-8ABB-2EADD48DD51A}" destId="{FF4E319F-1151-4E4A-AD59-A142B9C11723}" srcOrd="0" destOrd="0" presId="urn:microsoft.com/office/officeart/2005/8/layout/vList6"/>
    <dgm:cxn modelId="{6CB7DEF3-450A-448B-9D02-0B1A1BE6C638}" type="presParOf" srcId="{A76D1BA6-3B49-4124-8ABB-2EADD48DD51A}" destId="{9D5A125D-8479-4996-BD8A-145DA45DDD29}" srcOrd="1" destOrd="0" presId="urn:microsoft.com/office/officeart/2005/8/layout/vList6"/>
    <dgm:cxn modelId="{34266FA0-E7AF-45AD-8F1C-F26FD191C066}" type="presParOf" srcId="{A931DEB6-F45D-4737-A072-02B96B503E89}" destId="{35E768A5-8161-4F22-AF00-1E93697B7628}" srcOrd="1" destOrd="0" presId="urn:microsoft.com/office/officeart/2005/8/layout/vList6"/>
    <dgm:cxn modelId="{255494F2-5D90-4E1C-9822-559C14F492A7}" type="presParOf" srcId="{A931DEB6-F45D-4737-A072-02B96B503E89}" destId="{FDBCF9AD-AA71-4E4B-A637-7760375DE182}" srcOrd="2" destOrd="0" presId="urn:microsoft.com/office/officeart/2005/8/layout/vList6"/>
    <dgm:cxn modelId="{E430DD15-A7CF-4195-A3F5-3DD25880879E}" type="presParOf" srcId="{FDBCF9AD-AA71-4E4B-A637-7760375DE182}" destId="{7A9D131C-8B55-4738-98D1-16470A1915BB}" srcOrd="0" destOrd="0" presId="urn:microsoft.com/office/officeart/2005/8/layout/vList6"/>
    <dgm:cxn modelId="{1BD98136-3975-4755-AC38-FA096E3A10E6}" type="presParOf" srcId="{FDBCF9AD-AA71-4E4B-A637-7760375DE182}" destId="{8E7B3DE7-AFB6-47F1-AB66-20DE0D0F4A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CD9FE8-D0AE-44B6-AADA-CAEE23697FE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BE5ED0-B22F-4253-A9EC-F32343A8C3FD}">
      <dgm:prSet phldrT="[Text]"/>
      <dgm:spPr>
        <a:solidFill>
          <a:srgbClr val="425968"/>
        </a:solidFill>
      </dgm:spPr>
      <dgm:t>
        <a:bodyPr/>
        <a:lstStyle/>
        <a:p>
          <a:r>
            <a:rPr lang="en-US" sz="2300" b="1" dirty="0" smtClean="0"/>
            <a:t>Cost/Value</a:t>
          </a:r>
          <a:endParaRPr lang="en-US" sz="2300" b="1" dirty="0"/>
        </a:p>
      </dgm:t>
    </dgm:pt>
    <dgm:pt modelId="{A73C5EBB-8F0F-488A-9FA5-1B5BB60D29EE}" type="parTrans" cxnId="{1208297A-9EF8-4AD2-AB3D-D1B275B65F53}">
      <dgm:prSet/>
      <dgm:spPr/>
      <dgm:t>
        <a:bodyPr/>
        <a:lstStyle/>
        <a:p>
          <a:endParaRPr lang="en-US"/>
        </a:p>
      </dgm:t>
    </dgm:pt>
    <dgm:pt modelId="{3EB8D425-7F3D-462B-8589-14165C385A46}" type="sibTrans" cxnId="{1208297A-9EF8-4AD2-AB3D-D1B275B65F53}">
      <dgm:prSet/>
      <dgm:spPr/>
      <dgm:t>
        <a:bodyPr/>
        <a:lstStyle/>
        <a:p>
          <a:endParaRPr lang="en-US"/>
        </a:p>
      </dgm:t>
    </dgm:pt>
    <dgm:pt modelId="{D4E6A4A4-925A-4BFE-8238-81748EA526EB}">
      <dgm:prSet phldrT="[Text]" custT="1"/>
      <dgm:spPr>
        <a:solidFill>
          <a:srgbClr val="425968"/>
        </a:solidFill>
      </dgm:spPr>
      <dgm:t>
        <a:bodyPr/>
        <a:lstStyle/>
        <a:p>
          <a:r>
            <a:rPr lang="en-US" sz="2000" dirty="0" smtClean="0"/>
            <a:t>Reimbursement</a:t>
          </a:r>
          <a:endParaRPr lang="en-US" sz="2000" dirty="0"/>
        </a:p>
      </dgm:t>
    </dgm:pt>
    <dgm:pt modelId="{A2A2ADB2-B2A3-46DD-84A2-8ACB41328206}" type="parTrans" cxnId="{2F0E67AC-76B9-4A88-B04E-CD14A88DAA89}">
      <dgm:prSet/>
      <dgm:spPr/>
      <dgm:t>
        <a:bodyPr/>
        <a:lstStyle/>
        <a:p>
          <a:endParaRPr lang="en-US"/>
        </a:p>
      </dgm:t>
    </dgm:pt>
    <dgm:pt modelId="{05E6F9D3-599C-4B4E-8BFA-A3A50B45CC0A}" type="sibTrans" cxnId="{2F0E67AC-76B9-4A88-B04E-CD14A88DAA89}">
      <dgm:prSet/>
      <dgm:spPr/>
      <dgm:t>
        <a:bodyPr/>
        <a:lstStyle/>
        <a:p>
          <a:endParaRPr lang="en-US"/>
        </a:p>
      </dgm:t>
    </dgm:pt>
    <dgm:pt modelId="{8AFF5E74-350A-41A0-92A0-E1D2F84F3525}">
      <dgm:prSet phldrT="[Text]"/>
      <dgm:spPr>
        <a:solidFill>
          <a:srgbClr val="F6A01A"/>
        </a:solidFill>
      </dgm:spPr>
      <dgm:t>
        <a:bodyPr/>
        <a:lstStyle/>
        <a:p>
          <a:r>
            <a:rPr lang="en-US" sz="2300" b="1" dirty="0" smtClean="0"/>
            <a:t>Efficiency</a:t>
          </a:r>
          <a:endParaRPr lang="en-US" sz="2300" b="1" dirty="0"/>
        </a:p>
      </dgm:t>
    </dgm:pt>
    <dgm:pt modelId="{02D4D88A-2061-4B07-BD01-A110337113DF}" type="parTrans" cxnId="{C4A19364-6FA0-4EC8-ADFC-17A2B07D9A08}">
      <dgm:prSet/>
      <dgm:spPr/>
      <dgm:t>
        <a:bodyPr/>
        <a:lstStyle/>
        <a:p>
          <a:endParaRPr lang="en-US"/>
        </a:p>
      </dgm:t>
    </dgm:pt>
    <dgm:pt modelId="{069DA24A-2D08-4935-808B-2E731A8A750D}" type="sibTrans" cxnId="{C4A19364-6FA0-4EC8-ADFC-17A2B07D9A08}">
      <dgm:prSet/>
      <dgm:spPr/>
      <dgm:t>
        <a:bodyPr/>
        <a:lstStyle/>
        <a:p>
          <a:endParaRPr lang="en-US"/>
        </a:p>
      </dgm:t>
    </dgm:pt>
    <dgm:pt modelId="{746F127D-4C64-420F-B180-D5326DFF1FD0}">
      <dgm:prSet phldrT="[Text]"/>
      <dgm:spPr>
        <a:solidFill>
          <a:srgbClr val="56004E"/>
        </a:solidFill>
      </dgm:spPr>
      <dgm:t>
        <a:bodyPr/>
        <a:lstStyle/>
        <a:p>
          <a:r>
            <a:rPr lang="en-US" sz="2200" b="1" dirty="0" smtClean="0"/>
            <a:t>Access &amp; Choice</a:t>
          </a:r>
        </a:p>
      </dgm:t>
    </dgm:pt>
    <dgm:pt modelId="{82EFC008-34C7-49EE-A646-3A2B194664C2}" type="parTrans" cxnId="{168EE793-129B-4046-909E-624F0DF2AAD0}">
      <dgm:prSet/>
      <dgm:spPr/>
      <dgm:t>
        <a:bodyPr/>
        <a:lstStyle/>
        <a:p>
          <a:endParaRPr lang="en-US"/>
        </a:p>
      </dgm:t>
    </dgm:pt>
    <dgm:pt modelId="{CD5154FC-ADDD-4BF9-97DB-EE8E7BE65718}" type="sibTrans" cxnId="{168EE793-129B-4046-909E-624F0DF2AAD0}">
      <dgm:prSet/>
      <dgm:spPr/>
      <dgm:t>
        <a:bodyPr/>
        <a:lstStyle/>
        <a:p>
          <a:endParaRPr lang="en-US"/>
        </a:p>
      </dgm:t>
    </dgm:pt>
    <dgm:pt modelId="{32CB7FC3-83E6-43E5-AE07-0F7EA5F01135}">
      <dgm:prSet phldrT="[Text]" custT="1"/>
      <dgm:spPr>
        <a:solidFill>
          <a:srgbClr val="56004E"/>
        </a:solidFill>
      </dgm:spPr>
      <dgm:t>
        <a:bodyPr/>
        <a:lstStyle/>
        <a:p>
          <a:r>
            <a:rPr lang="en-US" sz="2000" dirty="0" smtClean="0"/>
            <a:t>Educational capacity</a:t>
          </a:r>
          <a:endParaRPr lang="en-US" sz="2000" dirty="0"/>
        </a:p>
      </dgm:t>
    </dgm:pt>
    <dgm:pt modelId="{98643347-CB38-4C27-A73A-AE3CD3C44F64}" type="parTrans" cxnId="{DC9714B5-8312-4A43-ACCC-8DF3E44E5A2C}">
      <dgm:prSet/>
      <dgm:spPr/>
      <dgm:t>
        <a:bodyPr/>
        <a:lstStyle/>
        <a:p>
          <a:endParaRPr lang="en-US"/>
        </a:p>
      </dgm:t>
    </dgm:pt>
    <dgm:pt modelId="{D5F17491-EF32-4871-8925-37DC8ABC5AC8}" type="sibTrans" cxnId="{DC9714B5-8312-4A43-ACCC-8DF3E44E5A2C}">
      <dgm:prSet/>
      <dgm:spPr/>
      <dgm:t>
        <a:bodyPr/>
        <a:lstStyle/>
        <a:p>
          <a:endParaRPr lang="en-US"/>
        </a:p>
      </dgm:t>
    </dgm:pt>
    <dgm:pt modelId="{4173EF64-5E51-4707-A253-CD41234B5134}">
      <dgm:prSet phldrT="[Text]" custT="1"/>
      <dgm:spPr>
        <a:solidFill>
          <a:srgbClr val="56004E"/>
        </a:solidFill>
      </dgm:spPr>
      <dgm:t>
        <a:bodyPr/>
        <a:lstStyle/>
        <a:p>
          <a:r>
            <a:rPr lang="en-US" sz="2000" dirty="0" smtClean="0"/>
            <a:t>Mal-distribution</a:t>
          </a:r>
          <a:endParaRPr lang="en-US" sz="2000" dirty="0"/>
        </a:p>
      </dgm:t>
    </dgm:pt>
    <dgm:pt modelId="{0B09430D-BA72-48CF-83DE-568229711F7F}" type="parTrans" cxnId="{F5223158-3E7B-4550-8ADA-34C064650833}">
      <dgm:prSet/>
      <dgm:spPr/>
      <dgm:t>
        <a:bodyPr/>
        <a:lstStyle/>
        <a:p>
          <a:endParaRPr lang="en-US"/>
        </a:p>
      </dgm:t>
    </dgm:pt>
    <dgm:pt modelId="{106BF016-590E-457C-BA00-30CD4BA3B417}" type="sibTrans" cxnId="{F5223158-3E7B-4550-8ADA-34C064650833}">
      <dgm:prSet/>
      <dgm:spPr/>
      <dgm:t>
        <a:bodyPr/>
        <a:lstStyle/>
        <a:p>
          <a:endParaRPr lang="en-US"/>
        </a:p>
      </dgm:t>
    </dgm:pt>
    <dgm:pt modelId="{535F8FBE-6B92-4E77-A697-B5620DBC52B3}">
      <dgm:prSet phldrT="[Text]" custT="1"/>
      <dgm:spPr>
        <a:solidFill>
          <a:srgbClr val="F6A01A"/>
        </a:solidFill>
      </dgm:spPr>
      <dgm:t>
        <a:bodyPr/>
        <a:lstStyle/>
        <a:p>
          <a:r>
            <a:rPr lang="en-US" sz="2000" dirty="0" smtClean="0"/>
            <a:t>Medical homes</a:t>
          </a:r>
          <a:endParaRPr lang="en-US" sz="2000" dirty="0"/>
        </a:p>
      </dgm:t>
    </dgm:pt>
    <dgm:pt modelId="{A5F885B1-6DE7-4EF3-ACE9-7C6FE3DD2A80}" type="parTrans" cxnId="{7491729F-1544-4323-AC44-E68EDCB88F86}">
      <dgm:prSet/>
      <dgm:spPr/>
      <dgm:t>
        <a:bodyPr/>
        <a:lstStyle/>
        <a:p>
          <a:endParaRPr lang="en-US"/>
        </a:p>
      </dgm:t>
    </dgm:pt>
    <dgm:pt modelId="{09CBC892-F444-43C0-8236-567A7EC9DC19}" type="sibTrans" cxnId="{7491729F-1544-4323-AC44-E68EDCB88F86}">
      <dgm:prSet/>
      <dgm:spPr/>
      <dgm:t>
        <a:bodyPr/>
        <a:lstStyle/>
        <a:p>
          <a:endParaRPr lang="en-US"/>
        </a:p>
      </dgm:t>
    </dgm:pt>
    <dgm:pt modelId="{437C8864-3706-4AC6-8CA8-E6B914C1F2BC}">
      <dgm:prSet phldrT="[Text]" custT="1"/>
      <dgm:spPr>
        <a:solidFill>
          <a:srgbClr val="F6A01A"/>
        </a:solidFill>
      </dgm:spPr>
      <dgm:t>
        <a:bodyPr/>
        <a:lstStyle/>
        <a:p>
          <a:r>
            <a:rPr lang="en-US" sz="2000" dirty="0" smtClean="0"/>
            <a:t>Delivery models</a:t>
          </a:r>
          <a:endParaRPr lang="en-US" sz="2000" dirty="0"/>
        </a:p>
      </dgm:t>
    </dgm:pt>
    <dgm:pt modelId="{932AD00A-5E91-467C-AF31-17C5F11EEABF}" type="parTrans" cxnId="{E529EB07-D632-4CD8-ADA1-1F9BF61784B9}">
      <dgm:prSet/>
      <dgm:spPr/>
      <dgm:t>
        <a:bodyPr/>
        <a:lstStyle/>
        <a:p>
          <a:endParaRPr lang="en-US"/>
        </a:p>
      </dgm:t>
    </dgm:pt>
    <dgm:pt modelId="{50745C78-B902-4D69-9B33-F6D9653B3194}" type="sibTrans" cxnId="{E529EB07-D632-4CD8-ADA1-1F9BF61784B9}">
      <dgm:prSet/>
      <dgm:spPr/>
      <dgm:t>
        <a:bodyPr/>
        <a:lstStyle/>
        <a:p>
          <a:endParaRPr lang="en-US"/>
        </a:p>
      </dgm:t>
    </dgm:pt>
    <dgm:pt modelId="{915632F2-CB40-4EBB-9D45-C7B84F914702}">
      <dgm:prSet phldrT="[Text]" custT="1"/>
      <dgm:spPr>
        <a:solidFill>
          <a:srgbClr val="425968"/>
        </a:solidFill>
      </dgm:spPr>
      <dgm:t>
        <a:bodyPr/>
        <a:lstStyle/>
        <a:p>
          <a:r>
            <a:rPr lang="en-US" sz="2000" dirty="0" smtClean="0"/>
            <a:t>Payment reform</a:t>
          </a:r>
          <a:endParaRPr lang="en-US" sz="2000" dirty="0"/>
        </a:p>
      </dgm:t>
    </dgm:pt>
    <dgm:pt modelId="{FF359876-C1DE-41E3-B8F5-EED85434A751}" type="parTrans" cxnId="{0A8F933B-BA3B-4410-B1AA-C5B5DA8A3D0B}">
      <dgm:prSet/>
      <dgm:spPr/>
      <dgm:t>
        <a:bodyPr/>
        <a:lstStyle/>
        <a:p>
          <a:endParaRPr lang="en-US"/>
        </a:p>
      </dgm:t>
    </dgm:pt>
    <dgm:pt modelId="{1CE26A3B-5F02-4A93-A5CA-CD5DA4FAB16A}" type="sibTrans" cxnId="{0A8F933B-BA3B-4410-B1AA-C5B5DA8A3D0B}">
      <dgm:prSet/>
      <dgm:spPr/>
      <dgm:t>
        <a:bodyPr/>
        <a:lstStyle/>
        <a:p>
          <a:endParaRPr lang="en-US"/>
        </a:p>
      </dgm:t>
    </dgm:pt>
    <dgm:pt modelId="{77718A36-EDE1-4949-AC1B-87E8C55A5E68}">
      <dgm:prSet phldrT="[Text]"/>
      <dgm:spPr>
        <a:solidFill>
          <a:srgbClr val="F6A01A"/>
        </a:solidFill>
      </dgm:spPr>
      <dgm:t>
        <a:bodyPr/>
        <a:lstStyle/>
        <a:p>
          <a:endParaRPr lang="en-US" sz="1800" dirty="0"/>
        </a:p>
      </dgm:t>
    </dgm:pt>
    <dgm:pt modelId="{38957105-6129-4F84-B90A-CDF51F1CBF44}" type="parTrans" cxnId="{2A5A609C-161C-4065-AF02-E18C861AC364}">
      <dgm:prSet/>
      <dgm:spPr/>
      <dgm:t>
        <a:bodyPr/>
        <a:lstStyle/>
        <a:p>
          <a:endParaRPr lang="en-US"/>
        </a:p>
      </dgm:t>
    </dgm:pt>
    <dgm:pt modelId="{2CED54B8-E881-4893-953F-893E55801356}" type="sibTrans" cxnId="{2A5A609C-161C-4065-AF02-E18C861AC364}">
      <dgm:prSet/>
      <dgm:spPr/>
      <dgm:t>
        <a:bodyPr/>
        <a:lstStyle/>
        <a:p>
          <a:endParaRPr lang="en-US"/>
        </a:p>
      </dgm:t>
    </dgm:pt>
    <dgm:pt modelId="{CEE2499F-4197-41CE-AC2F-96F5B0B1CBD2}">
      <dgm:prSet phldrT="[Text]"/>
      <dgm:spPr>
        <a:solidFill>
          <a:srgbClr val="425968"/>
        </a:solidFill>
      </dgm:spPr>
      <dgm:t>
        <a:bodyPr/>
        <a:lstStyle/>
        <a:p>
          <a:endParaRPr lang="en-US" sz="1800" dirty="0"/>
        </a:p>
      </dgm:t>
    </dgm:pt>
    <dgm:pt modelId="{0907C106-1F5E-4911-B2B3-2EC0CE19BEB1}" type="parTrans" cxnId="{B7FF330F-02D0-4F39-895C-767CAD8C29D3}">
      <dgm:prSet/>
      <dgm:spPr/>
      <dgm:t>
        <a:bodyPr/>
        <a:lstStyle/>
        <a:p>
          <a:endParaRPr lang="en-US"/>
        </a:p>
      </dgm:t>
    </dgm:pt>
    <dgm:pt modelId="{04397AA1-9D4F-4266-BC37-F4C80C1B2BA2}" type="sibTrans" cxnId="{B7FF330F-02D0-4F39-895C-767CAD8C29D3}">
      <dgm:prSet/>
      <dgm:spPr/>
      <dgm:t>
        <a:bodyPr/>
        <a:lstStyle/>
        <a:p>
          <a:endParaRPr lang="en-US"/>
        </a:p>
      </dgm:t>
    </dgm:pt>
    <dgm:pt modelId="{6A2D9C13-671F-4603-9B99-9AB133A0FCE1}">
      <dgm:prSet phldrT="[Text]"/>
      <dgm:spPr>
        <a:solidFill>
          <a:srgbClr val="56004E"/>
        </a:solidFill>
      </dgm:spPr>
      <dgm:t>
        <a:bodyPr/>
        <a:lstStyle/>
        <a:p>
          <a:endParaRPr lang="en-US" sz="1700" dirty="0"/>
        </a:p>
      </dgm:t>
    </dgm:pt>
    <dgm:pt modelId="{7DDF9C04-1B50-4174-9A47-88704ABEB90A}" type="parTrans" cxnId="{3A1DE43E-BBBA-4158-A7E7-92284D3F04C5}">
      <dgm:prSet/>
      <dgm:spPr/>
      <dgm:t>
        <a:bodyPr/>
        <a:lstStyle/>
        <a:p>
          <a:endParaRPr lang="en-US"/>
        </a:p>
      </dgm:t>
    </dgm:pt>
    <dgm:pt modelId="{B179E976-6723-42A0-A7C4-28668E872219}" type="sibTrans" cxnId="{3A1DE43E-BBBA-4158-A7E7-92284D3F04C5}">
      <dgm:prSet/>
      <dgm:spPr/>
      <dgm:t>
        <a:bodyPr/>
        <a:lstStyle/>
        <a:p>
          <a:endParaRPr lang="en-US"/>
        </a:p>
      </dgm:t>
    </dgm:pt>
    <dgm:pt modelId="{94955880-2AC2-49BD-9E75-FAF443278730}" type="pres">
      <dgm:prSet presAssocID="{3CCD9FE8-D0AE-44B6-AADA-CAEE23697FE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91FBA4-472D-463C-95C4-25DBFEA5E9F2}" type="pres">
      <dgm:prSet presAssocID="{3CCD9FE8-D0AE-44B6-AADA-CAEE23697FEC}" presName="arrow" presStyleLbl="bgShp" presStyleIdx="0" presStyleCnt="1" custScaleX="2180" custScaleY="6537" custLinFactNeighborX="-3267" custLinFactNeighborY="-1277"/>
      <dgm:spPr/>
      <dgm:t>
        <a:bodyPr/>
        <a:lstStyle/>
        <a:p>
          <a:endParaRPr lang="en-US"/>
        </a:p>
      </dgm:t>
    </dgm:pt>
    <dgm:pt modelId="{E6507BA9-AC0C-427D-8F90-8A7FDFC0875A}" type="pres">
      <dgm:prSet presAssocID="{3CCD9FE8-D0AE-44B6-AADA-CAEE23697FEC}" presName="linearProcess" presStyleCnt="0"/>
      <dgm:spPr/>
      <dgm:t>
        <a:bodyPr/>
        <a:lstStyle/>
        <a:p>
          <a:endParaRPr lang="en-US"/>
        </a:p>
      </dgm:t>
    </dgm:pt>
    <dgm:pt modelId="{B3F089C4-DDB6-451B-A108-DBC1E223D2D0}" type="pres">
      <dgm:prSet presAssocID="{E4BE5ED0-B22F-4253-A9EC-F32343A8C3FD}" presName="textNode" presStyleLbl="node1" presStyleIdx="0" presStyleCnt="3" custScaleX="132911" custScaleY="131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98E53-A119-477C-8767-D3505138D5B9}" type="pres">
      <dgm:prSet presAssocID="{3EB8D425-7F3D-462B-8589-14165C385A46}" presName="sibTrans" presStyleCnt="0"/>
      <dgm:spPr/>
      <dgm:t>
        <a:bodyPr/>
        <a:lstStyle/>
        <a:p>
          <a:endParaRPr lang="en-US"/>
        </a:p>
      </dgm:t>
    </dgm:pt>
    <dgm:pt modelId="{A844E2E2-241D-4B2D-A8EE-33F93C83C21B}" type="pres">
      <dgm:prSet presAssocID="{8AFF5E74-350A-41A0-92A0-E1D2F84F3525}" presName="textNode" presStyleLbl="node1" presStyleIdx="1" presStyleCnt="3" custScaleX="130935" custScaleY="131818" custLinFactNeighborX="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F9874-1661-4730-9F50-EEC57A566AA0}" type="pres">
      <dgm:prSet presAssocID="{069DA24A-2D08-4935-808B-2E731A8A750D}" presName="sibTrans" presStyleCnt="0"/>
      <dgm:spPr/>
      <dgm:t>
        <a:bodyPr/>
        <a:lstStyle/>
        <a:p>
          <a:endParaRPr lang="en-US"/>
        </a:p>
      </dgm:t>
    </dgm:pt>
    <dgm:pt modelId="{D0931B26-55D8-4C01-9DF2-6D5552EFB554}" type="pres">
      <dgm:prSet presAssocID="{746F127D-4C64-420F-B180-D5326DFF1FD0}" presName="textNode" presStyleLbl="node1" presStyleIdx="2" presStyleCnt="3" custScaleX="144882" custScaleY="131818" custLinFactNeighborX="-10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5A609C-161C-4065-AF02-E18C861AC364}" srcId="{8AFF5E74-350A-41A0-92A0-E1D2F84F3525}" destId="{77718A36-EDE1-4949-AC1B-87E8C55A5E68}" srcOrd="0" destOrd="0" parTransId="{38957105-6129-4F84-B90A-CDF51F1CBF44}" sibTransId="{2CED54B8-E881-4893-953F-893E55801356}"/>
    <dgm:cxn modelId="{B7FF330F-02D0-4F39-895C-767CAD8C29D3}" srcId="{E4BE5ED0-B22F-4253-A9EC-F32343A8C3FD}" destId="{CEE2499F-4197-41CE-AC2F-96F5B0B1CBD2}" srcOrd="0" destOrd="0" parTransId="{0907C106-1F5E-4911-B2B3-2EC0CE19BEB1}" sibTransId="{04397AA1-9D4F-4266-BC37-F4C80C1B2BA2}"/>
    <dgm:cxn modelId="{FD6803FD-60E9-4CEE-A92A-6A487BF7F299}" type="presOf" srcId="{8AFF5E74-350A-41A0-92A0-E1D2F84F3525}" destId="{A844E2E2-241D-4B2D-A8EE-33F93C83C21B}" srcOrd="0" destOrd="0" presId="urn:microsoft.com/office/officeart/2005/8/layout/hProcess9"/>
    <dgm:cxn modelId="{10D5309F-DBBF-49AF-9C03-16985CE5726F}" type="presOf" srcId="{915632F2-CB40-4EBB-9D45-C7B84F914702}" destId="{B3F089C4-DDB6-451B-A108-DBC1E223D2D0}" srcOrd="0" destOrd="3" presId="urn:microsoft.com/office/officeart/2005/8/layout/hProcess9"/>
    <dgm:cxn modelId="{C51071A0-ACED-4F58-B019-881EB08AB94F}" type="presOf" srcId="{D4E6A4A4-925A-4BFE-8238-81748EA526EB}" destId="{B3F089C4-DDB6-451B-A108-DBC1E223D2D0}" srcOrd="0" destOrd="2" presId="urn:microsoft.com/office/officeart/2005/8/layout/hProcess9"/>
    <dgm:cxn modelId="{76D02AEC-A414-45A7-A70C-C13ED964F7E5}" type="presOf" srcId="{3CCD9FE8-D0AE-44B6-AADA-CAEE23697FEC}" destId="{94955880-2AC2-49BD-9E75-FAF443278730}" srcOrd="0" destOrd="0" presId="urn:microsoft.com/office/officeart/2005/8/layout/hProcess9"/>
    <dgm:cxn modelId="{12A633CF-DC6A-4F71-89A2-2D4BAFB042AA}" type="presOf" srcId="{6A2D9C13-671F-4603-9B99-9AB133A0FCE1}" destId="{D0931B26-55D8-4C01-9DF2-6D5552EFB554}" srcOrd="0" destOrd="1" presId="urn:microsoft.com/office/officeart/2005/8/layout/hProcess9"/>
    <dgm:cxn modelId="{DC9714B5-8312-4A43-ACCC-8DF3E44E5A2C}" srcId="{746F127D-4C64-420F-B180-D5326DFF1FD0}" destId="{32CB7FC3-83E6-43E5-AE07-0F7EA5F01135}" srcOrd="2" destOrd="0" parTransId="{98643347-CB38-4C27-A73A-AE3CD3C44F64}" sibTransId="{D5F17491-EF32-4871-8925-37DC8ABC5AC8}"/>
    <dgm:cxn modelId="{4FEC4EA4-F190-4E15-A132-5FEEFCC1CE62}" type="presOf" srcId="{32CB7FC3-83E6-43E5-AE07-0F7EA5F01135}" destId="{D0931B26-55D8-4C01-9DF2-6D5552EFB554}" srcOrd="0" destOrd="3" presId="urn:microsoft.com/office/officeart/2005/8/layout/hProcess9"/>
    <dgm:cxn modelId="{C4A19364-6FA0-4EC8-ADFC-17A2B07D9A08}" srcId="{3CCD9FE8-D0AE-44B6-AADA-CAEE23697FEC}" destId="{8AFF5E74-350A-41A0-92A0-E1D2F84F3525}" srcOrd="1" destOrd="0" parTransId="{02D4D88A-2061-4B07-BD01-A110337113DF}" sibTransId="{069DA24A-2D08-4935-808B-2E731A8A750D}"/>
    <dgm:cxn modelId="{3A1DE43E-BBBA-4158-A7E7-92284D3F04C5}" srcId="{746F127D-4C64-420F-B180-D5326DFF1FD0}" destId="{6A2D9C13-671F-4603-9B99-9AB133A0FCE1}" srcOrd="0" destOrd="0" parTransId="{7DDF9C04-1B50-4174-9A47-88704ABEB90A}" sibTransId="{B179E976-6723-42A0-A7C4-28668E872219}"/>
    <dgm:cxn modelId="{1208297A-9EF8-4AD2-AB3D-D1B275B65F53}" srcId="{3CCD9FE8-D0AE-44B6-AADA-CAEE23697FEC}" destId="{E4BE5ED0-B22F-4253-A9EC-F32343A8C3FD}" srcOrd="0" destOrd="0" parTransId="{A73C5EBB-8F0F-488A-9FA5-1B5BB60D29EE}" sibTransId="{3EB8D425-7F3D-462B-8589-14165C385A46}"/>
    <dgm:cxn modelId="{A24F9EA7-79FB-464D-9858-2D4A25D8F548}" type="presOf" srcId="{746F127D-4C64-420F-B180-D5326DFF1FD0}" destId="{D0931B26-55D8-4C01-9DF2-6D5552EFB554}" srcOrd="0" destOrd="0" presId="urn:microsoft.com/office/officeart/2005/8/layout/hProcess9"/>
    <dgm:cxn modelId="{35421C7F-2348-4C3D-A674-CC4250DBA288}" type="presOf" srcId="{4173EF64-5E51-4707-A253-CD41234B5134}" destId="{D0931B26-55D8-4C01-9DF2-6D5552EFB554}" srcOrd="0" destOrd="2" presId="urn:microsoft.com/office/officeart/2005/8/layout/hProcess9"/>
    <dgm:cxn modelId="{7491729F-1544-4323-AC44-E68EDCB88F86}" srcId="{8AFF5E74-350A-41A0-92A0-E1D2F84F3525}" destId="{535F8FBE-6B92-4E77-A697-B5620DBC52B3}" srcOrd="1" destOrd="0" parTransId="{A5F885B1-6DE7-4EF3-ACE9-7C6FE3DD2A80}" sibTransId="{09CBC892-F444-43C0-8236-567A7EC9DC19}"/>
    <dgm:cxn modelId="{F5223158-3E7B-4550-8ADA-34C064650833}" srcId="{746F127D-4C64-420F-B180-D5326DFF1FD0}" destId="{4173EF64-5E51-4707-A253-CD41234B5134}" srcOrd="1" destOrd="0" parTransId="{0B09430D-BA72-48CF-83DE-568229711F7F}" sibTransId="{106BF016-590E-457C-BA00-30CD4BA3B417}"/>
    <dgm:cxn modelId="{C19F0AFC-858A-4567-9B83-6E078698C498}" type="presOf" srcId="{77718A36-EDE1-4949-AC1B-87E8C55A5E68}" destId="{A844E2E2-241D-4B2D-A8EE-33F93C83C21B}" srcOrd="0" destOrd="1" presId="urn:microsoft.com/office/officeart/2005/8/layout/hProcess9"/>
    <dgm:cxn modelId="{F781478D-3791-4236-9585-06A105FBB573}" type="presOf" srcId="{CEE2499F-4197-41CE-AC2F-96F5B0B1CBD2}" destId="{B3F089C4-DDB6-451B-A108-DBC1E223D2D0}" srcOrd="0" destOrd="1" presId="urn:microsoft.com/office/officeart/2005/8/layout/hProcess9"/>
    <dgm:cxn modelId="{5CE9A9DC-D984-4D89-A7C1-AAE3BF0DE772}" type="presOf" srcId="{437C8864-3706-4AC6-8CA8-E6B914C1F2BC}" destId="{A844E2E2-241D-4B2D-A8EE-33F93C83C21B}" srcOrd="0" destOrd="3" presId="urn:microsoft.com/office/officeart/2005/8/layout/hProcess9"/>
    <dgm:cxn modelId="{455C3A89-4D35-4A20-A826-F689E8772F67}" type="presOf" srcId="{535F8FBE-6B92-4E77-A697-B5620DBC52B3}" destId="{A844E2E2-241D-4B2D-A8EE-33F93C83C21B}" srcOrd="0" destOrd="2" presId="urn:microsoft.com/office/officeart/2005/8/layout/hProcess9"/>
    <dgm:cxn modelId="{2F0E67AC-76B9-4A88-B04E-CD14A88DAA89}" srcId="{E4BE5ED0-B22F-4253-A9EC-F32343A8C3FD}" destId="{D4E6A4A4-925A-4BFE-8238-81748EA526EB}" srcOrd="1" destOrd="0" parTransId="{A2A2ADB2-B2A3-46DD-84A2-8ACB41328206}" sibTransId="{05E6F9D3-599C-4B4E-8BFA-A3A50B45CC0A}"/>
    <dgm:cxn modelId="{E529EB07-D632-4CD8-ADA1-1F9BF61784B9}" srcId="{8AFF5E74-350A-41A0-92A0-E1D2F84F3525}" destId="{437C8864-3706-4AC6-8CA8-E6B914C1F2BC}" srcOrd="2" destOrd="0" parTransId="{932AD00A-5E91-467C-AF31-17C5F11EEABF}" sibTransId="{50745C78-B902-4D69-9B33-F6D9653B3194}"/>
    <dgm:cxn modelId="{168EE793-129B-4046-909E-624F0DF2AAD0}" srcId="{3CCD9FE8-D0AE-44B6-AADA-CAEE23697FEC}" destId="{746F127D-4C64-420F-B180-D5326DFF1FD0}" srcOrd="2" destOrd="0" parTransId="{82EFC008-34C7-49EE-A646-3A2B194664C2}" sibTransId="{CD5154FC-ADDD-4BF9-97DB-EE8E7BE65718}"/>
    <dgm:cxn modelId="{EB762443-925D-4BBC-8B57-54195145CD4F}" type="presOf" srcId="{E4BE5ED0-B22F-4253-A9EC-F32343A8C3FD}" destId="{B3F089C4-DDB6-451B-A108-DBC1E223D2D0}" srcOrd="0" destOrd="0" presId="urn:microsoft.com/office/officeart/2005/8/layout/hProcess9"/>
    <dgm:cxn modelId="{0A8F933B-BA3B-4410-B1AA-C5B5DA8A3D0B}" srcId="{E4BE5ED0-B22F-4253-A9EC-F32343A8C3FD}" destId="{915632F2-CB40-4EBB-9D45-C7B84F914702}" srcOrd="2" destOrd="0" parTransId="{FF359876-C1DE-41E3-B8F5-EED85434A751}" sibTransId="{1CE26A3B-5F02-4A93-A5CA-CD5DA4FAB16A}"/>
    <dgm:cxn modelId="{C1ABCDE2-B0C0-4D1D-8F52-BB841EED189C}" type="presParOf" srcId="{94955880-2AC2-49BD-9E75-FAF443278730}" destId="{FD91FBA4-472D-463C-95C4-25DBFEA5E9F2}" srcOrd="0" destOrd="0" presId="urn:microsoft.com/office/officeart/2005/8/layout/hProcess9"/>
    <dgm:cxn modelId="{787A3E0B-6085-469D-89C9-030A54A1C6D6}" type="presParOf" srcId="{94955880-2AC2-49BD-9E75-FAF443278730}" destId="{E6507BA9-AC0C-427D-8F90-8A7FDFC0875A}" srcOrd="1" destOrd="0" presId="urn:microsoft.com/office/officeart/2005/8/layout/hProcess9"/>
    <dgm:cxn modelId="{056452BA-1D6E-4FA9-8DFE-7FCC8571CBE3}" type="presParOf" srcId="{E6507BA9-AC0C-427D-8F90-8A7FDFC0875A}" destId="{B3F089C4-DDB6-451B-A108-DBC1E223D2D0}" srcOrd="0" destOrd="0" presId="urn:microsoft.com/office/officeart/2005/8/layout/hProcess9"/>
    <dgm:cxn modelId="{1C86A875-0BBF-4B3E-8A36-718F32DB6008}" type="presParOf" srcId="{E6507BA9-AC0C-427D-8F90-8A7FDFC0875A}" destId="{38698E53-A119-477C-8767-D3505138D5B9}" srcOrd="1" destOrd="0" presId="urn:microsoft.com/office/officeart/2005/8/layout/hProcess9"/>
    <dgm:cxn modelId="{9C2559FF-F423-47CE-9C32-7819BFBA65E0}" type="presParOf" srcId="{E6507BA9-AC0C-427D-8F90-8A7FDFC0875A}" destId="{A844E2E2-241D-4B2D-A8EE-33F93C83C21B}" srcOrd="2" destOrd="0" presId="urn:microsoft.com/office/officeart/2005/8/layout/hProcess9"/>
    <dgm:cxn modelId="{90BC9A77-5265-42D4-84E1-CC7C840732D2}" type="presParOf" srcId="{E6507BA9-AC0C-427D-8F90-8A7FDFC0875A}" destId="{71CF9874-1661-4730-9F50-EEC57A566AA0}" srcOrd="3" destOrd="0" presId="urn:microsoft.com/office/officeart/2005/8/layout/hProcess9"/>
    <dgm:cxn modelId="{F365B8CE-C48E-4BB2-AC57-231A68637BAC}" type="presParOf" srcId="{E6507BA9-AC0C-427D-8F90-8A7FDFC0875A}" destId="{D0931B26-55D8-4C01-9DF2-6D5552EFB55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7DE400-52D8-433E-B4E5-63F8CED8192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F27ADA-C8DF-4754-815C-3AA8BE7F9C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algn="ctr"/>
          <a:endParaRPr lang="en-US" b="1" dirty="0">
            <a:solidFill>
              <a:schemeClr val="tx1"/>
            </a:solidFill>
          </a:endParaRPr>
        </a:p>
      </dgm:t>
    </dgm:pt>
    <dgm:pt modelId="{A790BB01-27AE-45CF-8BF6-8151454CF11A}" type="parTrans" cxnId="{F53184A7-BF03-4BFD-BF9C-8DC4AFF9D328}">
      <dgm:prSet/>
      <dgm:spPr/>
      <dgm:t>
        <a:bodyPr/>
        <a:lstStyle/>
        <a:p>
          <a:pPr algn="ctr"/>
          <a:endParaRPr lang="en-US"/>
        </a:p>
      </dgm:t>
    </dgm:pt>
    <dgm:pt modelId="{5BE8C034-EAD0-40CF-9435-DA134578B8B4}" type="sibTrans" cxnId="{F53184A7-BF03-4BFD-BF9C-8DC4AFF9D328}">
      <dgm:prSet/>
      <dgm:spPr/>
      <dgm:t>
        <a:bodyPr/>
        <a:lstStyle/>
        <a:p>
          <a:pPr algn="ctr"/>
          <a:endParaRPr lang="en-US"/>
        </a:p>
      </dgm:t>
    </dgm:pt>
    <dgm:pt modelId="{591243DB-C712-40CE-A37E-DCA8ECB183DA}">
      <dgm:prSet phldrT="[Text]"/>
      <dgm:spPr/>
      <dgm:t>
        <a:bodyPr anchor="ctr" anchorCtr="0"/>
        <a:lstStyle/>
        <a:p>
          <a:pPr algn="ctr"/>
          <a:endParaRPr lang="en-US" dirty="0"/>
        </a:p>
      </dgm:t>
    </dgm:pt>
    <dgm:pt modelId="{D26132B1-46E9-4B25-ACAD-7626154104CE}" type="parTrans" cxnId="{E9F5931D-EF1F-45EC-9E8C-3DCF2F3AC921}">
      <dgm:prSet/>
      <dgm:spPr/>
      <dgm:t>
        <a:bodyPr/>
        <a:lstStyle/>
        <a:p>
          <a:pPr algn="ctr"/>
          <a:endParaRPr lang="en-US"/>
        </a:p>
      </dgm:t>
    </dgm:pt>
    <dgm:pt modelId="{8B2EE88C-C54A-4861-9AD9-E6CCB3D2EABA}" type="sibTrans" cxnId="{E9F5931D-EF1F-45EC-9E8C-3DCF2F3AC921}">
      <dgm:prSet/>
      <dgm:spPr/>
      <dgm:t>
        <a:bodyPr/>
        <a:lstStyle/>
        <a:p>
          <a:pPr algn="ctr"/>
          <a:endParaRPr lang="en-US"/>
        </a:p>
      </dgm:t>
    </dgm:pt>
    <dgm:pt modelId="{A931DEB6-F45D-4737-A072-02B96B503E89}" type="pres">
      <dgm:prSet presAssocID="{297DE400-52D8-433E-B4E5-63F8CED8192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BCF9AD-AA71-4E4B-A637-7760375DE182}" type="pres">
      <dgm:prSet presAssocID="{B9F27ADA-C8DF-4754-815C-3AA8BE7F9C00}" presName="linNode" presStyleCnt="0"/>
      <dgm:spPr/>
    </dgm:pt>
    <dgm:pt modelId="{7A9D131C-8B55-4738-98D1-16470A1915BB}" type="pres">
      <dgm:prSet presAssocID="{B9F27ADA-C8DF-4754-815C-3AA8BE7F9C00}" presName="parentShp" presStyleLbl="node1" presStyleIdx="0" presStyleCnt="1" custLinFactNeighborX="-23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B3DE7-AFB6-47F1-AB66-20DE0D0F4ABC}" type="pres">
      <dgm:prSet presAssocID="{B9F27ADA-C8DF-4754-815C-3AA8BE7F9C00}" presName="childShp" presStyleLbl="bgAccFollowNode1" presStyleIdx="0" presStyleCnt="1" custScaleX="67346" custLinFactNeighborX="-35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51CBCE-C7C1-4D28-8FB1-447BB8A9DEFC}" type="presOf" srcId="{297DE400-52D8-433E-B4E5-63F8CED8192E}" destId="{A931DEB6-F45D-4737-A072-02B96B503E89}" srcOrd="0" destOrd="0" presId="urn:microsoft.com/office/officeart/2005/8/layout/vList6"/>
    <dgm:cxn modelId="{E5CAA444-DA4F-4A16-90D9-0E346359111C}" type="presOf" srcId="{591243DB-C712-40CE-A37E-DCA8ECB183DA}" destId="{8E7B3DE7-AFB6-47F1-AB66-20DE0D0F4ABC}" srcOrd="0" destOrd="0" presId="urn:microsoft.com/office/officeart/2005/8/layout/vList6"/>
    <dgm:cxn modelId="{F53184A7-BF03-4BFD-BF9C-8DC4AFF9D328}" srcId="{297DE400-52D8-433E-B4E5-63F8CED8192E}" destId="{B9F27ADA-C8DF-4754-815C-3AA8BE7F9C00}" srcOrd="0" destOrd="0" parTransId="{A790BB01-27AE-45CF-8BF6-8151454CF11A}" sibTransId="{5BE8C034-EAD0-40CF-9435-DA134578B8B4}"/>
    <dgm:cxn modelId="{E9F5931D-EF1F-45EC-9E8C-3DCF2F3AC921}" srcId="{B9F27ADA-C8DF-4754-815C-3AA8BE7F9C00}" destId="{591243DB-C712-40CE-A37E-DCA8ECB183DA}" srcOrd="0" destOrd="0" parTransId="{D26132B1-46E9-4B25-ACAD-7626154104CE}" sibTransId="{8B2EE88C-C54A-4861-9AD9-E6CCB3D2EABA}"/>
    <dgm:cxn modelId="{A09E409F-49E7-449B-A0D0-DF51F3B436A7}" type="presOf" srcId="{B9F27ADA-C8DF-4754-815C-3AA8BE7F9C00}" destId="{7A9D131C-8B55-4738-98D1-16470A1915BB}" srcOrd="0" destOrd="0" presId="urn:microsoft.com/office/officeart/2005/8/layout/vList6"/>
    <dgm:cxn modelId="{AB8301CB-F6AA-4C93-857E-1A63164F9996}" type="presParOf" srcId="{A931DEB6-F45D-4737-A072-02B96B503E89}" destId="{FDBCF9AD-AA71-4E4B-A637-7760375DE182}" srcOrd="0" destOrd="0" presId="urn:microsoft.com/office/officeart/2005/8/layout/vList6"/>
    <dgm:cxn modelId="{95E392E0-8CB1-4C0B-B984-5855A00A8609}" type="presParOf" srcId="{FDBCF9AD-AA71-4E4B-A637-7760375DE182}" destId="{7A9D131C-8B55-4738-98D1-16470A1915BB}" srcOrd="0" destOrd="0" presId="urn:microsoft.com/office/officeart/2005/8/layout/vList6"/>
    <dgm:cxn modelId="{9FE2CD25-9A57-4AD7-9574-292345358B20}" type="presParOf" srcId="{FDBCF9AD-AA71-4E4B-A637-7760375DE182}" destId="{8E7B3DE7-AFB6-47F1-AB66-20DE0D0F4A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681D10-6E59-43BC-B465-0377FD46A532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DDA1A7D5-B784-4DE0-919B-6C2B9F18D2FD}">
      <dgm:prSet phldrT="[Text]"/>
      <dgm:spPr>
        <a:solidFill>
          <a:srgbClr val="F6A01A"/>
        </a:solidFill>
      </dgm:spPr>
      <dgm:t>
        <a:bodyPr/>
        <a:lstStyle/>
        <a:p>
          <a:r>
            <a:rPr lang="en-US" dirty="0" smtClean="0"/>
            <a:t>Education program OR certification</a:t>
          </a:r>
          <a:endParaRPr lang="en-US" dirty="0"/>
        </a:p>
      </dgm:t>
    </dgm:pt>
    <dgm:pt modelId="{5F9CF633-C47F-4C4E-BE10-DA11CA259056}" type="parTrans" cxnId="{3794B71F-A0DA-4448-8FEB-E8C0972DF69C}">
      <dgm:prSet/>
      <dgm:spPr/>
      <dgm:t>
        <a:bodyPr/>
        <a:lstStyle/>
        <a:p>
          <a:endParaRPr lang="en-US"/>
        </a:p>
      </dgm:t>
    </dgm:pt>
    <dgm:pt modelId="{A5455E92-543F-444C-BE43-F7D3A115E799}" type="sibTrans" cxnId="{3794B71F-A0DA-4448-8FEB-E8C0972DF69C}">
      <dgm:prSet/>
      <dgm:spPr/>
      <dgm:t>
        <a:bodyPr/>
        <a:lstStyle/>
        <a:p>
          <a:endParaRPr lang="en-US"/>
        </a:p>
      </dgm:t>
    </dgm:pt>
    <dgm:pt modelId="{E0E9C25A-3294-45D0-A9D3-4AED803DD84B}">
      <dgm:prSet phldrT="[Text]"/>
      <dgm:spPr>
        <a:solidFill>
          <a:srgbClr val="F6A01A"/>
        </a:solidFill>
      </dgm:spPr>
      <dgm:t>
        <a:bodyPr/>
        <a:lstStyle/>
        <a:p>
          <a:r>
            <a:rPr lang="en-US" dirty="0" smtClean="0"/>
            <a:t>Graduate degree required</a:t>
          </a:r>
          <a:endParaRPr lang="en-US" dirty="0"/>
        </a:p>
      </dgm:t>
    </dgm:pt>
    <dgm:pt modelId="{38A36BB3-4087-4727-BDB8-336575C64BBB}" type="parTrans" cxnId="{95E036A8-AC40-4EF9-8FA3-53E67A22A5B1}">
      <dgm:prSet/>
      <dgm:spPr/>
      <dgm:t>
        <a:bodyPr/>
        <a:lstStyle/>
        <a:p>
          <a:endParaRPr lang="en-US"/>
        </a:p>
      </dgm:t>
    </dgm:pt>
    <dgm:pt modelId="{ED7B1BD9-FFA6-4E0C-895C-BC6773AA22C8}" type="sibTrans" cxnId="{95E036A8-AC40-4EF9-8FA3-53E67A22A5B1}">
      <dgm:prSet/>
      <dgm:spPr/>
      <dgm:t>
        <a:bodyPr/>
        <a:lstStyle/>
        <a:p>
          <a:endParaRPr lang="en-US"/>
        </a:p>
      </dgm:t>
    </dgm:pt>
    <dgm:pt modelId="{307AF362-7F02-4672-8875-444005C93B49}">
      <dgm:prSet/>
      <dgm:spPr>
        <a:solidFill>
          <a:srgbClr val="F6A01A"/>
        </a:solidFill>
      </dgm:spPr>
      <dgm:t>
        <a:bodyPr/>
        <a:lstStyle/>
        <a:p>
          <a:r>
            <a:rPr lang="en-US" dirty="0" smtClean="0"/>
            <a:t>National certification required</a:t>
          </a:r>
          <a:endParaRPr lang="en-US" dirty="0"/>
        </a:p>
      </dgm:t>
    </dgm:pt>
    <dgm:pt modelId="{26FDDF5B-0757-467E-B515-961E0AA14155}" type="parTrans" cxnId="{FA647406-0442-4635-9EC2-2AB2727F2256}">
      <dgm:prSet/>
      <dgm:spPr/>
      <dgm:t>
        <a:bodyPr/>
        <a:lstStyle/>
        <a:p>
          <a:endParaRPr lang="en-US"/>
        </a:p>
      </dgm:t>
    </dgm:pt>
    <dgm:pt modelId="{A57A5C7B-82D6-4208-81A7-396D6FA8F884}" type="sibTrans" cxnId="{FA647406-0442-4635-9EC2-2AB2727F2256}">
      <dgm:prSet/>
      <dgm:spPr/>
      <dgm:t>
        <a:bodyPr/>
        <a:lstStyle/>
        <a:p>
          <a:endParaRPr lang="en-US"/>
        </a:p>
      </dgm:t>
    </dgm:pt>
    <dgm:pt modelId="{AA19E205-0EF0-4CE7-9CFA-D97B22016E35}" type="pres">
      <dgm:prSet presAssocID="{6F681D10-6E59-43BC-B465-0377FD46A532}" presName="Name0" presStyleCnt="0">
        <dgm:presLayoutVars>
          <dgm:dir/>
          <dgm:resizeHandles val="exact"/>
        </dgm:presLayoutVars>
      </dgm:prSet>
      <dgm:spPr/>
    </dgm:pt>
    <dgm:pt modelId="{7EC1731B-105B-4A65-81CE-BD1B49D7C157}" type="pres">
      <dgm:prSet presAssocID="{DDA1A7D5-B784-4DE0-919B-6C2B9F18D2FD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EE2B0-F307-4DA9-88C1-9C7A321C5A7A}" type="pres">
      <dgm:prSet presAssocID="{A5455E92-543F-444C-BE43-F7D3A115E799}" presName="parSpace" presStyleCnt="0"/>
      <dgm:spPr/>
    </dgm:pt>
    <dgm:pt modelId="{1DFFD713-6E34-4879-8438-1629AFE7ACF7}" type="pres">
      <dgm:prSet presAssocID="{E0E9C25A-3294-45D0-A9D3-4AED803DD84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BC694-C188-42BA-A681-BA3A7D5FD353}" type="pres">
      <dgm:prSet presAssocID="{ED7B1BD9-FFA6-4E0C-895C-BC6773AA22C8}" presName="parSpace" presStyleCnt="0"/>
      <dgm:spPr/>
    </dgm:pt>
    <dgm:pt modelId="{FF474FD3-91C3-41BB-8F23-734D72BE9D7D}" type="pres">
      <dgm:prSet presAssocID="{307AF362-7F02-4672-8875-444005C93B49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647406-0442-4635-9EC2-2AB2727F2256}" srcId="{6F681D10-6E59-43BC-B465-0377FD46A532}" destId="{307AF362-7F02-4672-8875-444005C93B49}" srcOrd="2" destOrd="0" parTransId="{26FDDF5B-0757-467E-B515-961E0AA14155}" sibTransId="{A57A5C7B-82D6-4208-81A7-396D6FA8F884}"/>
    <dgm:cxn modelId="{49E9E44E-3D80-4FB6-8827-9EF2519476E6}" type="presOf" srcId="{307AF362-7F02-4672-8875-444005C93B49}" destId="{FF474FD3-91C3-41BB-8F23-734D72BE9D7D}" srcOrd="0" destOrd="0" presId="urn:microsoft.com/office/officeart/2005/8/layout/hChevron3"/>
    <dgm:cxn modelId="{0243A757-6D11-4410-81F0-F71161FA19D7}" type="presOf" srcId="{6F681D10-6E59-43BC-B465-0377FD46A532}" destId="{AA19E205-0EF0-4CE7-9CFA-D97B22016E35}" srcOrd="0" destOrd="0" presId="urn:microsoft.com/office/officeart/2005/8/layout/hChevron3"/>
    <dgm:cxn modelId="{52715A01-15E3-4F19-8358-ED1B8E656F3B}" type="presOf" srcId="{E0E9C25A-3294-45D0-A9D3-4AED803DD84B}" destId="{1DFFD713-6E34-4879-8438-1629AFE7ACF7}" srcOrd="0" destOrd="0" presId="urn:microsoft.com/office/officeart/2005/8/layout/hChevron3"/>
    <dgm:cxn modelId="{5521217C-6BD4-4594-9677-B067909CB514}" type="presOf" srcId="{DDA1A7D5-B784-4DE0-919B-6C2B9F18D2FD}" destId="{7EC1731B-105B-4A65-81CE-BD1B49D7C157}" srcOrd="0" destOrd="0" presId="urn:microsoft.com/office/officeart/2005/8/layout/hChevron3"/>
    <dgm:cxn modelId="{3794B71F-A0DA-4448-8FEB-E8C0972DF69C}" srcId="{6F681D10-6E59-43BC-B465-0377FD46A532}" destId="{DDA1A7D5-B784-4DE0-919B-6C2B9F18D2FD}" srcOrd="0" destOrd="0" parTransId="{5F9CF633-C47F-4C4E-BE10-DA11CA259056}" sibTransId="{A5455E92-543F-444C-BE43-F7D3A115E799}"/>
    <dgm:cxn modelId="{95E036A8-AC40-4EF9-8FA3-53E67A22A5B1}" srcId="{6F681D10-6E59-43BC-B465-0377FD46A532}" destId="{E0E9C25A-3294-45D0-A9D3-4AED803DD84B}" srcOrd="1" destOrd="0" parTransId="{38A36BB3-4087-4727-BDB8-336575C64BBB}" sibTransId="{ED7B1BD9-FFA6-4E0C-895C-BC6773AA22C8}"/>
    <dgm:cxn modelId="{2FE9809D-7813-4743-BB04-A0BB43AADA84}" type="presParOf" srcId="{AA19E205-0EF0-4CE7-9CFA-D97B22016E35}" destId="{7EC1731B-105B-4A65-81CE-BD1B49D7C157}" srcOrd="0" destOrd="0" presId="urn:microsoft.com/office/officeart/2005/8/layout/hChevron3"/>
    <dgm:cxn modelId="{98402A9E-86DC-4B7C-BA2C-198B07F8DA78}" type="presParOf" srcId="{AA19E205-0EF0-4CE7-9CFA-D97B22016E35}" destId="{B21EE2B0-F307-4DA9-88C1-9C7A321C5A7A}" srcOrd="1" destOrd="0" presId="urn:microsoft.com/office/officeart/2005/8/layout/hChevron3"/>
    <dgm:cxn modelId="{F209F7E1-50F2-41BF-8BC3-519B7F50B173}" type="presParOf" srcId="{AA19E205-0EF0-4CE7-9CFA-D97B22016E35}" destId="{1DFFD713-6E34-4879-8438-1629AFE7ACF7}" srcOrd="2" destOrd="0" presId="urn:microsoft.com/office/officeart/2005/8/layout/hChevron3"/>
    <dgm:cxn modelId="{22DBA156-A9AD-4607-B11E-6730454D74F4}" type="presParOf" srcId="{AA19E205-0EF0-4CE7-9CFA-D97B22016E35}" destId="{DC7BC694-C188-42BA-A681-BA3A7D5FD353}" srcOrd="3" destOrd="0" presId="urn:microsoft.com/office/officeart/2005/8/layout/hChevron3"/>
    <dgm:cxn modelId="{299D5B91-F1D1-457E-85FE-1C82DB503CF7}" type="presParOf" srcId="{AA19E205-0EF0-4CE7-9CFA-D97B22016E35}" destId="{FF474FD3-91C3-41BB-8F23-734D72BE9D7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33D3F2-EBB5-4BD8-88DF-EF5BC9FAC00C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3CFF467-3600-4EF0-8161-0423BC8E0097}">
      <dgm:prSet phldrT="[Text]"/>
      <dgm:spPr>
        <a:solidFill>
          <a:srgbClr val="56004E"/>
        </a:solidFill>
      </dgm:spPr>
      <dgm:t>
        <a:bodyPr/>
        <a:lstStyle/>
        <a:p>
          <a:r>
            <a:rPr lang="en-US" dirty="0" smtClean="0"/>
            <a:t>Prescriptive authority for APNs</a:t>
          </a:r>
          <a:endParaRPr lang="en-US" dirty="0"/>
        </a:p>
      </dgm:t>
    </dgm:pt>
    <dgm:pt modelId="{D269F5F4-D059-4712-AC68-EF347450FC0A}" type="parTrans" cxnId="{4E2DEE73-6EF8-4A9E-9A67-8651371D0F8E}">
      <dgm:prSet/>
      <dgm:spPr/>
      <dgm:t>
        <a:bodyPr/>
        <a:lstStyle/>
        <a:p>
          <a:endParaRPr lang="en-US"/>
        </a:p>
      </dgm:t>
    </dgm:pt>
    <dgm:pt modelId="{4FAE8F3D-D599-4386-8C3D-E4298DD3E3E3}" type="sibTrans" cxnId="{4E2DEE73-6EF8-4A9E-9A67-8651371D0F8E}">
      <dgm:prSet/>
      <dgm:spPr/>
      <dgm:t>
        <a:bodyPr/>
        <a:lstStyle/>
        <a:p>
          <a:endParaRPr lang="en-US"/>
        </a:p>
      </dgm:t>
    </dgm:pt>
    <dgm:pt modelId="{F28A6301-91FB-44FA-BC0D-912793DD18AB}">
      <dgm:prSet/>
      <dgm:spPr>
        <a:solidFill>
          <a:srgbClr val="56004E"/>
        </a:solidFill>
      </dgm:spPr>
      <dgm:t>
        <a:bodyPr/>
        <a:lstStyle/>
        <a:p>
          <a:r>
            <a:rPr lang="en-US" dirty="0" smtClean="0"/>
            <a:t>APN physician collaborative agreement dropped</a:t>
          </a:r>
          <a:endParaRPr lang="en-US" dirty="0"/>
        </a:p>
      </dgm:t>
    </dgm:pt>
    <dgm:pt modelId="{A04E365E-9F86-4FC7-ABFA-3DD731C55E16}" type="parTrans" cxnId="{779E65B6-3A8C-4E37-B90A-7E5E73A71081}">
      <dgm:prSet/>
      <dgm:spPr/>
      <dgm:t>
        <a:bodyPr/>
        <a:lstStyle/>
        <a:p>
          <a:endParaRPr lang="en-US"/>
        </a:p>
      </dgm:t>
    </dgm:pt>
    <dgm:pt modelId="{4D85F7E2-2EB5-4B16-9262-9245BF0E03B8}" type="sibTrans" cxnId="{779E65B6-3A8C-4E37-B90A-7E5E73A71081}">
      <dgm:prSet/>
      <dgm:spPr/>
      <dgm:t>
        <a:bodyPr/>
        <a:lstStyle/>
        <a:p>
          <a:endParaRPr lang="en-US"/>
        </a:p>
      </dgm:t>
    </dgm:pt>
    <dgm:pt modelId="{F5965DFA-B91F-436B-8193-3B45CC07B65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dirty="0"/>
        </a:p>
      </dgm:t>
    </dgm:pt>
    <dgm:pt modelId="{88B2D9E6-6179-4150-9360-878E37210AC6}" type="sibTrans" cxnId="{778C8256-866B-4A36-AC87-658312C53CF1}">
      <dgm:prSet/>
      <dgm:spPr/>
      <dgm:t>
        <a:bodyPr/>
        <a:lstStyle/>
        <a:p>
          <a:endParaRPr lang="en-US"/>
        </a:p>
      </dgm:t>
    </dgm:pt>
    <dgm:pt modelId="{6190348D-7B59-4C2B-82CD-CF0DA1692020}" type="parTrans" cxnId="{778C8256-866B-4A36-AC87-658312C53CF1}">
      <dgm:prSet/>
      <dgm:spPr/>
      <dgm:t>
        <a:bodyPr/>
        <a:lstStyle/>
        <a:p>
          <a:endParaRPr lang="en-US"/>
        </a:p>
      </dgm:t>
    </dgm:pt>
    <dgm:pt modelId="{BD1AB381-D4D5-46E2-94D2-B88BCBC0333B}" type="pres">
      <dgm:prSet presAssocID="{C333D3F2-EBB5-4BD8-88DF-EF5BC9FAC0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D36E45-5133-4A63-9106-E95DC4CF4EA3}" type="pres">
      <dgm:prSet presAssocID="{D3CFF467-3600-4EF0-8161-0423BC8E0097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E55C8-A830-43D3-88BA-6FD5BBCED045}" type="pres">
      <dgm:prSet presAssocID="{4FAE8F3D-D599-4386-8C3D-E4298DD3E3E3}" presName="parSpace" presStyleCnt="0"/>
      <dgm:spPr/>
    </dgm:pt>
    <dgm:pt modelId="{35D4BF58-E2B7-4832-84FD-3472B7E66A06}" type="pres">
      <dgm:prSet presAssocID="{F5965DFA-B91F-436B-8193-3B45CC07B65D}" presName="parTxOnly" presStyleLbl="node1" presStyleIdx="1" presStyleCnt="3" custScaleX="77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D6DC1-9172-46B5-98DD-57EAFBAD7301}" type="pres">
      <dgm:prSet presAssocID="{88B2D9E6-6179-4150-9360-878E37210AC6}" presName="parSpace" presStyleCnt="0"/>
      <dgm:spPr/>
    </dgm:pt>
    <dgm:pt modelId="{E3E363B1-3C34-4D17-9A3D-5A2E3E28CBC7}" type="pres">
      <dgm:prSet presAssocID="{F28A6301-91FB-44FA-BC0D-912793DD18A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6CB4D0-1A68-4E6E-BBE1-F6E091B2F00D}" type="presOf" srcId="{C333D3F2-EBB5-4BD8-88DF-EF5BC9FAC00C}" destId="{BD1AB381-D4D5-46E2-94D2-B88BCBC0333B}" srcOrd="0" destOrd="0" presId="urn:microsoft.com/office/officeart/2005/8/layout/hChevron3"/>
    <dgm:cxn modelId="{778C8256-866B-4A36-AC87-658312C53CF1}" srcId="{C333D3F2-EBB5-4BD8-88DF-EF5BC9FAC00C}" destId="{F5965DFA-B91F-436B-8193-3B45CC07B65D}" srcOrd="1" destOrd="0" parTransId="{6190348D-7B59-4C2B-82CD-CF0DA1692020}" sibTransId="{88B2D9E6-6179-4150-9360-878E37210AC6}"/>
    <dgm:cxn modelId="{4E2DEE73-6EF8-4A9E-9A67-8651371D0F8E}" srcId="{C333D3F2-EBB5-4BD8-88DF-EF5BC9FAC00C}" destId="{D3CFF467-3600-4EF0-8161-0423BC8E0097}" srcOrd="0" destOrd="0" parTransId="{D269F5F4-D059-4712-AC68-EF347450FC0A}" sibTransId="{4FAE8F3D-D599-4386-8C3D-E4298DD3E3E3}"/>
    <dgm:cxn modelId="{5E88F684-B165-4D3A-8DF6-F3A129AA0BE0}" type="presOf" srcId="{F5965DFA-B91F-436B-8193-3B45CC07B65D}" destId="{35D4BF58-E2B7-4832-84FD-3472B7E66A06}" srcOrd="0" destOrd="0" presId="urn:microsoft.com/office/officeart/2005/8/layout/hChevron3"/>
    <dgm:cxn modelId="{779E65B6-3A8C-4E37-B90A-7E5E73A71081}" srcId="{C333D3F2-EBB5-4BD8-88DF-EF5BC9FAC00C}" destId="{F28A6301-91FB-44FA-BC0D-912793DD18AB}" srcOrd="2" destOrd="0" parTransId="{A04E365E-9F86-4FC7-ABFA-3DD731C55E16}" sibTransId="{4D85F7E2-2EB5-4B16-9262-9245BF0E03B8}"/>
    <dgm:cxn modelId="{F88C3D2B-53C6-48FD-8816-4D485918F9C9}" type="presOf" srcId="{D3CFF467-3600-4EF0-8161-0423BC8E0097}" destId="{4FD36E45-5133-4A63-9106-E95DC4CF4EA3}" srcOrd="0" destOrd="0" presId="urn:microsoft.com/office/officeart/2005/8/layout/hChevron3"/>
    <dgm:cxn modelId="{899FE83C-7615-4A8C-8FEF-4B942E64641A}" type="presOf" srcId="{F28A6301-91FB-44FA-BC0D-912793DD18AB}" destId="{E3E363B1-3C34-4D17-9A3D-5A2E3E28CBC7}" srcOrd="0" destOrd="0" presId="urn:microsoft.com/office/officeart/2005/8/layout/hChevron3"/>
    <dgm:cxn modelId="{EFE59DFD-B1BE-4BFB-A68A-A80BE2D8FA43}" type="presParOf" srcId="{BD1AB381-D4D5-46E2-94D2-B88BCBC0333B}" destId="{4FD36E45-5133-4A63-9106-E95DC4CF4EA3}" srcOrd="0" destOrd="0" presId="urn:microsoft.com/office/officeart/2005/8/layout/hChevron3"/>
    <dgm:cxn modelId="{92CEDE89-83F8-4315-A01A-64C1CAF5D1AA}" type="presParOf" srcId="{BD1AB381-D4D5-46E2-94D2-B88BCBC0333B}" destId="{604E55C8-A830-43D3-88BA-6FD5BBCED045}" srcOrd="1" destOrd="0" presId="urn:microsoft.com/office/officeart/2005/8/layout/hChevron3"/>
    <dgm:cxn modelId="{480CAA45-84B2-49DC-8F65-73F6D18E9E53}" type="presParOf" srcId="{BD1AB381-D4D5-46E2-94D2-B88BCBC0333B}" destId="{35D4BF58-E2B7-4832-84FD-3472B7E66A06}" srcOrd="2" destOrd="0" presId="urn:microsoft.com/office/officeart/2005/8/layout/hChevron3"/>
    <dgm:cxn modelId="{CD89492C-06C7-4041-9DDF-486CCE0894EC}" type="presParOf" srcId="{BD1AB381-D4D5-46E2-94D2-B88BCBC0333B}" destId="{0F5D6DC1-9172-46B5-98DD-57EAFBAD7301}" srcOrd="3" destOrd="0" presId="urn:microsoft.com/office/officeart/2005/8/layout/hChevron3"/>
    <dgm:cxn modelId="{AF4C84AB-E6C0-441A-9376-74C72E357AB8}" type="presParOf" srcId="{BD1AB381-D4D5-46E2-94D2-B88BCBC0333B}" destId="{E3E363B1-3C34-4D17-9A3D-5A2E3E28CBC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E51FB8-2A73-4C55-A51E-5B97C92A4987}">
      <dsp:nvSpPr>
        <dsp:cNvPr id="0" name=""/>
        <dsp:cNvSpPr/>
      </dsp:nvSpPr>
      <dsp:spPr>
        <a:xfrm>
          <a:off x="9" y="0"/>
          <a:ext cx="1792523" cy="1600200"/>
        </a:xfrm>
        <a:prstGeom prst="roundRect">
          <a:avLst>
            <a:gd name="adj" fmla="val 10000"/>
          </a:avLst>
        </a:prstGeom>
        <a:solidFill>
          <a:srgbClr val="F6A01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Training</a:t>
          </a:r>
          <a:endParaRPr lang="en-US" sz="24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9" y="0"/>
        <a:ext cx="1792523" cy="1600200"/>
      </dsp:txXfrm>
    </dsp:sp>
    <dsp:sp modelId="{0B1ADA73-E151-457A-9C55-134E925CAA24}">
      <dsp:nvSpPr>
        <dsp:cNvPr id="0" name=""/>
        <dsp:cNvSpPr/>
      </dsp:nvSpPr>
      <dsp:spPr>
        <a:xfrm>
          <a:off x="2095504" y="0"/>
          <a:ext cx="1792523" cy="1600200"/>
        </a:xfrm>
        <a:prstGeom prst="roundRect">
          <a:avLst>
            <a:gd name="adj" fmla="val 10000"/>
          </a:avLst>
        </a:prstGeom>
        <a:solidFill>
          <a:srgbClr val="817C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Regulatory</a:t>
          </a:r>
          <a:endParaRPr lang="en-US" sz="24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2095504" y="0"/>
        <a:ext cx="1792523" cy="1600200"/>
      </dsp:txXfrm>
    </dsp:sp>
    <dsp:sp modelId="{5B9B649A-AA24-48C3-B790-78951857E692}">
      <dsp:nvSpPr>
        <dsp:cNvPr id="0" name=""/>
        <dsp:cNvSpPr/>
      </dsp:nvSpPr>
      <dsp:spPr>
        <a:xfrm>
          <a:off x="4189171" y="0"/>
          <a:ext cx="1792523" cy="1600200"/>
        </a:xfrm>
        <a:prstGeom prst="roundRect">
          <a:avLst>
            <a:gd name="adj" fmla="val 10000"/>
          </a:avLst>
        </a:prstGeom>
        <a:solidFill>
          <a:srgbClr val="56004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Financial</a:t>
          </a:r>
          <a:endParaRPr lang="en-US" sz="24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4189171" y="0"/>
        <a:ext cx="1792523" cy="1600200"/>
      </dsp:txXfrm>
    </dsp:sp>
    <dsp:sp modelId="{73987759-C03F-445F-951F-9D420BC761E1}">
      <dsp:nvSpPr>
        <dsp:cNvPr id="0" name=""/>
        <dsp:cNvSpPr/>
      </dsp:nvSpPr>
      <dsp:spPr>
        <a:xfrm>
          <a:off x="6282838" y="0"/>
          <a:ext cx="1792523" cy="1600200"/>
        </a:xfrm>
        <a:prstGeom prst="roundRect">
          <a:avLst>
            <a:gd name="adj" fmla="val 10000"/>
          </a:avLst>
        </a:prstGeom>
        <a:solidFill>
          <a:srgbClr val="42596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Cultural</a:t>
          </a:r>
          <a:endParaRPr lang="en-US" sz="24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6282838" y="0"/>
        <a:ext cx="1792523" cy="16002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3339B5-D5D9-4E56-B90D-9045C081A9FF}">
      <dsp:nvSpPr>
        <dsp:cNvPr id="0" name=""/>
        <dsp:cNvSpPr/>
      </dsp:nvSpPr>
      <dsp:spPr>
        <a:xfrm>
          <a:off x="2712" y="0"/>
          <a:ext cx="2371836" cy="948734"/>
        </a:xfrm>
        <a:prstGeom prst="homePlate">
          <a:avLst/>
        </a:prstGeom>
        <a:solidFill>
          <a:srgbClr val="817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Medicaid reimbursement for all APNs</a:t>
          </a:r>
          <a:endParaRPr lang="en-US" sz="2100" kern="1200" dirty="0"/>
        </a:p>
      </dsp:txBody>
      <dsp:txXfrm>
        <a:off x="2712" y="0"/>
        <a:ext cx="2371836" cy="948734"/>
      </dsp:txXfrm>
    </dsp:sp>
    <dsp:sp modelId="{6C3CC060-CC8C-4A70-B9B2-09ED330467D0}">
      <dsp:nvSpPr>
        <dsp:cNvPr id="0" name=""/>
        <dsp:cNvSpPr/>
      </dsp:nvSpPr>
      <dsp:spPr>
        <a:xfrm>
          <a:off x="1900181" y="20932"/>
          <a:ext cx="2371836" cy="94873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26" tIns="136017" rIns="68009" bIns="136017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/>
        </a:p>
      </dsp:txBody>
      <dsp:txXfrm>
        <a:off x="1900181" y="20932"/>
        <a:ext cx="2371836" cy="948734"/>
      </dsp:txXfrm>
    </dsp:sp>
    <dsp:sp modelId="{7BEA090D-676A-4FA2-91D0-0C88915623C1}">
      <dsp:nvSpPr>
        <dsp:cNvPr id="0" name=""/>
        <dsp:cNvSpPr/>
      </dsp:nvSpPr>
      <dsp:spPr>
        <a:xfrm>
          <a:off x="3797650" y="20932"/>
          <a:ext cx="2371836" cy="948734"/>
        </a:xfrm>
        <a:prstGeom prst="chevron">
          <a:avLst/>
        </a:prstGeom>
        <a:solidFill>
          <a:srgbClr val="817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APN insurance empanelment?</a:t>
          </a:r>
          <a:endParaRPr lang="en-US" sz="1800" kern="1200" dirty="0"/>
        </a:p>
      </dsp:txBody>
      <dsp:txXfrm>
        <a:off x="3797650" y="20932"/>
        <a:ext cx="2371836" cy="94873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291C90-3EAF-42CD-BD76-E0365A0A01B2}">
      <dsp:nvSpPr>
        <dsp:cNvPr id="0" name=""/>
        <dsp:cNvSpPr/>
      </dsp:nvSpPr>
      <dsp:spPr>
        <a:xfrm>
          <a:off x="2651774" y="0"/>
          <a:ext cx="5425413" cy="1414363"/>
        </a:xfrm>
        <a:prstGeom prst="rightArrow">
          <a:avLst>
            <a:gd name="adj1" fmla="val 75000"/>
            <a:gd name="adj2" fmla="val 50000"/>
          </a:avLst>
        </a:prstGeom>
        <a:solidFill>
          <a:srgbClr val="FADBA8">
            <a:alpha val="89804"/>
          </a:srgb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Interdisciplinary education</a:t>
          </a:r>
        </a:p>
      </dsp:txBody>
      <dsp:txXfrm>
        <a:off x="2651774" y="0"/>
        <a:ext cx="5425413" cy="1414363"/>
      </dsp:txXfrm>
    </dsp:sp>
    <dsp:sp modelId="{59AC71E9-313A-441A-8D7F-B230D20E7D11}">
      <dsp:nvSpPr>
        <dsp:cNvPr id="0" name=""/>
        <dsp:cNvSpPr/>
      </dsp:nvSpPr>
      <dsp:spPr>
        <a:xfrm>
          <a:off x="0" y="0"/>
          <a:ext cx="2651774" cy="1414363"/>
        </a:xfrm>
        <a:prstGeom prst="roundRect">
          <a:avLst/>
        </a:prstGeom>
        <a:solidFill>
          <a:srgbClr val="F6A0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Training</a:t>
          </a:r>
          <a:endParaRPr lang="en-US" sz="3700" kern="1200" dirty="0"/>
        </a:p>
      </dsp:txBody>
      <dsp:txXfrm>
        <a:off x="0" y="0"/>
        <a:ext cx="2651774" cy="1414363"/>
      </dsp:txXfrm>
    </dsp:sp>
    <dsp:sp modelId="{B51D740E-DFE3-460E-93B0-E6A5240A5DE9}">
      <dsp:nvSpPr>
        <dsp:cNvPr id="0" name=""/>
        <dsp:cNvSpPr/>
      </dsp:nvSpPr>
      <dsp:spPr>
        <a:xfrm>
          <a:off x="2651774" y="1555799"/>
          <a:ext cx="5425413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  Monitor mentor/preceptor availability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  Insurance empanelment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  DORA Data Bill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2651774" y="1555799"/>
        <a:ext cx="5425413" cy="1414363"/>
      </dsp:txXfrm>
    </dsp:sp>
    <dsp:sp modelId="{EDEE328F-5D2E-44B8-9DAC-88FBAF5502AA}">
      <dsp:nvSpPr>
        <dsp:cNvPr id="0" name=""/>
        <dsp:cNvSpPr/>
      </dsp:nvSpPr>
      <dsp:spPr>
        <a:xfrm>
          <a:off x="0" y="1555799"/>
          <a:ext cx="2651774" cy="1414363"/>
        </a:xfrm>
        <a:prstGeom prst="roundRect">
          <a:avLst/>
        </a:prstGeom>
        <a:solidFill>
          <a:srgbClr val="817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Regulatory</a:t>
          </a:r>
          <a:endParaRPr lang="en-US" sz="3700" kern="1200" dirty="0"/>
        </a:p>
      </dsp:txBody>
      <dsp:txXfrm>
        <a:off x="0" y="1555799"/>
        <a:ext cx="2651774" cy="1414363"/>
      </dsp:txXfrm>
    </dsp:sp>
    <dsp:sp modelId="{DCF82F6F-A5F3-4120-9E09-3DD8D6224E32}">
      <dsp:nvSpPr>
        <dsp:cNvPr id="0" name=""/>
        <dsp:cNvSpPr/>
      </dsp:nvSpPr>
      <dsp:spPr>
        <a:xfrm>
          <a:off x="2651774" y="3111599"/>
          <a:ext cx="5425413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 Reimbursement, billing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Payment reform/health exchange policy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Nurse-led health centers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171450" marR="0" lvl="1" indent="-1714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2651774" y="3111599"/>
        <a:ext cx="5425413" cy="1414363"/>
      </dsp:txXfrm>
    </dsp:sp>
    <dsp:sp modelId="{DD91DAF1-F049-4D1E-A516-55D8D8E27454}">
      <dsp:nvSpPr>
        <dsp:cNvPr id="0" name=""/>
        <dsp:cNvSpPr/>
      </dsp:nvSpPr>
      <dsp:spPr>
        <a:xfrm>
          <a:off x="0" y="3111599"/>
          <a:ext cx="2651774" cy="1414363"/>
        </a:xfrm>
        <a:prstGeom prst="roundRect">
          <a:avLst/>
        </a:prstGeom>
        <a:solidFill>
          <a:srgbClr val="5600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Financial</a:t>
          </a:r>
          <a:endParaRPr lang="en-US" sz="3700" kern="1200" dirty="0"/>
        </a:p>
      </dsp:txBody>
      <dsp:txXfrm>
        <a:off x="0" y="3111599"/>
        <a:ext cx="2651774" cy="141436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8B1265-E4F0-47A2-86A7-838CB013CD2A}">
      <dsp:nvSpPr>
        <dsp:cNvPr id="0" name=""/>
        <dsp:cNvSpPr/>
      </dsp:nvSpPr>
      <dsp:spPr>
        <a:xfrm>
          <a:off x="1785" y="364926"/>
          <a:ext cx="2175867" cy="870346"/>
        </a:xfrm>
        <a:prstGeom prst="chevron">
          <a:avLst/>
        </a:prstGeom>
        <a:solidFill>
          <a:srgbClr val="F6A0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Training</a:t>
          </a:r>
          <a:endParaRPr lang="en-US" sz="2100" kern="1200" dirty="0"/>
        </a:p>
      </dsp:txBody>
      <dsp:txXfrm>
        <a:off x="1785" y="364926"/>
        <a:ext cx="2175867" cy="870346"/>
      </dsp:txXfrm>
    </dsp:sp>
    <dsp:sp modelId="{37E4C2DD-98E3-47D4-81D0-EF2CB7B3CB7A}">
      <dsp:nvSpPr>
        <dsp:cNvPr id="0" name=""/>
        <dsp:cNvSpPr/>
      </dsp:nvSpPr>
      <dsp:spPr>
        <a:xfrm>
          <a:off x="1960066" y="364926"/>
          <a:ext cx="2175867" cy="870346"/>
        </a:xfrm>
        <a:prstGeom prst="chevron">
          <a:avLst/>
        </a:prstGeom>
        <a:solidFill>
          <a:srgbClr val="817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Regulatory</a:t>
          </a:r>
          <a:endParaRPr lang="en-US" sz="2100" kern="1200" dirty="0"/>
        </a:p>
      </dsp:txBody>
      <dsp:txXfrm>
        <a:off x="1960066" y="364926"/>
        <a:ext cx="2175867" cy="870346"/>
      </dsp:txXfrm>
    </dsp:sp>
    <dsp:sp modelId="{66A6C9B2-872B-462D-8A29-80D0853F6F6C}">
      <dsp:nvSpPr>
        <dsp:cNvPr id="0" name=""/>
        <dsp:cNvSpPr/>
      </dsp:nvSpPr>
      <dsp:spPr>
        <a:xfrm>
          <a:off x="3918346" y="364926"/>
          <a:ext cx="2175867" cy="870346"/>
        </a:xfrm>
        <a:prstGeom prst="chevron">
          <a:avLst/>
        </a:prstGeom>
        <a:solidFill>
          <a:srgbClr val="5600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Financial</a:t>
          </a:r>
          <a:endParaRPr lang="en-US" sz="2100" kern="1200" dirty="0"/>
        </a:p>
      </dsp:txBody>
      <dsp:txXfrm>
        <a:off x="3918346" y="364926"/>
        <a:ext cx="2175867" cy="8703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4B869E-EE43-4409-A476-D7E538740403}">
      <dsp:nvSpPr>
        <dsp:cNvPr id="0" name=""/>
        <dsp:cNvSpPr/>
      </dsp:nvSpPr>
      <dsp:spPr>
        <a:xfrm>
          <a:off x="40" y="1694"/>
          <a:ext cx="3881177" cy="1209600"/>
        </a:xfrm>
        <a:prstGeom prst="rect">
          <a:avLst/>
        </a:prstGeom>
        <a:solidFill>
          <a:srgbClr val="42596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Medicine</a:t>
          </a:r>
          <a:endParaRPr lang="en-US" sz="4200" kern="1200" dirty="0"/>
        </a:p>
      </dsp:txBody>
      <dsp:txXfrm>
        <a:off x="40" y="1694"/>
        <a:ext cx="3881177" cy="1209600"/>
      </dsp:txXfrm>
    </dsp:sp>
    <dsp:sp modelId="{A2C4E8EF-0D79-48BE-B007-DDF482A6AFFD}">
      <dsp:nvSpPr>
        <dsp:cNvPr id="0" name=""/>
        <dsp:cNvSpPr/>
      </dsp:nvSpPr>
      <dsp:spPr>
        <a:xfrm>
          <a:off x="40" y="1211294"/>
          <a:ext cx="3881177" cy="20175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Physicians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Physician assistants (PAs)</a:t>
          </a:r>
          <a:endParaRPr lang="en-US" sz="2800" kern="1200" dirty="0"/>
        </a:p>
      </dsp:txBody>
      <dsp:txXfrm>
        <a:off x="40" y="1211294"/>
        <a:ext cx="3881177" cy="2017574"/>
      </dsp:txXfrm>
    </dsp:sp>
    <dsp:sp modelId="{35BB99E4-E6E1-401F-92C3-D6B9BA3FFC12}">
      <dsp:nvSpPr>
        <dsp:cNvPr id="0" name=""/>
        <dsp:cNvSpPr/>
      </dsp:nvSpPr>
      <dsp:spPr>
        <a:xfrm>
          <a:off x="4424582" y="1694"/>
          <a:ext cx="3881177" cy="1209600"/>
        </a:xfrm>
        <a:prstGeom prst="rect">
          <a:avLst/>
        </a:prstGeom>
        <a:solidFill>
          <a:srgbClr val="42596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Nursing</a:t>
          </a:r>
          <a:endParaRPr lang="en-US" sz="4200" kern="1200" dirty="0"/>
        </a:p>
      </dsp:txBody>
      <dsp:txXfrm>
        <a:off x="4424582" y="1694"/>
        <a:ext cx="3881177" cy="1209600"/>
      </dsp:txXfrm>
    </dsp:sp>
    <dsp:sp modelId="{522341F0-1316-4801-A017-F9AFB4AE7210}">
      <dsp:nvSpPr>
        <dsp:cNvPr id="0" name=""/>
        <dsp:cNvSpPr/>
      </dsp:nvSpPr>
      <dsp:spPr>
        <a:xfrm>
          <a:off x="4424582" y="1211294"/>
          <a:ext cx="3881177" cy="20175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Nurse Practitioners (NPs)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Clinical </a:t>
          </a:r>
          <a:r>
            <a:rPr lang="en-US" sz="2800" kern="1200" smtClean="0"/>
            <a:t>Nurse Midwives (CNMs)</a:t>
          </a:r>
          <a:endParaRPr lang="en-US" sz="2800" kern="1200" dirty="0"/>
        </a:p>
      </dsp:txBody>
      <dsp:txXfrm>
        <a:off x="4424582" y="1211294"/>
        <a:ext cx="3881177" cy="20175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550A0D-5D12-454C-936F-A074074C8EFB}">
      <dsp:nvSpPr>
        <dsp:cNvPr id="0" name=""/>
        <dsp:cNvSpPr/>
      </dsp:nvSpPr>
      <dsp:spPr>
        <a:xfrm>
          <a:off x="482501" y="684720"/>
          <a:ext cx="1602358" cy="1602358"/>
        </a:xfrm>
        <a:prstGeom prst="ellipse">
          <a:avLst/>
        </a:prstGeom>
        <a:solidFill>
          <a:srgbClr val="F7C577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183" tIns="20320" rIns="8818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MAs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CNAs</a:t>
          </a:r>
        </a:p>
      </dsp:txBody>
      <dsp:txXfrm>
        <a:off x="482501" y="684720"/>
        <a:ext cx="1602358" cy="1602358"/>
      </dsp:txXfrm>
    </dsp:sp>
    <dsp:sp modelId="{AB3E0209-F77D-4567-954E-D872CAE114F7}">
      <dsp:nvSpPr>
        <dsp:cNvPr id="0" name=""/>
        <dsp:cNvSpPr/>
      </dsp:nvSpPr>
      <dsp:spPr>
        <a:xfrm>
          <a:off x="1685135" y="684720"/>
          <a:ext cx="1602358" cy="1602358"/>
        </a:xfrm>
        <a:prstGeom prst="ellipse">
          <a:avLst/>
        </a:prstGeom>
        <a:solidFill>
          <a:srgbClr val="F7C577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183" tIns="20320" rIns="8818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LPNs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1685135" y="684720"/>
        <a:ext cx="1602358" cy="1602358"/>
      </dsp:txXfrm>
    </dsp:sp>
    <dsp:sp modelId="{D8019BE4-F58E-4E60-BCD0-641CB40E2326}">
      <dsp:nvSpPr>
        <dsp:cNvPr id="0" name=""/>
        <dsp:cNvSpPr/>
      </dsp:nvSpPr>
      <dsp:spPr>
        <a:xfrm>
          <a:off x="2887400" y="684720"/>
          <a:ext cx="1602358" cy="1602358"/>
        </a:xfrm>
        <a:prstGeom prst="ellipse">
          <a:avLst/>
        </a:prstGeom>
        <a:solidFill>
          <a:srgbClr val="F7C577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183" tIns="20320" rIns="8818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RNs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2887400" y="684720"/>
        <a:ext cx="1602358" cy="1602358"/>
      </dsp:txXfrm>
    </dsp:sp>
    <dsp:sp modelId="{040C77B8-7B82-4C43-A733-9FB38C558F8D}">
      <dsp:nvSpPr>
        <dsp:cNvPr id="0" name=""/>
        <dsp:cNvSpPr/>
      </dsp:nvSpPr>
      <dsp:spPr>
        <a:xfrm>
          <a:off x="4089278" y="684720"/>
          <a:ext cx="1602358" cy="1602358"/>
        </a:xfrm>
        <a:prstGeom prst="ellipse">
          <a:avLst/>
        </a:prstGeom>
        <a:solidFill>
          <a:srgbClr val="F7C577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183" tIns="20320" rIns="8818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PAs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APNs</a:t>
          </a:r>
          <a:endParaRPr lang="en-US" sz="16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4089278" y="684720"/>
        <a:ext cx="1602358" cy="1602358"/>
      </dsp:txXfrm>
    </dsp:sp>
    <dsp:sp modelId="{6C74828A-C112-4A1B-887B-D43EADAECDF2}">
      <dsp:nvSpPr>
        <dsp:cNvPr id="0" name=""/>
        <dsp:cNvSpPr/>
      </dsp:nvSpPr>
      <dsp:spPr>
        <a:xfrm>
          <a:off x="5290787" y="684720"/>
          <a:ext cx="1602358" cy="1602358"/>
        </a:xfrm>
        <a:prstGeom prst="ellipse">
          <a:avLst/>
        </a:prstGeom>
        <a:solidFill>
          <a:srgbClr val="F7C577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183" tIns="20320" rIns="8818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Ebrima" pitchFamily="2" charset="0"/>
              <a:ea typeface="Ebrima" pitchFamily="2" charset="0"/>
              <a:cs typeface="Ebrima" pitchFamily="2" charset="0"/>
            </a:rPr>
            <a:t>GeneralistMDs</a:t>
          </a:r>
          <a:endParaRPr lang="en-US" sz="1600" kern="1200" dirty="0" smtClean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5290787" y="684720"/>
        <a:ext cx="1602358" cy="1602358"/>
      </dsp:txXfrm>
    </dsp:sp>
    <dsp:sp modelId="{CE0C76E7-BB8B-4618-A5D0-A0D3C44D90F2}">
      <dsp:nvSpPr>
        <dsp:cNvPr id="0" name=""/>
        <dsp:cNvSpPr/>
      </dsp:nvSpPr>
      <dsp:spPr>
        <a:xfrm>
          <a:off x="6491921" y="684720"/>
          <a:ext cx="1602358" cy="1602358"/>
        </a:xfrm>
        <a:prstGeom prst="ellipse">
          <a:avLst/>
        </a:prstGeom>
        <a:solidFill>
          <a:srgbClr val="F7C577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183" tIns="20320" rIns="8818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Specialist MDs</a:t>
          </a:r>
        </a:p>
      </dsp:txBody>
      <dsp:txXfrm>
        <a:off x="6491921" y="684720"/>
        <a:ext cx="1602358" cy="1602358"/>
      </dsp:txXfrm>
    </dsp:sp>
    <dsp:sp modelId="{FEC599E9-FD4F-4519-9E0A-59B57CFAC093}">
      <dsp:nvSpPr>
        <dsp:cNvPr id="0" name=""/>
        <dsp:cNvSpPr/>
      </dsp:nvSpPr>
      <dsp:spPr>
        <a:xfrm>
          <a:off x="7692680" y="684720"/>
          <a:ext cx="1602358" cy="1602358"/>
        </a:xfrm>
        <a:prstGeom prst="ellipse">
          <a:avLst/>
        </a:prstGeom>
        <a:solidFill>
          <a:srgbClr val="F7C577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183" tIns="20320" rIns="8818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Ebrima" pitchFamily="2" charset="0"/>
            <a:ea typeface="Ebrima" pitchFamily="2" charset="0"/>
            <a:cs typeface="Ebrima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Ebrima" pitchFamily="2" charset="0"/>
            <a:ea typeface="Ebrima" pitchFamily="2" charset="0"/>
            <a:cs typeface="Ebrima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Sub-specialist MDs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Ebrima" pitchFamily="2" charset="0"/>
            <a:ea typeface="Ebrima" pitchFamily="2" charset="0"/>
            <a:cs typeface="Ebrima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7692680" y="684720"/>
        <a:ext cx="1602358" cy="160235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387E6C-A223-4F06-BBE0-732FA3345808}">
      <dsp:nvSpPr>
        <dsp:cNvPr id="0" name=""/>
        <dsp:cNvSpPr/>
      </dsp:nvSpPr>
      <dsp:spPr>
        <a:xfrm>
          <a:off x="617219" y="0"/>
          <a:ext cx="6995160" cy="4983163"/>
        </a:xfrm>
        <a:prstGeom prst="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B3FCC-21EF-4727-9C49-9C678937D330}">
      <dsp:nvSpPr>
        <dsp:cNvPr id="0" name=""/>
        <dsp:cNvSpPr/>
      </dsp:nvSpPr>
      <dsp:spPr>
        <a:xfrm>
          <a:off x="62" y="1401764"/>
          <a:ext cx="2536614" cy="2179635"/>
        </a:xfrm>
        <a:prstGeom prst="roundRect">
          <a:avLst/>
        </a:prstGeom>
        <a:solidFill>
          <a:srgbClr val="F6A0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Training</a:t>
          </a:r>
          <a:endParaRPr lang="en-US" sz="2400" b="1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Curriculum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Certification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62" y="1401764"/>
        <a:ext cx="2536614" cy="2179635"/>
      </dsp:txXfrm>
    </dsp:sp>
    <dsp:sp modelId="{84935479-5ADE-42DC-8509-8EDE524F5C07}">
      <dsp:nvSpPr>
        <dsp:cNvPr id="0" name=""/>
        <dsp:cNvSpPr/>
      </dsp:nvSpPr>
      <dsp:spPr>
        <a:xfrm>
          <a:off x="2846492" y="1401764"/>
          <a:ext cx="2536614" cy="2179635"/>
        </a:xfrm>
        <a:prstGeom prst="roundRect">
          <a:avLst/>
        </a:prstGeom>
        <a:solidFill>
          <a:srgbClr val="5600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Regulatory</a:t>
          </a:r>
          <a:endParaRPr lang="en-US" sz="2400" b="1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Licensing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Statutes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2846492" y="1401764"/>
        <a:ext cx="2536614" cy="2179635"/>
      </dsp:txXfrm>
    </dsp:sp>
    <dsp:sp modelId="{F238E6E6-5E84-4E75-8909-11404D52D540}">
      <dsp:nvSpPr>
        <dsp:cNvPr id="0" name=""/>
        <dsp:cNvSpPr/>
      </dsp:nvSpPr>
      <dsp:spPr>
        <a:xfrm>
          <a:off x="5692922" y="1401764"/>
          <a:ext cx="2536614" cy="2179635"/>
        </a:xfrm>
        <a:prstGeom prst="roundRect">
          <a:avLst/>
        </a:prstGeom>
        <a:solidFill>
          <a:srgbClr val="817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Financial</a:t>
          </a:r>
          <a:endParaRPr lang="en-US" sz="2400" b="1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Insurance empanelment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Reimbursement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Billing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5692922" y="1401764"/>
        <a:ext cx="2536614" cy="217963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5A125D-8479-4996-BD8A-145DA45DDD29}">
      <dsp:nvSpPr>
        <dsp:cNvPr id="0" name=""/>
        <dsp:cNvSpPr/>
      </dsp:nvSpPr>
      <dsp:spPr>
        <a:xfrm>
          <a:off x="2042160" y="0"/>
          <a:ext cx="3063240" cy="14510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>
        <a:off x="2042160" y="0"/>
        <a:ext cx="3063240" cy="1451074"/>
      </dsp:txXfrm>
    </dsp:sp>
    <dsp:sp modelId="{FF4E319F-1151-4E4A-AD59-A142B9C11723}">
      <dsp:nvSpPr>
        <dsp:cNvPr id="0" name=""/>
        <dsp:cNvSpPr/>
      </dsp:nvSpPr>
      <dsp:spPr>
        <a:xfrm>
          <a:off x="0" y="38100"/>
          <a:ext cx="2042160" cy="145107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solidFill>
              <a:schemeClr val="tx1"/>
            </a:solidFill>
          </a:endParaRPr>
        </a:p>
      </dsp:txBody>
      <dsp:txXfrm>
        <a:off x="0" y="38100"/>
        <a:ext cx="2042160" cy="1451074"/>
      </dsp:txXfrm>
    </dsp:sp>
    <dsp:sp modelId="{8E7B3DE7-AFB6-47F1-AB66-20DE0D0F4ABC}">
      <dsp:nvSpPr>
        <dsp:cNvPr id="0" name=""/>
        <dsp:cNvSpPr/>
      </dsp:nvSpPr>
      <dsp:spPr>
        <a:xfrm>
          <a:off x="1823230" y="1596553"/>
          <a:ext cx="2062969" cy="14510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>
        <a:off x="1823230" y="1596553"/>
        <a:ext cx="2062969" cy="1451074"/>
      </dsp:txXfrm>
    </dsp:sp>
    <dsp:sp modelId="{7A9D131C-8B55-4738-98D1-16470A1915BB}">
      <dsp:nvSpPr>
        <dsp:cNvPr id="0" name=""/>
        <dsp:cNvSpPr/>
      </dsp:nvSpPr>
      <dsp:spPr>
        <a:xfrm>
          <a:off x="0" y="1596553"/>
          <a:ext cx="2042160" cy="145107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solidFill>
              <a:schemeClr val="tx1"/>
            </a:solidFill>
          </a:endParaRPr>
        </a:p>
      </dsp:txBody>
      <dsp:txXfrm>
        <a:off x="0" y="1596553"/>
        <a:ext cx="2042160" cy="145107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91FBA4-472D-463C-95C4-25DBFEA5E9F2}">
      <dsp:nvSpPr>
        <dsp:cNvPr id="0" name=""/>
        <dsp:cNvSpPr/>
      </dsp:nvSpPr>
      <dsp:spPr>
        <a:xfrm>
          <a:off x="3810020" y="1904998"/>
          <a:ext cx="152494" cy="27396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089C4-DDB6-451B-A108-DBC1E223D2D0}">
      <dsp:nvSpPr>
        <dsp:cNvPr id="0" name=""/>
        <dsp:cNvSpPr/>
      </dsp:nvSpPr>
      <dsp:spPr>
        <a:xfrm>
          <a:off x="2113" y="990601"/>
          <a:ext cx="2485794" cy="2209796"/>
        </a:xfrm>
        <a:prstGeom prst="roundRect">
          <a:avLst/>
        </a:prstGeom>
        <a:solidFill>
          <a:srgbClr val="4259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Cost/Value</a:t>
          </a:r>
          <a:endParaRPr lang="en-US" sz="23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Reimbursement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Payment reform</a:t>
          </a:r>
          <a:endParaRPr lang="en-US" sz="2000" kern="1200" dirty="0"/>
        </a:p>
      </dsp:txBody>
      <dsp:txXfrm>
        <a:off x="2113" y="990601"/>
        <a:ext cx="2485794" cy="2209796"/>
      </dsp:txXfrm>
    </dsp:sp>
    <dsp:sp modelId="{A844E2E2-241D-4B2D-A8EE-33F93C83C21B}">
      <dsp:nvSpPr>
        <dsp:cNvPr id="0" name=""/>
        <dsp:cNvSpPr/>
      </dsp:nvSpPr>
      <dsp:spPr>
        <a:xfrm>
          <a:off x="2808961" y="990601"/>
          <a:ext cx="2448838" cy="2209796"/>
        </a:xfrm>
        <a:prstGeom prst="roundRect">
          <a:avLst/>
        </a:prstGeom>
        <a:solidFill>
          <a:srgbClr val="F6A0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Efficiency</a:t>
          </a:r>
          <a:endParaRPr lang="en-US" sz="23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Medical homes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Delivery models</a:t>
          </a:r>
          <a:endParaRPr lang="en-US" sz="2000" kern="1200" dirty="0"/>
        </a:p>
      </dsp:txBody>
      <dsp:txXfrm>
        <a:off x="2808961" y="990601"/>
        <a:ext cx="2448838" cy="2209796"/>
      </dsp:txXfrm>
    </dsp:sp>
    <dsp:sp modelId="{D0931B26-55D8-4C01-9DF2-6D5552EFB554}">
      <dsp:nvSpPr>
        <dsp:cNvPr id="0" name=""/>
        <dsp:cNvSpPr/>
      </dsp:nvSpPr>
      <dsp:spPr>
        <a:xfrm>
          <a:off x="5486401" y="990601"/>
          <a:ext cx="2709684" cy="2209796"/>
        </a:xfrm>
        <a:prstGeom prst="roundRect">
          <a:avLst/>
        </a:prstGeom>
        <a:solidFill>
          <a:srgbClr val="5600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Access &amp; Choice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Mal-distribution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Educational capacity</a:t>
          </a:r>
          <a:endParaRPr lang="en-US" sz="2000" kern="1200" dirty="0"/>
        </a:p>
      </dsp:txBody>
      <dsp:txXfrm>
        <a:off x="5486401" y="990601"/>
        <a:ext cx="2709684" cy="220979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7B3DE7-AFB6-47F1-AB66-20DE0D0F4ABC}">
      <dsp:nvSpPr>
        <dsp:cNvPr id="0" name=""/>
        <dsp:cNvSpPr/>
      </dsp:nvSpPr>
      <dsp:spPr>
        <a:xfrm>
          <a:off x="1823230" y="0"/>
          <a:ext cx="2062969" cy="13716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>
        <a:off x="1823230" y="0"/>
        <a:ext cx="2062969" cy="1371600"/>
      </dsp:txXfrm>
    </dsp:sp>
    <dsp:sp modelId="{7A9D131C-8B55-4738-98D1-16470A1915BB}">
      <dsp:nvSpPr>
        <dsp:cNvPr id="0" name=""/>
        <dsp:cNvSpPr/>
      </dsp:nvSpPr>
      <dsp:spPr>
        <a:xfrm>
          <a:off x="0" y="0"/>
          <a:ext cx="2042159" cy="13716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solidFill>
              <a:schemeClr val="tx1"/>
            </a:solidFill>
          </a:endParaRPr>
        </a:p>
      </dsp:txBody>
      <dsp:txXfrm>
        <a:off x="0" y="0"/>
        <a:ext cx="2042159" cy="13716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C1731B-105B-4A65-81CE-BD1B49D7C157}">
      <dsp:nvSpPr>
        <dsp:cNvPr id="0" name=""/>
        <dsp:cNvSpPr/>
      </dsp:nvSpPr>
      <dsp:spPr>
        <a:xfrm>
          <a:off x="2678" y="293489"/>
          <a:ext cx="2342554" cy="937021"/>
        </a:xfrm>
        <a:prstGeom prst="homePlate">
          <a:avLst/>
        </a:prstGeom>
        <a:solidFill>
          <a:srgbClr val="F6A0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Education program OR certification</a:t>
          </a:r>
          <a:endParaRPr lang="en-US" sz="2000" kern="1200" dirty="0"/>
        </a:p>
      </dsp:txBody>
      <dsp:txXfrm>
        <a:off x="2678" y="293489"/>
        <a:ext cx="2342554" cy="937021"/>
      </dsp:txXfrm>
    </dsp:sp>
    <dsp:sp modelId="{1DFFD713-6E34-4879-8438-1629AFE7ACF7}">
      <dsp:nvSpPr>
        <dsp:cNvPr id="0" name=""/>
        <dsp:cNvSpPr/>
      </dsp:nvSpPr>
      <dsp:spPr>
        <a:xfrm>
          <a:off x="1876722" y="293489"/>
          <a:ext cx="2342554" cy="937021"/>
        </a:xfrm>
        <a:prstGeom prst="chevron">
          <a:avLst/>
        </a:prstGeom>
        <a:solidFill>
          <a:srgbClr val="F6A0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Graduate degree required</a:t>
          </a:r>
          <a:endParaRPr lang="en-US" sz="2000" kern="1200" dirty="0"/>
        </a:p>
      </dsp:txBody>
      <dsp:txXfrm>
        <a:off x="1876722" y="293489"/>
        <a:ext cx="2342554" cy="937021"/>
      </dsp:txXfrm>
    </dsp:sp>
    <dsp:sp modelId="{FF474FD3-91C3-41BB-8F23-734D72BE9D7D}">
      <dsp:nvSpPr>
        <dsp:cNvPr id="0" name=""/>
        <dsp:cNvSpPr/>
      </dsp:nvSpPr>
      <dsp:spPr>
        <a:xfrm>
          <a:off x="3750766" y="293489"/>
          <a:ext cx="2342554" cy="937021"/>
        </a:xfrm>
        <a:prstGeom prst="chevron">
          <a:avLst/>
        </a:prstGeom>
        <a:solidFill>
          <a:srgbClr val="F6A0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National certification required</a:t>
          </a:r>
          <a:endParaRPr lang="en-US" sz="2000" kern="1200" dirty="0"/>
        </a:p>
      </dsp:txBody>
      <dsp:txXfrm>
        <a:off x="3750766" y="293489"/>
        <a:ext cx="2342554" cy="93702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D36E45-5133-4A63-9106-E95DC4CF4EA3}">
      <dsp:nvSpPr>
        <dsp:cNvPr id="0" name=""/>
        <dsp:cNvSpPr/>
      </dsp:nvSpPr>
      <dsp:spPr>
        <a:xfrm>
          <a:off x="2385" y="95845"/>
          <a:ext cx="2568773" cy="1027509"/>
        </a:xfrm>
        <a:prstGeom prst="homePlate">
          <a:avLst/>
        </a:prstGeom>
        <a:solidFill>
          <a:srgbClr val="5600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Prescriptive authority for APNs</a:t>
          </a:r>
          <a:endParaRPr lang="en-US" sz="1700" kern="1200" dirty="0"/>
        </a:p>
      </dsp:txBody>
      <dsp:txXfrm>
        <a:off x="2385" y="95845"/>
        <a:ext cx="2568773" cy="1027509"/>
      </dsp:txXfrm>
    </dsp:sp>
    <dsp:sp modelId="{35D4BF58-E2B7-4832-84FD-3472B7E66A06}">
      <dsp:nvSpPr>
        <dsp:cNvPr id="0" name=""/>
        <dsp:cNvSpPr/>
      </dsp:nvSpPr>
      <dsp:spPr>
        <a:xfrm>
          <a:off x="2057403" y="95845"/>
          <a:ext cx="1981192" cy="1027509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057403" y="95845"/>
        <a:ext cx="1981192" cy="1027509"/>
      </dsp:txXfrm>
    </dsp:sp>
    <dsp:sp modelId="{E3E363B1-3C34-4D17-9A3D-5A2E3E28CBC7}">
      <dsp:nvSpPr>
        <dsp:cNvPr id="0" name=""/>
        <dsp:cNvSpPr/>
      </dsp:nvSpPr>
      <dsp:spPr>
        <a:xfrm>
          <a:off x="3524841" y="95845"/>
          <a:ext cx="2568773" cy="1027509"/>
        </a:xfrm>
        <a:prstGeom prst="chevron">
          <a:avLst/>
        </a:prstGeom>
        <a:solidFill>
          <a:srgbClr val="5600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APN physician collaborative agreement dropped</a:t>
          </a:r>
          <a:endParaRPr lang="en-US" sz="1700" kern="1200" dirty="0"/>
        </a:p>
      </dsp:txBody>
      <dsp:txXfrm>
        <a:off x="3524841" y="95845"/>
        <a:ext cx="2568773" cy="1027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D4DD0-C3B9-42AD-B787-19E4E06C3117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338EA-F8DB-4870-BEC8-E5133D2410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B48A87-32A4-4F36-AC72-0E34DD386C85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AE3D83-3F93-4423-942A-317E34BB8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763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1654176"/>
            <a:ext cx="4953000" cy="1470025"/>
          </a:xfr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rgbClr val="425968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2800" y="6324600"/>
            <a:ext cx="1828800" cy="365125"/>
          </a:xfrm>
        </p:spPr>
        <p:txBody>
          <a:bodyPr/>
          <a:lstStyle>
            <a:lvl1pPr algn="r">
              <a:defRPr>
                <a:solidFill>
                  <a:srgbClr val="4E697A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5959475"/>
            <a:ext cx="2895600" cy="365125"/>
          </a:xfrm>
        </p:spPr>
        <p:txBody>
          <a:bodyPr/>
          <a:lstStyle>
            <a:lvl1pPr algn="l">
              <a:defRPr>
                <a:solidFill>
                  <a:srgbClr val="4E697A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6553200"/>
            <a:ext cx="7315200" cy="0"/>
          </a:xfrm>
          <a:prstGeom prst="line">
            <a:avLst/>
          </a:prstGeom>
          <a:ln w="73025" cap="rnd">
            <a:solidFill>
              <a:srgbClr val="4E697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HI clr logo8-2011lrg.jpg"/>
          <p:cNvPicPr>
            <a:picLocks noChangeAspect="1"/>
          </p:cNvPicPr>
          <p:nvPr userDrawn="1"/>
        </p:nvPicPr>
        <p:blipFill>
          <a:blip r:embed="rId2" cstate="print"/>
          <a:srcRect l="25404"/>
          <a:stretch>
            <a:fillRect/>
          </a:stretch>
        </p:blipFill>
        <p:spPr>
          <a:xfrm>
            <a:off x="685800" y="5334000"/>
            <a:ext cx="2237523" cy="1012471"/>
          </a:xfrm>
          <a:prstGeom prst="rect">
            <a:avLst/>
          </a:prstGeom>
        </p:spPr>
      </p:pic>
      <p:pic>
        <p:nvPicPr>
          <p:cNvPr id="14" name="Picture 13" descr="CHI clr logo8-2011lrg.jpg"/>
          <p:cNvPicPr>
            <a:picLocks noChangeAspect="1"/>
          </p:cNvPicPr>
          <p:nvPr userDrawn="1"/>
        </p:nvPicPr>
        <p:blipFill>
          <a:blip r:embed="rId3" cstate="print"/>
          <a:srcRect r="74194" b="29107"/>
          <a:stretch>
            <a:fillRect/>
          </a:stretch>
        </p:blipFill>
        <p:spPr>
          <a:xfrm>
            <a:off x="670858" y="3276600"/>
            <a:ext cx="2300942" cy="213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3"/>
          <p:cNvGrpSpPr/>
          <p:nvPr userDrawn="1"/>
        </p:nvGrpSpPr>
        <p:grpSpPr>
          <a:xfrm rot="10800000">
            <a:off x="4038600" y="1752600"/>
            <a:ext cx="4953000" cy="4953000"/>
            <a:chOff x="533400" y="228600"/>
            <a:chExt cx="6172200" cy="6172200"/>
          </a:xfrm>
          <a:solidFill>
            <a:srgbClr val="4E697A">
              <a:alpha val="11000"/>
            </a:srgbClr>
          </a:solidFill>
        </p:grpSpPr>
        <p:sp>
          <p:nvSpPr>
            <p:cNvPr id="11" name="Oval 10"/>
            <p:cNvSpPr/>
            <p:nvPr/>
          </p:nvSpPr>
          <p:spPr>
            <a:xfrm>
              <a:off x="533400" y="228600"/>
              <a:ext cx="1600200" cy="1600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09600" y="21336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981200" y="16764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3048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09600" y="35814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048000" y="2743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886200" y="3048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3400" y="4648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3505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029200" y="2286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33400" y="57912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572000" y="42672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096000" y="2286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2"/>
            <a:ext cx="3886200" cy="365125"/>
          </a:xfrm>
        </p:spPr>
        <p:txBody>
          <a:bodyPr/>
          <a:lstStyle>
            <a:lvl1pPr>
              <a:defRPr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381000" y="1066800"/>
            <a:ext cx="8458200" cy="0"/>
          </a:xfrm>
          <a:prstGeom prst="line">
            <a:avLst/>
          </a:prstGeom>
          <a:ln w="69850" cap="rnd">
            <a:solidFill>
              <a:srgbClr val="F7831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2"/>
            <a:ext cx="3886200" cy="365125"/>
          </a:xfrm>
        </p:spPr>
        <p:txBody>
          <a:bodyPr/>
          <a:lstStyle>
            <a:lvl1pPr>
              <a:defRPr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381000" y="1066800"/>
            <a:ext cx="8458200" cy="0"/>
          </a:xfrm>
          <a:prstGeom prst="line">
            <a:avLst/>
          </a:prstGeom>
          <a:ln w="69850" cap="rnd">
            <a:solidFill>
              <a:srgbClr val="F7831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I clr logo8-2011lrg.jpg"/>
          <p:cNvPicPr>
            <a:picLocks noChangeAspect="1"/>
          </p:cNvPicPr>
          <p:nvPr userDrawn="1"/>
        </p:nvPicPr>
        <p:blipFill>
          <a:blip r:embed="rId2" cstate="print"/>
          <a:srcRect l="12199" r="74194" b="29107"/>
          <a:stretch>
            <a:fillRect/>
          </a:stretch>
        </p:blipFill>
        <p:spPr>
          <a:xfrm rot="16200000">
            <a:off x="838200" y="609601"/>
            <a:ext cx="2209800" cy="3886200"/>
          </a:xfrm>
          <a:prstGeom prst="rect">
            <a:avLst/>
          </a:prstGeom>
        </p:spPr>
      </p:pic>
      <p:pic>
        <p:nvPicPr>
          <p:cNvPr id="10" name="Picture 9" descr="CHI clr logo8-2011lrg.jpg"/>
          <p:cNvPicPr>
            <a:picLocks noChangeAspect="1"/>
          </p:cNvPicPr>
          <p:nvPr userDrawn="1"/>
        </p:nvPicPr>
        <p:blipFill>
          <a:blip r:embed="rId2" cstate="print"/>
          <a:srcRect r="87332" b="29107"/>
          <a:stretch>
            <a:fillRect/>
          </a:stretch>
        </p:blipFill>
        <p:spPr>
          <a:xfrm rot="16200000">
            <a:off x="914400" y="3429001"/>
            <a:ext cx="20574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81400"/>
            <a:ext cx="8610600" cy="761999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2" y="2005014"/>
            <a:ext cx="4992687" cy="150018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381000" y="1066800"/>
            <a:ext cx="8458200" cy="0"/>
          </a:xfrm>
          <a:prstGeom prst="line">
            <a:avLst/>
          </a:prstGeom>
          <a:ln w="69850" cap="rnd">
            <a:solidFill>
              <a:srgbClr val="F7831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381000" y="1066800"/>
            <a:ext cx="8458200" cy="0"/>
          </a:xfrm>
          <a:prstGeom prst="line">
            <a:avLst/>
          </a:prstGeom>
          <a:ln w="69850" cap="rnd">
            <a:solidFill>
              <a:srgbClr val="F7831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63"/>
          <p:cNvGrpSpPr/>
          <p:nvPr userDrawn="1"/>
        </p:nvGrpSpPr>
        <p:grpSpPr>
          <a:xfrm rot="10800000">
            <a:off x="4038600" y="1752600"/>
            <a:ext cx="4953000" cy="4953000"/>
            <a:chOff x="533400" y="228600"/>
            <a:chExt cx="6172200" cy="6172200"/>
          </a:xfrm>
          <a:solidFill>
            <a:srgbClr val="4E697A">
              <a:alpha val="11000"/>
            </a:srgbClr>
          </a:solidFill>
        </p:grpSpPr>
        <p:sp>
          <p:nvSpPr>
            <p:cNvPr id="10" name="Oval 9"/>
            <p:cNvSpPr/>
            <p:nvPr/>
          </p:nvSpPr>
          <p:spPr>
            <a:xfrm>
              <a:off x="533400" y="228600"/>
              <a:ext cx="1600200" cy="1600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9600" y="21336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981200" y="16764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438400" y="3048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09600" y="35814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048000" y="2743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886200" y="3048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3400" y="4648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810000" y="3505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029200" y="2286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33400" y="57912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572000" y="42672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096000" y="2286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381000" y="1066800"/>
            <a:ext cx="8458200" cy="0"/>
          </a:xfrm>
          <a:prstGeom prst="line">
            <a:avLst/>
          </a:prstGeom>
          <a:ln w="69850" cap="rnd">
            <a:solidFill>
              <a:srgbClr val="F7831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63"/>
          <p:cNvGrpSpPr/>
          <p:nvPr userDrawn="1"/>
        </p:nvGrpSpPr>
        <p:grpSpPr>
          <a:xfrm rot="10800000">
            <a:off x="4038600" y="1752600"/>
            <a:ext cx="4953000" cy="4953000"/>
            <a:chOff x="533400" y="228600"/>
            <a:chExt cx="6172200" cy="6172200"/>
          </a:xfrm>
          <a:solidFill>
            <a:srgbClr val="4E697A">
              <a:alpha val="11000"/>
            </a:srgbClr>
          </a:solidFill>
        </p:grpSpPr>
        <p:sp>
          <p:nvSpPr>
            <p:cNvPr id="6" name="Oval 5"/>
            <p:cNvSpPr/>
            <p:nvPr/>
          </p:nvSpPr>
          <p:spPr>
            <a:xfrm>
              <a:off x="533400" y="228600"/>
              <a:ext cx="1600200" cy="1600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09600" y="21336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81200" y="16764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438400" y="3048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09600" y="35814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048000" y="2743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886200" y="3048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3400" y="4648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810000" y="3505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029200" y="2286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33400" y="57912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572000" y="42672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096000" y="2286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2596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2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2596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25968"/>
                </a:solidFill>
              </a:defRPr>
            </a:lvl1pPr>
          </a:lstStyle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425968"/>
          </a:solidFill>
          <a:latin typeface="Ebrima" pitchFamily="2" charset="0"/>
          <a:ea typeface="Ebrima" pitchFamily="2" charset="0"/>
          <a:cs typeface="Ebrima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25968"/>
        </a:buClr>
        <a:buFont typeface="Arial" pitchFamily="34" charset="0"/>
        <a:buChar char="•"/>
        <a:defRPr sz="3200" kern="1200">
          <a:solidFill>
            <a:schemeClr val="tx1"/>
          </a:solidFill>
          <a:latin typeface="Ebrima" pitchFamily="2" charset="0"/>
          <a:ea typeface="Ebrima" pitchFamily="2" charset="0"/>
          <a:cs typeface="Ebrima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Ebrima" pitchFamily="2" charset="0"/>
          <a:ea typeface="Ebrima" pitchFamily="2" charset="0"/>
          <a:cs typeface="Ebrima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25968"/>
        </a:buClr>
        <a:buFont typeface="Arial" pitchFamily="34" charset="0"/>
        <a:buChar char="•"/>
        <a:defRPr sz="2400" kern="1200">
          <a:solidFill>
            <a:schemeClr val="tx1"/>
          </a:solidFill>
          <a:latin typeface="Ebrima" pitchFamily="2" charset="0"/>
          <a:ea typeface="Ebrima" pitchFamily="2" charset="0"/>
          <a:cs typeface="Ebrima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Ebrima" pitchFamily="2" charset="0"/>
          <a:ea typeface="Ebrima" pitchFamily="2" charset="0"/>
          <a:cs typeface="Ebrima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Ebrima" pitchFamily="2" charset="0"/>
          <a:ea typeface="Ebrima" pitchFamily="2" charset="0"/>
          <a:cs typeface="Ebrima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g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raham-center.org/online/graham/home.html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71800" y="1752600"/>
            <a:ext cx="51816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4E697A"/>
                </a:solidFill>
              </a:rPr>
              <a:t>Scope of Practice:</a:t>
            </a:r>
            <a:br>
              <a:rPr lang="en-US" sz="3600" b="1" dirty="0" smtClean="0">
                <a:solidFill>
                  <a:srgbClr val="4E697A"/>
                </a:solidFill>
              </a:rPr>
            </a:br>
            <a:r>
              <a:rPr lang="en-US" sz="3600" dirty="0" smtClean="0">
                <a:solidFill>
                  <a:srgbClr val="4E697A"/>
                </a:solidFill>
              </a:rPr>
              <a:t>Colorado and the Current Debate</a:t>
            </a:r>
            <a:endParaRPr lang="en-US" sz="3600" dirty="0">
              <a:solidFill>
                <a:srgbClr val="4E697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356352"/>
            <a:ext cx="2133600" cy="365125"/>
          </a:xfrm>
        </p:spPr>
        <p:txBody>
          <a:bodyPr/>
          <a:lstStyle/>
          <a:p>
            <a:r>
              <a:rPr lang="en-US" dirty="0" smtClean="0"/>
              <a:t>October 5, 2011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019800"/>
            <a:ext cx="2895600" cy="365125"/>
          </a:xfrm>
        </p:spPr>
        <p:txBody>
          <a:bodyPr/>
          <a:lstStyle>
            <a:lvl1pPr algn="ctr">
              <a:defRPr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pPr algn="r"/>
            <a:r>
              <a:rPr lang="en-US" dirty="0" smtClean="0"/>
              <a:t>Impact Conversation Series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3" name="Picture 45" descr="http://www.jonascenter.org/layout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971800"/>
            <a:ext cx="2952751" cy="10953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Importance of Frame of Reference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76800" y="1600202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Nursing Perspective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Physician Perspective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IOM Perspective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Growing literature: plenty for everyone</a:t>
            </a:r>
            <a:endParaRPr lang="en-US" dirty="0"/>
          </a:p>
        </p:txBody>
      </p:sp>
      <p:pic>
        <p:nvPicPr>
          <p:cNvPr id="2089" name="Picture 41" descr="http://media.marketwire.com/attachments/200609/283127_ANA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1" y="1905001"/>
            <a:ext cx="2038351" cy="1143001"/>
          </a:xfrm>
          <a:prstGeom prst="rect">
            <a:avLst/>
          </a:prstGeom>
          <a:noFill/>
        </p:spPr>
      </p:pic>
      <p:pic>
        <p:nvPicPr>
          <p:cNvPr id="2091" name="Picture 43" descr="http://www.nationalehealth.org/IOM/iom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6" y="5257800"/>
            <a:ext cx="3971925" cy="820710"/>
          </a:xfrm>
          <a:prstGeom prst="rect">
            <a:avLst/>
          </a:prstGeom>
          <a:noFill/>
        </p:spPr>
      </p:pic>
      <p:pic>
        <p:nvPicPr>
          <p:cNvPr id="2097" name="Picture 49" descr="Graham Cent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343400"/>
            <a:ext cx="2076155" cy="838200"/>
          </a:xfrm>
          <a:prstGeom prst="rect">
            <a:avLst/>
          </a:prstGeom>
          <a:noFill/>
        </p:spPr>
      </p:pic>
      <p:pic>
        <p:nvPicPr>
          <p:cNvPr id="2099" name="Picture 51" descr="http://www.logotypes101.com/files/568/6b52995ab57f5030944ba009154c0670/lrg_Kaiser_Family_Foundation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0069" y="3657601"/>
            <a:ext cx="1177131" cy="117713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87" name="Picture 39" descr="http://www.aafp.org/online/etc/medialib/aafp_org/images/global_images/headers/generic.Par.0001.Imag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524000"/>
            <a:ext cx="2390775" cy="122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National-level reform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2286000"/>
          <a:ext cx="5105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189045" y="2598004"/>
            <a:ext cx="1811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Mid-to-long range change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172200" y="4198205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Immediate term change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667000"/>
            <a:ext cx="2180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Federal role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3" y="4267202"/>
            <a:ext cx="1795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State role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Promise of Medical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Reduced costs</a:t>
            </a:r>
          </a:p>
          <a:p>
            <a:r>
              <a:rPr lang="en-US" dirty="0" smtClean="0"/>
              <a:t>Improved care quality</a:t>
            </a:r>
          </a:p>
          <a:p>
            <a:r>
              <a:rPr lang="en-US" dirty="0" smtClean="0"/>
              <a:t>Reduced medical errors</a:t>
            </a:r>
          </a:p>
          <a:p>
            <a:r>
              <a:rPr lang="en-US" dirty="0" smtClean="0"/>
              <a:t>Higher patient satisfaction</a:t>
            </a:r>
          </a:p>
          <a:p>
            <a:r>
              <a:rPr lang="en-US" dirty="0" smtClean="0"/>
              <a:t>Fewer health disparities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5602" name="AutoShape 2" descr="data:image/jpg;base64,/9j/4AAQSkZJRgABAQAAAQABAAD/2wCEAAkGBhQQEBAPDxQPEA8PDw8QDxAPDw8PDxAQFBQVFBQQFBQXHCceFxkkGRQVHy8gIycpLCwsFR4xNTAqNSYrLCkBCQoKDgwOGg8PGiokHyUsKiksKSwsLCwsMywpLS8pLCwsLCwsKi8sLCo1LCwsKiwsKiwsKSkuLCwpKSkpLSkpKf/AABEIAPAAzQMBIgACEQEDEQH/xAAcAAABBQEBAQAAAAAAAAAAAAADAQIEBQYABwj/xAA/EAACAgECAwUGAwYFAwUBAAABAgADEQQSBSExBhNBUWEHIjJxgZFSobEUQmJywdEjc5Lw8SQzQxZTY4LhFf/EABsBAAEFAQEAAAAAAAAAAAAAAAEAAgQFBgMH/8QALxEAAgIBAwIEBQQCAwAAAAAAAAECEQMEEiEFMRNBUXEiYYGRoTKx0fBSwQYU4f/aAAwDAQACEQMRAD8A8o2zsR+Iu2aVIq7GYnYhMTsR20FjNsXbH4i4hoFg8TsQmJ2IqFYPE7EJtnbYqFYPE7EJtiYioVjNsTEJiJiKhWMxExCYiYgoNjMRMQmImIKDYzEbthMRCI2g2DIiEQhEQiNaHWDxEIjyIhEY0OsGREIjyJ2IxoJNxF2x+2Ltk+iHYPbFCx+2KFhoVjNs7bCbZ22GgWD2xdsfidtioVg9s7EfidiKhWMxExH4nEQUGxmImI/E7bBQrGYnYjsTsRUGxmImITbE2wUKweImITEQiCh1gyI0iFIjSIGh1gyI0iEKxCJzaHJgyImI8iJiMaHWWOIu2F2Rdsn0QNwILF2wu2dsioG4EEi7YXbO2xUDcBKxNsMVibYg7gOJ2IXbG7YA7geJ2ITbE2xUGweImITbOxFQbB4nYj8TsQUGxmImI/E7EVCsZiIVhMRCsVBsERGkQpEQrGtDkwWI0iFxGkRjQ9MFiJiEIiYjGh1lvtnbYbbFCyYVm4CFjgkJsjgsQHIDsiFYfZEKRA3EcrE2w5WJsiHKQDbE2w5SN2QDtwLbE2w2yNKxUHcD2Ru2G2xu2Kg7gW2dthds7bAHcC2xNsLtnbYg7gW2IVhdsTbEHcBKxpEOVjCsVDlICRGlYYrGkRjQ9MCViYhSsaRGtD0y+2RRXJS6YwqaWd20VK3MhLVHdxJoqxHPVG7g7XRA7uMKSa1UadPDY2mQisaVkh0jCkIrAlY3bDlY3bCO3ASsTbDFYm2IO4DtibIbZE2QDtwHbE2Q22dsiDuAbJ2ySNkbtiDuA7Ym2G2ztsQdwEpGFJJxEKxBUiKa4wpJLLBlYDopEcrG7ZIKxhWNo6KRtBRF7qTa084U0CR941QKwURe6lgNNGnTxbxbCu7mcaZYGiNamO3A2FPbp4BqpcW0yK2nnWMyPPEVhSN2y0r0DOdqKzMeiqCx+wEE+iIJDAgg4IIwQfIiP3rscfDkuaK/ZE2yadNGvSFBZjhVGSYnOKVsMYTbpIibImyRdXqbmXNCFFKlssoZiB49OUpCL+ZZrDjBPMj59JUZOsYIuo8lvj6Pnkk5cGkKTtsNwDh1z7SFa2tuYOcP8s9JoeJ9jLK6v2hMtUBl1YbbKvmByI9RDpusafPPw7p/Mbqek6jBDf3XyMwVjSslGmdTpGdgiAszEBVAySfLEt7S5KlXdETbO2TZ6X2Zal6y5NVbDpW7HJ9NwGBM3q+HPU7V2qyOpwysMETjj1GLK2oSTO+TBlxJOcWiBsjSsld3GMk7HGyKywZSSSsGyxHRSI5WMKw5WMKwHVM9GaqDMkMI0UyAmS2gYEIK4RKsR+IGxyQA0wTpJu2DaqJMTiQGrjtHwt7nFdYyx+yj8RPgILjOr7mvcuN7EKuefzOPlKrhvtA1Olz3ZrZSfeV6kO70JHP85A1fUo6d7Erl+C76f0DPrcXjppRuubt16cfQ9D4ps4VobL6Ue2xe7Nj1kBmG5QefPCjJ6eA5yBRxXTcV5thbmBxZWRlDgEUn/wBzA5k+EqNH7RkKPbRTt1nu50wy6W5OGKHqox1ENd2ksuTCaSvR2scvqAtO5R1IVV5lvUygxy1WXJ4kL3X38izzYdPp4eFlSr8/32K3U6TY7LkNtYgsvMHHiIzRcJF+sNFnJKqldh522ABAfkGz9JLbk2+w+7u3Ox8s5Yn6ZlE/bRH1hNeEW1iS2OfXkSfln7y061nyrFHFHzXP0KfpOGDySyPy7fU21NNIQLXsxaNgIwTgDA+hCtGafg9XP3Qclw3IdRg4/OZvs9o7hW6YJbT2oq455TLYYefJpo7tK4sNi5ai9QTtPJLAu1vlywfpMTKO1ujXxjxyXfCtLXWoRABgZA5Y65+nX85YW8TrCFW2kMrDHL3gBgr9jMBdc9Yb38kDwYcx4flKX/8Apua2fcCUsz8XP3hz/WPxZZL9IzJpr7k3i2gWu1lT4CSU/lPhIj9of2OjUPR3S6ioKHZ0LMab/cBQ591lYE4xzB9IPRcVN5Ktz2ZAPyPT7ETtbwtbQwO5dwAYqfiA5gMDyOJu4Sy63Qx/y8+auu/37mNccWi1snJfD5cXV/wV/Cu2/ENQdSKs6rfWbLUKk11gY/xUAIweQwB4z0jSW1cW0lKWvUuuCe4VDbgQOavnnj/Ynmh4bbpKrnovatShNgVSCyqOmRnzkbsx2/Ohrdaa63uds942cL8/xfpKaeHPpcilFUy8xzwa3G4OV/j/ANLzX6B6XeqxSjocMpH5/L1kNlkDV9qb9Xb32osLuMAcgqgD90AeEtUw6hh0Iz/cTTaHqK1EnBqmvyZ7qvQ56LFHNGW6LdPjs/L3v6EJlgmWTLK4FllsZy6IpWNKyQVgysR1Uj0z9njkpkvu4orlPvLraQzTONcmmuBauJSA4kYrBswALMcBQSSegA8ZL7mZLtjxfBOmTwwbSD49Qn95x1GojgxuT+hO6foJ63OsUe3m/Ref99Sm43xPvrCw+AckHkPP5mUd7wljwem0jXW10L8Vrqg+p5n7ZMyi3ZZ7pd2enZJY9NgUIKoxX7Gq7D8CIB1dg96wFaR5V+L/AFx9h6zUNTLHT6AIqovwooVf5QMCcdJma/DGOKCgjynVZJajK8kvMqNVpA6On40ZP9QxPFO7KsfNCQc+YOJ9ANpP+Z4lxvRGm66txixbnz6rk4YfMEGQuoO1F+5M6bD4mvYutN2ivFXeNqu7ZUCpXWGNjY6A7RyHLqTE4Xxq69+733u28e5ufJY+g8ZpOynHOHU1VstNzarAXukUHL/i3Hrk/wDEt9DxMU686rXJXp7T3a1UDb3iLYDtsbxLcsZPP5TNSUarbRs8GTJilvdV6er9/wDdGfbgl7HfXpm1ApbbaneLUy/wtuOVz/SF45wPGla8aHUaUpsLsL01FW0nBLfvLjPUTc8V1B1N4t4ZYF1VOF1IZSEelum84wxB+fUyJ2lv4p+z2UGmmyu2so1mnTcdpHP3Rgjl/DFGKSHPUZc+VSU1H1i3Xv5c/f6GR4BwZUrF5cd5qRZZVUmSERHCvvJ6HJGBLHupccF4Q2m4UnfZFl9pdUYc0Unp6EhQZDNU1XSHJYHfqzDdbUHqns/vLILU5/TE8z7S8L/ZdSVQHY4DoD0weoHyORPWjTM7234cLNJY5Hv0YsQjqOYDD5YJ+0l6vGsuN+qIOjyPFkXzMNpLjyyCJpuDaz9xujdPRpjNJa308zLnSXEYzMvvlgyLJDuj0PT+HrNPLBlupKv4f0NfZRmQ7asSVwzV94mD8S8j6jzj7aZtNPqI5oKcezPMNfoZ6TNLDPuvz6P6lYyQZWSnWBKyWVl0eqq0IGjMRyyiZpEO5RdgnYiwDiHxXViii284/wANCwB6E9APvieO36reSXYF2JY5PMk8yZ6/x3QC/TXUtuAes805uCPeBX15Q/ZDg3DrNNWK6NNcNo3PbUltrN4lmYZznw8JT9R5lFNmi6Nq1poTajbdX7HiLVnqCCfI/wB5o/ZtpxbrGdgQdPUW5/ib3R/We109jdCDuXSaUH/KUj7HlJ9fA6FzsppTdjJrrSsnHTO0DM4YIbJqT5ola7qSz4nCCavh32MuAI1jNBqezqnnWxX0PvCV9vBbB0Ab5Ef1lzHPjfmZd4pryKmwzI9reynf2JqK0V3C7LVLbcp+LJ5HA5fQTetwqz8J+4lDx/tBRoSF1bNWWHug1uQw9DjafvDkliyR2tr7hw+LjmpRX4KT2eaSrTWkhF3n4bGGWA8gT0lp2y0NF2rSw6R77wiBrGubT0bRzVWYfF9BMsvbiqu09zW1lZ9+pty1OAfDaeoBzzEi8X7YG90ssXkvLu1sKhx5OV54z5Y+cy8t8JOPzNpDB4yWRLy9j0zhvHbVUU1UaTATApp1Q70AfzLhvvLujX70DfDy5qeRU+RnhWv7QOhosRa6CLww/ZhsAOMYxkknn4ky8v7TMpNtl3e3k4WipttSkf8Aktx1/lB+cTlKkOl09NtKr4te5t+LOz2MpZiqsdqk8hyGcSv7mUfZLXazU2pSla21hydRfbYK9psJblk88eAAnpA7Icvfc5/hAxNNg1eJYkY7W6DLjzyjLl36mRarEjavQrZW9bDK2KyMB1IYYM3lfY+vqzOw8vdEtNHwmqr4FUevVvuecfPXQS+FX+CNHRyvl0fKVvZ69GsIruFSO6rY1NoUqpIDZxiO06Hl7wP1n1ttlBxjsTotUd1+mpZvxqvd2H1LJgn6ylyLcaHS6pYatN/U8I4JeRamOe47SB5GaS+ma7Xdi9DokdqEItYEIXsawrkjO3ceXzmfuqlx0e445e5Wf8h1EdVlhJRqo178lM+nkdqJb21yI1cvlIyk8SPQcRwEaGjgZUF0PEdtjQIRY0cMMoeIdn7K7DquHsKryd1tLHFF58yP3WPn085ocRZzyY45I7ZI6Y8ksct0WRezvb5LG/Z9QG0+qXk1VnunPmp/eHqJsKtWD0ImK4vwKnVqFvQNt+BwdtqHzVxzEqaeBa7TH/o9WttY6VatTkDy7xf7SrnpcmP9HK/JZQ1GLJ+v4X+D09rYIarwM87s9pL6TC6+tFbOCaLVuA/mA5r9ZO0HtK0uosrWuwHewXBGCCekhyyuPdNE2Okk1a54s1HFeIdwpuIJrXnZjmVX8XynVpp9airYlWoqc52WItiZx1wfGS2062oyPgq6FW9Qwwf1mP8AZ7wS7SvbVcSVTUulX8Va5Af65/KFblNPyZzqEscr7o12r7JaS5akt09Fi0DbUHrB2KOQUenpAr2D0AJI0ekyf/hSXsUSbSICnJdmZPinsu4fqAu7T1oVOQ1I7lvumM/WA4f7KdFS5fY1pxgLe3eKPUDHWbOcTGvHF90dY6nNFVGTIHDeB06dO7pRETJOFUDmfHPUyYU5YlV2a7SJra2dOTI7JZXnJUgnB+RHOW8MdtfD2G5o5IZHHLe5d7ITHAx4xgu84nGtR3VbWAZIwMdMk8hMNqeKaywnFlFK+SVNY/8AqYgflOfg5ZP4FY5ZMaXxujb26wKCSQAPEzLcU7XFsppQHPQ2tnul88fiPoPvKOzh5c5vtt1B8rGxX/oXA++YbbjkMY8AOg9AJLxaCUucr49F/JHyayMeMa+r/giuGJLOzO56sx/IDoB6CAsqk11gLDLnHFQW2KpFVkk5u5O2QX08iWVc5YWSHYOckRZGkka+OBnYiiQScPVo9WgxFxG0ODGcBKTtB2rp0KjviTYwylSfGw8/QepnnHHvaPqNSGrTFFTcileTYV8mc/0xI+XPDHw+5O0+jyZ+VwvVnoXGO2+n05KBu+uH/jq54PkzdBMdxfttfdkbhVWf/HUeZHkz9TMSLienL0Hj8z4yTRU9hCjPPHylPqNTkn50jX9O0Onw8qG6Xq/4/rJqlrm2L0I5g9PUmVGt4c2lsS6skqtilW6YYHOPlymrTShF7pPiPxt/vwlN2j1IalqlOVrKl28znAA/34SFgm99LsXHU9NCWneTJ+tcp+3P2PobS8VH7PW46uikfUZkjhq5ZPPdk/aebdj+0Q1Gn06k/wDaqRD/ADdP6T0vgQDEuP3R+ZnTE3Kaj6GT1OJY4N+v9ReRY0R0silZA4lx6jTMq6i1Ki4JTfkBgMA8/qJX39udEqt/1NR5H4SWP5CWfFOE1aqs1XotiHwPIg/iUjmD6ieZ9qfZa1KvdpWNlahmat8CxVHMlT0flnlyPznDLPJHmKTRb9PwaHO1HPOUZfSn+OPr9zLcE7Q2aPU9/Uc+829cnbYhOSp/v4T0BPbFRnnRePk1Znk8NpSodTYrNWGBdVO1iueYB8DiVePPOHCZv9Z0rS6p78sbaXk6Z7nwnjlfE6bDWlyV/CHtUKC38PPnggTOWUlSVbkVJBHqJs+B6mmzT1Npdoo2DYqjG0fhI8CPGUnanSbXW0DlYMN/MP7j9JpNJN/pb7nlGuhHxJOMXFJ9n3XuUTJBssf3kE1olkrK50MsSRrFksuDAWR6Yxkdq8yHbTzkwvgwNtnOdE2c5JGlxBajVJUu+1krX8TsFH3MwnHPazWFK6NS1h6WWjCr6hfE/Oee63itl7b7ne1zzyxJA+XkPlKrJqox7cl1g0Ep/rdfueqcY9punp92gHUPjquVrHzOMn6TE8V9omsu5BxSp/doGz6Fuv5zMk/8CIBIE9ROXmW+PSYsfZc+rCPc9jFnZmPiWYsflkxyJOrSTtHpskSJOdFtptO5tILoNHkiaWmpa1yAAfFvKA01S1jOBnzMquK8Wz7q9PH1kB3klwaZKGlx8i8U4yAClfIeLeLSo4lldOgPxWsbD6KOSj9TJGh0JtO4/CCAPVj0H9ZE7T6jdYVHwoFQfISZiilJRXuyh1+WcsE80+z4ivfu/sa32W6sYNZ6mz3R+g+5n0Jw3S93WF8Tzb5zwv2H9n+8c6qzArqsxWM83sABzj8InvNJneGPbOUjN6jLuxQj8lZIEdGCOEkIr2KDInF326e8+VNp5/yGSoy6lXUo4DKwIZT0IPUGF9gwaUk2eLdjewtmuYWWBq9KMZfo1mB8Nf8AVvCbri/st01gzRu09gGAQd9ZI/Ep/UETYogUBVAAAAAAwAB0AHlFkaGmhGNPkuNV1vVZs3iQk4pdku319Tzbstw/WcL1Qpsra3S6h9pen361fwt815DBz4Td8Y0fe0ug64yv8w6f79ZNMTM64o+F2IGs1L1cvEmknVNrz+fueaMIF5d9pdF3dxI+Gz3h8/3h9/1lHYZoMct0U0Z6cdrpjC0G9kcWgLGnZI5NjXaR3aPNkj2WR6RzbPHwsKoxGgRwmTbNzCNCgR4jRHrGskQQasSw0122QFMf3kjyW4tsGTw+SbquJkjHhImk05tcKPH7AecAeZl1ptOa68L/ANy0AeoU9B9Y11jXB1x7tVkuXZB0sChmXlXSCqfxORzb7TI8RbOGPVmZvp4TR8WfagqXw5H1Y9TKPji4aseVf9Y/TcSv1I/WreJr/Gvu3/pI9C9h+rIe5fAYA/8AtzOPtPd9M3IfKfNXsr4qKNTz6MyZ/MT6O0WoDKCPKSu0mZvNFvFCXy/Z0WCmPzBKY8GdCC0PnRIuYbGHRIuYkQjo0xTGmAcUvayndRu8UZTn0PIiYewz0LjqbtPcP4M/bnPPHMtdE7g18yu1aqVgWgLJIMA8sEyCyO8A0kWCAaPTOTR5II4Rojpkmb6I4R6xgi5jGdouggaOzBqY7MbRIUuCZwvT77FHhnJ+Q5y8ut2kv+8eSDyHTMrOBWBS7N4LgfMyUxLkseQ9eQEh5eZ89jQaFKGG13YKvT72B8ufP9ZTdosd4Mc8IJcvqeWF5L4nxb+wmf4wP8TPmBid9Onv5K3q8orTNR82rZK7JvjUqOmSD9QRPqHhB/w1/lBz9J8qcAs23qfL+4n1Vwv4E9UU/lJU/wBZmrvTR92WtZhhIxha3yI9EFoKDFjAY4GOGULmdmJmdEI4mJOiGIRD4sM0W/5bfpPOHnpeuGa7B5o/6GeSN2j045Fxnp49ZP0c1FO2Q9VByapEsmBeGJB5joekYySxUk+UV7i06I1kisZNspkKxDmdFJHOSZ5MI4RMRwEypu0jos4CLiA6UKDHCcqR6rGtneMWWnDVArLEZyeU52Lc2+HwHSLpE3VhfDJzJIq+o9Og+shSdNs0mLHuxxiu1EVaiZV8fpwUPmCJoOn/AOSn4+wZRjqrZ+hnTBJ+IiJ1TDH/AKs15/wyp4Y2LU+c+qtBbyT/AC0I+eBPlTSIS6465B8gAOs9+7Mdt9LYtKm+tbAiqVsynMAcsnlJuR/EZLFByw0vV/sj0atgwB9I0Ha2PAyJpLfIhlPMFSCMfSSLiSM+UNkNqnRLM4GA09+RCgx1nNqh+Z2YmY2EA/MaTOzEzEIR+fLzBH3nzdxXRrW9m8HNdti+XwsRPo9jPnz2gq37drFY4RLjt8PiUNn85zn5HSBb/wDq2llRhn3UVWXyMsatSGAZfEA8+s8l0upCdPrnz85eaftG643HIGBuHgJI0+Z4Ph7o458KzfF2ZvmtkVtV6SnPapNoznn4jpINnaMH4RylotTiq7Kx6fLdUf/Z"/>
          <p:cNvSpPr>
            <a:spLocks noChangeAspect="1" noChangeArrowheads="1"/>
          </p:cNvSpPr>
          <p:nvPr/>
        </p:nvSpPr>
        <p:spPr bwMode="auto">
          <a:xfrm>
            <a:off x="76202" y="-1096963"/>
            <a:ext cx="1952625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 descr="kid superher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3657" y="1447800"/>
            <a:ext cx="305911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ealthcare.sironahealth.com/Portals/1845/images/medical-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569" y="3859720"/>
            <a:ext cx="2860233" cy="26172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Promise Deferred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today or tomorrow </a:t>
            </a:r>
          </a:p>
          <a:p>
            <a:pPr lvl="1"/>
            <a:r>
              <a:rPr lang="en-US" dirty="0" smtClean="0"/>
              <a:t>Require transformation</a:t>
            </a:r>
          </a:p>
          <a:p>
            <a:pPr lvl="1"/>
            <a:r>
              <a:rPr lang="en-US" dirty="0" smtClean="0"/>
              <a:t>Workforce as members of “care teams”</a:t>
            </a:r>
          </a:p>
          <a:p>
            <a:pPr lvl="1"/>
            <a:r>
              <a:rPr lang="en-US" dirty="0" smtClean="0"/>
              <a:t>Technology is not “plug and play”</a:t>
            </a:r>
          </a:p>
          <a:p>
            <a:pPr lvl="1"/>
            <a:r>
              <a:rPr lang="en-US" dirty="0" smtClean="0"/>
              <a:t>Health care neighborhoods</a:t>
            </a:r>
          </a:p>
          <a:p>
            <a:pPr lvl="1"/>
            <a:r>
              <a:rPr lang="en-US" dirty="0" smtClean="0"/>
              <a:t>Payment reform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Accountable Care Organizations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 model for reforming health care delivery </a:t>
            </a:r>
            <a:r>
              <a:rPr lang="en-US" sz="2800" b="1" u="sng" dirty="0" smtClean="0"/>
              <a:t>and payment</a:t>
            </a:r>
          </a:p>
          <a:p>
            <a:pPr lvl="0"/>
            <a:r>
              <a:rPr lang="en-US" dirty="0" smtClean="0"/>
              <a:t>Integrated care delivery</a:t>
            </a:r>
          </a:p>
          <a:p>
            <a:pPr lvl="0"/>
            <a:r>
              <a:rPr lang="en-US" dirty="0" smtClean="0"/>
              <a:t>Payments linked to cost-reducing quality benchmarks</a:t>
            </a:r>
          </a:p>
          <a:p>
            <a:r>
              <a:rPr lang="en-US" dirty="0" smtClean="0"/>
              <a:t>Performance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Scope of Practice: Market Dynamics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609600" y="1676400"/>
          <a:ext cx="8229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of The Debate in Colorado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Primary Care Workforce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6119336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NOTES: Estimates do not include non-primary care practitioners.</a:t>
            </a:r>
          </a:p>
          <a:p>
            <a:r>
              <a:rPr lang="en-US" sz="1400" dirty="0" smtClean="0"/>
              <a:t>*Colorado providers include practicing/working providers only.</a:t>
            </a:r>
          </a:p>
          <a:p>
            <a:r>
              <a:rPr lang="en-US" sz="1400" dirty="0" smtClean="0"/>
              <a:t>SOURCES: GAO, Peregrine, DORA, Colorado Office of Demography, CHI)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Role: Leverage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Acts (legislative decisions)</a:t>
            </a:r>
          </a:p>
          <a:p>
            <a:r>
              <a:rPr lang="en-US" dirty="0" smtClean="0"/>
              <a:t>Medicaid payment structure</a:t>
            </a:r>
          </a:p>
          <a:p>
            <a:r>
              <a:rPr lang="en-US" dirty="0" smtClean="0"/>
              <a:t>Insurance regulation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2819400" y="4572000"/>
          <a:ext cx="51054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53728">
            <a:off x="2944982" y="2473984"/>
            <a:ext cx="990612" cy="69083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Primary Care: A booming market</a:t>
            </a:r>
          </a:p>
          <a:p>
            <a:pPr lvl="0"/>
            <a:r>
              <a:rPr lang="en-US" dirty="0" smtClean="0"/>
              <a:t>The National Conversation</a:t>
            </a:r>
          </a:p>
          <a:p>
            <a:pPr lvl="0"/>
            <a:r>
              <a:rPr lang="en-US" dirty="0" smtClean="0"/>
              <a:t>State of the Debate in Colorado</a:t>
            </a:r>
          </a:p>
          <a:p>
            <a:pPr lvl="0"/>
            <a:r>
              <a:rPr lang="en-US" dirty="0" smtClean="0"/>
              <a:t>APN &amp; PA Survey Findings</a:t>
            </a:r>
          </a:p>
          <a:p>
            <a:pPr lvl="0"/>
            <a:r>
              <a:rPr lang="en-US" dirty="0" smtClean="0"/>
              <a:t>Planning now for new solutions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4800600"/>
          <a:ext cx="80772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Practice: APNs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25" name="Diagram 24"/>
          <p:cNvGraphicFramePr/>
          <p:nvPr/>
        </p:nvGraphicFramePr>
        <p:xfrm>
          <a:off x="457200" y="2362200"/>
          <a:ext cx="6096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Diagram 26"/>
          <p:cNvGraphicFramePr/>
          <p:nvPr/>
        </p:nvGraphicFramePr>
        <p:xfrm>
          <a:off x="457200" y="3733800"/>
          <a:ext cx="6096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Diagram 27"/>
          <p:cNvGraphicFramePr/>
          <p:nvPr/>
        </p:nvGraphicFramePr>
        <p:xfrm>
          <a:off x="2362200" y="5105400"/>
          <a:ext cx="61722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3" name="Group 25"/>
          <p:cNvGrpSpPr/>
          <p:nvPr/>
        </p:nvGrpSpPr>
        <p:grpSpPr>
          <a:xfrm>
            <a:off x="2" y="634856"/>
            <a:ext cx="7924799" cy="2381623"/>
            <a:chOff x="152400" y="1600200"/>
            <a:chExt cx="8305800" cy="260481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" y="3048000"/>
              <a:ext cx="8001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990600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9243" y="3276600"/>
              <a:ext cx="1085863" cy="403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Pre-2008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560053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3276600"/>
              <a:ext cx="990601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2008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236453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0" y="3276600"/>
              <a:ext cx="1066800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2009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791200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64746" y="3276600"/>
              <a:ext cx="1036054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2010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436853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10400" y="3276600"/>
              <a:ext cx="1066800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2011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" y="1600200"/>
              <a:ext cx="1828800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21223" y="1775835"/>
              <a:ext cx="1219199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52565" y="1986782"/>
              <a:ext cx="2514600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93195" y="3533712"/>
              <a:ext cx="2286000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1000" y="3801072"/>
              <a:ext cx="1447800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APN &amp; PA Workforce Surveys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NPs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52400" y="61823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NOTE: The total of all specialties sums to more than 100% because each respondent could select more than one specialty.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SOURCE: 2010 Colorado Advanced Practice Nurse Workforce Survey, Colorado Health Institute, Q14, Q15, Q24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NPs: Many recent graduates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NPs: A homogenous profession</a:t>
            </a:r>
            <a:endParaRPr lang="en-US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57200" y="5667346"/>
            <a:ext cx="65774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NOTE: The total of all specialties sums to more than 100% because each respondent could select more than one specialty.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SOURCE: 2010 Colorado Advanced Practice Nurse Workforce Survey, Colorado Health Institute, Q14, Q15, Q24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457200" y="160020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648200" y="152400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NPs: Age and career cycle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NPs: Policy opinions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Colorado PAs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55626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*PAs were classified as primary care if they practiced family/general medicine, general internal medicine, general pediatrics or prevention/wellness at least 50% of their practice time during a typical work week.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6321625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CHI: 2011 Physician Assistant Workforce Survey, Q24, Q17, Q1. </a:t>
            </a:r>
            <a:endParaRPr lang="en-US" sz="1400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1028700" y="1219201"/>
          <a:ext cx="7086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66821" y="5181600"/>
            <a:ext cx="122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43% of PAs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62421" y="5181600"/>
            <a:ext cx="122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57% of PAs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PAs: Increasingly educated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6321625"/>
            <a:ext cx="739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CHI: 2011 Physician Assistant Workforce Survey, Q24, Q2, Q13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PAs: Policy opinions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Primary Care: A booming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surveys tell us: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primary care providers</a:t>
            </a:r>
          </a:p>
          <a:p>
            <a:r>
              <a:rPr lang="en-US" dirty="0" smtClean="0"/>
              <a:t>Meeting higher education standards</a:t>
            </a:r>
          </a:p>
          <a:p>
            <a:r>
              <a:rPr lang="en-US" dirty="0" smtClean="0"/>
              <a:t>Some of the same issues as physicians</a:t>
            </a:r>
          </a:p>
          <a:p>
            <a:r>
              <a:rPr lang="en-US" dirty="0" smtClean="0"/>
              <a:t>NP issues: Reimbursement, institutional policies, physician </a:t>
            </a:r>
            <a:r>
              <a:rPr lang="en-US" dirty="0" err="1" smtClean="0"/>
              <a:t>convenings</a:t>
            </a:r>
            <a:endParaRPr lang="en-US" dirty="0" smtClean="0"/>
          </a:p>
          <a:p>
            <a:r>
              <a:rPr lang="en-US" dirty="0" smtClean="0"/>
              <a:t>PA issues: Reimbursement and Medicare scope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now for new solutions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late stages of the debate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 Changes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Calls for Disruptive Innovation</a:t>
            </a:r>
          </a:p>
          <a:p>
            <a:r>
              <a:rPr lang="en-US" sz="2800" dirty="0" smtClean="0"/>
              <a:t>Clinician-led teams, practices</a:t>
            </a:r>
          </a:p>
          <a:p>
            <a:r>
              <a:rPr lang="en-US" sz="2800" dirty="0" err="1" smtClean="0"/>
              <a:t>Telehealth</a:t>
            </a:r>
            <a:endParaRPr lang="en-US" sz="2800" dirty="0" smtClean="0"/>
          </a:p>
          <a:p>
            <a:r>
              <a:rPr lang="en-US" sz="2800" dirty="0" smtClean="0"/>
              <a:t>Leveraging new practitioners: Community health workers/patient navigators/care managers?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4648200"/>
          <a:ext cx="6096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xplosion 1 7"/>
          <p:cNvSpPr/>
          <p:nvPr/>
        </p:nvSpPr>
        <p:spPr>
          <a:xfrm>
            <a:off x="6629400" y="4572000"/>
            <a:ext cx="23622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Innovation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Aligning financial structures &amp; institutional policies</a:t>
            </a:r>
          </a:p>
          <a:p>
            <a:r>
              <a:rPr lang="en-US" dirty="0" smtClean="0"/>
              <a:t>Paying for value</a:t>
            </a:r>
          </a:p>
          <a:p>
            <a:r>
              <a:rPr lang="en-US" dirty="0" smtClean="0"/>
              <a:t>Building consensus: NPATCH</a:t>
            </a:r>
          </a:p>
          <a:p>
            <a:r>
              <a:rPr lang="en-US" dirty="0" smtClean="0"/>
              <a:t>Support for loan forgiveness</a:t>
            </a:r>
          </a:p>
          <a:p>
            <a:r>
              <a:rPr lang="en-US" dirty="0" smtClean="0"/>
              <a:t>Evaluate Community health worker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Horizon: Primary Care Need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Colorado 500k more “newly insured”</a:t>
            </a:r>
          </a:p>
          <a:p>
            <a:r>
              <a:rPr lang="en-US" dirty="0" smtClean="0"/>
              <a:t>How much care will they seek?</a:t>
            </a:r>
          </a:p>
          <a:p>
            <a:r>
              <a:rPr lang="en-US" dirty="0" smtClean="0"/>
              <a:t>Where will they seek care?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21" descr="employ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4013" y="4628357"/>
            <a:ext cx="28717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exchan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4013" y="3124200"/>
            <a:ext cx="287178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3" descr="medicai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4013" y="1600201"/>
            <a:ext cx="29479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6553200" y="5009356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175,000</a:t>
            </a:r>
          </a:p>
        </p:txBody>
      </p:sp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6553200" y="3429001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153,000</a:t>
            </a: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6553200" y="19812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214,000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200910_HSR_PCPPS_2005_KM.jpg"/>
          <p:cNvPicPr>
            <a:picLocks noChangeAspect="1"/>
          </p:cNvPicPr>
          <p:nvPr/>
        </p:nvPicPr>
        <p:blipFill>
          <a:blip r:embed="rId3" cstate="print"/>
          <a:srcRect l="3636" t="4443" r="3636" b="4443"/>
          <a:stretch>
            <a:fillRect/>
          </a:stretch>
        </p:blipFill>
        <p:spPr bwMode="auto">
          <a:xfrm>
            <a:off x="1066800" y="1219201"/>
            <a:ext cx="7315200" cy="555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in Primary Care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Can Practice Primary Care?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362201"/>
          <a:ext cx="8305800" cy="323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150242" y="2895600"/>
            <a:ext cx="1602359" cy="1602358"/>
          </a:xfrm>
          <a:prstGeom prst="ellipse">
            <a:avLst/>
          </a:prstGeom>
          <a:solidFill>
            <a:srgbClr val="F7C577">
              <a:alpha val="4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Oval 21"/>
          <p:cNvSpPr/>
          <p:nvPr/>
        </p:nvSpPr>
        <p:spPr>
          <a:xfrm>
            <a:off x="3733801" y="2895600"/>
            <a:ext cx="1602359" cy="1602358"/>
          </a:xfrm>
          <a:prstGeom prst="ellipse">
            <a:avLst/>
          </a:prstGeom>
          <a:solidFill>
            <a:srgbClr val="F7C577">
              <a:alpha val="4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aphicFrame>
        <p:nvGraphicFramePr>
          <p:cNvPr id="13" name="Diagram 12"/>
          <p:cNvGraphicFramePr/>
          <p:nvPr/>
        </p:nvGraphicFramePr>
        <p:xfrm>
          <a:off x="-304800" y="2057400"/>
          <a:ext cx="9296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Scope of Practice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838200" y="4343400"/>
            <a:ext cx="7391400" cy="1371600"/>
          </a:xfrm>
          <a:prstGeom prst="leftArrow">
            <a:avLst/>
          </a:prstGeom>
          <a:solidFill>
            <a:srgbClr val="4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Cost-effective care &amp; providers, access</a:t>
            </a:r>
            <a:endParaRPr lang="en-US" sz="24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 flipH="1">
            <a:off x="914400" y="1447800"/>
            <a:ext cx="7391400" cy="1371600"/>
          </a:xfrm>
          <a:prstGeom prst="leftArrow">
            <a:avLst>
              <a:gd name="adj1" fmla="val 44326"/>
              <a:gd name="adj2" fmla="val 50000"/>
            </a:avLst>
          </a:prstGeom>
          <a:solidFill>
            <a:srgbClr val="4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Training &amp; complexity of care</a:t>
            </a:r>
            <a:endParaRPr lang="en-US" sz="24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4800600" y="2667001"/>
            <a:ext cx="685800" cy="60157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143000" y="25908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 of the Debate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43001"/>
          <a:ext cx="8229600" cy="4983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pPr/>
              <a:t>8</a:t>
            </a:fld>
            <a:endParaRPr lang="en-US" dirty="0">
              <a:solidFill>
                <a:schemeClr val="tx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5800" y="5029200"/>
            <a:ext cx="7772400" cy="533400"/>
          </a:xfrm>
          <a:prstGeom prst="roundRect">
            <a:avLst/>
          </a:prstGeom>
          <a:solidFill>
            <a:srgbClr val="42596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Cultural</a:t>
            </a:r>
            <a:endParaRPr lang="en-US" sz="21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National Conversation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_CHI">
  <a:themeElements>
    <a:clrScheme name="C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595"/>
      </a:accent1>
      <a:accent2>
        <a:srgbClr val="C74746"/>
      </a:accent2>
      <a:accent3>
        <a:srgbClr val="A3AD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I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5595"/>
    </a:accent1>
    <a:accent2>
      <a:srgbClr val="C74746"/>
    </a:accent2>
    <a:accent3>
      <a:srgbClr val="A3AD36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2011_CHI</Template>
  <TotalTime>22371</TotalTime>
  <Words>814</Words>
  <Application>Microsoft Office PowerPoint</Application>
  <PresentationFormat>On-screen Show (4:3)</PresentationFormat>
  <Paragraphs>257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2011_CHI</vt:lpstr>
      <vt:lpstr>Scope of Practice: Colorado and the Current Debate</vt:lpstr>
      <vt:lpstr>Today’s Discussion</vt:lpstr>
      <vt:lpstr>Primary Care: A booming market</vt:lpstr>
      <vt:lpstr>On the Horizon: Primary Care Need</vt:lpstr>
      <vt:lpstr>Gaps in Primary Care</vt:lpstr>
      <vt:lpstr>Who Can Practice Primary Care?</vt:lpstr>
      <vt:lpstr>Scope of Practice</vt:lpstr>
      <vt:lpstr>Progression of the Debate</vt:lpstr>
      <vt:lpstr>The National Conversation</vt:lpstr>
      <vt:lpstr>The Importance of Frame of Reference</vt:lpstr>
      <vt:lpstr>National-level reform</vt:lpstr>
      <vt:lpstr>The Promise of Medical Homes</vt:lpstr>
      <vt:lpstr>The Promise Deferred</vt:lpstr>
      <vt:lpstr>Accountable Care Organizations</vt:lpstr>
      <vt:lpstr>Scope of Practice: Market Dynamics</vt:lpstr>
      <vt:lpstr>State of The Debate in Colorado</vt:lpstr>
      <vt:lpstr>Our Primary Care Workforce</vt:lpstr>
      <vt:lpstr>State Role: Leverage Points</vt:lpstr>
      <vt:lpstr>Slide 19</vt:lpstr>
      <vt:lpstr>Scope of Practice: APNs</vt:lpstr>
      <vt:lpstr>APN &amp; PA Workforce Surveys</vt:lpstr>
      <vt:lpstr>Colorado NPs</vt:lpstr>
      <vt:lpstr>NPs: Many recent graduates</vt:lpstr>
      <vt:lpstr>NPs: A homogenous profession</vt:lpstr>
      <vt:lpstr>NPs: Age and career cycle</vt:lpstr>
      <vt:lpstr>NPs: Policy opinions</vt:lpstr>
      <vt:lpstr>Colorado PAs</vt:lpstr>
      <vt:lpstr>PAs: Increasingly educated</vt:lpstr>
      <vt:lpstr>PAs: Policy opinions</vt:lpstr>
      <vt:lpstr>What the surveys tell us:</vt:lpstr>
      <vt:lpstr>Planning now for new solutions</vt:lpstr>
      <vt:lpstr>The late stages of the debate</vt:lpstr>
      <vt:lpstr>Are the Changes Enough?</vt:lpstr>
      <vt:lpstr>Options Moving Forward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 &amp; APN Scope of Practice</dc:title>
  <dc:creator>Athena Dodd</dc:creator>
  <cp:lastModifiedBy>Emily King</cp:lastModifiedBy>
  <cp:revision>325</cp:revision>
  <dcterms:created xsi:type="dcterms:W3CDTF">2011-06-07T15:39:05Z</dcterms:created>
  <dcterms:modified xsi:type="dcterms:W3CDTF">2012-04-30T23:15:27Z</dcterms:modified>
</cp:coreProperties>
</file>