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 id="2147483707" r:id="rId2"/>
    <p:sldMasterId id="2147483719" r:id="rId3"/>
    <p:sldMasterId id="2147483733" r:id="rId4"/>
    <p:sldMasterId id="2147483747" r:id="rId5"/>
    <p:sldMasterId id="2147483768" r:id="rId6"/>
    <p:sldMasterId id="2147483789" r:id="rId7"/>
    <p:sldMasterId id="2147483813" r:id="rId8"/>
    <p:sldMasterId id="2147483816" r:id="rId9"/>
    <p:sldMasterId id="2147483819" r:id="rId10"/>
    <p:sldMasterId id="2147483823" r:id="rId11"/>
    <p:sldMasterId id="2147483827" r:id="rId12"/>
  </p:sldMasterIdLst>
  <p:notesMasterIdLst>
    <p:notesMasterId r:id="rId60"/>
  </p:notesMasterIdLst>
  <p:handoutMasterIdLst>
    <p:handoutMasterId r:id="rId61"/>
  </p:handoutMasterIdLst>
  <p:sldIdLst>
    <p:sldId id="337" r:id="rId13"/>
    <p:sldId id="259" r:id="rId14"/>
    <p:sldId id="362" r:id="rId15"/>
    <p:sldId id="368" r:id="rId16"/>
    <p:sldId id="340" r:id="rId17"/>
    <p:sldId id="341" r:id="rId18"/>
    <p:sldId id="342" r:id="rId19"/>
    <p:sldId id="343" r:id="rId20"/>
    <p:sldId id="344" r:id="rId21"/>
    <p:sldId id="345" r:id="rId22"/>
    <p:sldId id="371" r:id="rId23"/>
    <p:sldId id="365" r:id="rId24"/>
    <p:sldId id="348" r:id="rId25"/>
    <p:sldId id="372" r:id="rId26"/>
    <p:sldId id="350" r:id="rId27"/>
    <p:sldId id="351" r:id="rId28"/>
    <p:sldId id="352" r:id="rId29"/>
    <p:sldId id="355"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389" r:id="rId47"/>
    <p:sldId id="390" r:id="rId48"/>
    <p:sldId id="391" r:id="rId49"/>
    <p:sldId id="392" r:id="rId50"/>
    <p:sldId id="393" r:id="rId51"/>
    <p:sldId id="394" r:id="rId52"/>
    <p:sldId id="395" r:id="rId53"/>
    <p:sldId id="396" r:id="rId54"/>
    <p:sldId id="397" r:id="rId55"/>
    <p:sldId id="398" r:id="rId56"/>
    <p:sldId id="399" r:id="rId57"/>
    <p:sldId id="369" r:id="rId58"/>
    <p:sldId id="301" r:id="rId5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A01A"/>
    <a:srgbClr val="2E6380"/>
    <a:srgbClr val="FDB91B"/>
    <a:srgbClr val="3B6E8F"/>
    <a:srgbClr val="FACC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0960" autoAdjust="0"/>
  </p:normalViewPr>
  <p:slideViewPr>
    <p:cSldViewPr snapToGrid="0">
      <p:cViewPr varScale="1">
        <p:scale>
          <a:sx n="60" d="100"/>
          <a:sy n="60" d="100"/>
        </p:scale>
        <p:origin x="2070" y="7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microsoft.com/office/2015/10/relationships/revisionInfo" Target="revisionInfo.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HI-FPE\public\Projects\Oral%20Health\SNAC%20Lab%20November%202017\presentation%20graphic%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HI-FPE\public\Projects\Oral%20Health\SNAC%20Lab%20November%202017\presentation%20graphic%20data.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HI-FPE\public\Projects\Oral%20Health\SNAC%20Lab%20November%202017\presentation%20graphic%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v>2013</c:v>
          </c:tx>
          <c:spPr>
            <a:solidFill>
              <a:srgbClr val="7AA6B9"/>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Sheet1!$A$45:$A$49</c:f>
              <c:strCache>
                <c:ptCount val="4"/>
                <c:pt idx="0">
                  <c:v>0-133% FPL</c:v>
                </c:pt>
                <c:pt idx="1">
                  <c:v>134-250% FPL</c:v>
                </c:pt>
                <c:pt idx="2">
                  <c:v>251-400% FPL</c:v>
                </c:pt>
                <c:pt idx="3">
                  <c:v>&gt;400% FPL</c:v>
                </c:pt>
              </c:strCache>
            </c:strRef>
          </c:cat>
          <c:val>
            <c:numRef>
              <c:f>Sheet1!$C$45:$C$49</c:f>
              <c:numCache>
                <c:formatCode>0.00%</c:formatCode>
                <c:ptCount val="4"/>
                <c:pt idx="0">
                  <c:v>0.50039999999999996</c:v>
                </c:pt>
                <c:pt idx="1">
                  <c:v>0.45800000000000002</c:v>
                </c:pt>
                <c:pt idx="2">
                  <c:v>0.61799999999999999</c:v>
                </c:pt>
                <c:pt idx="3">
                  <c:v>0.74009999999999998</c:v>
                </c:pt>
              </c:numCache>
            </c:numRef>
          </c:val>
          <c:extLst>
            <c:ext xmlns:c16="http://schemas.microsoft.com/office/drawing/2014/chart" uri="{C3380CC4-5D6E-409C-BE32-E72D297353CC}">
              <c16:uniqueId val="{00000000-0A53-4D33-9273-16C7E5096483}"/>
            </c:ext>
          </c:extLst>
        </c:ser>
        <c:ser>
          <c:idx val="5"/>
          <c:order val="5"/>
          <c:tx>
            <c:v>2015</c:v>
          </c:tx>
          <c:spPr>
            <a:solidFill>
              <a:srgbClr val="D7682B"/>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Sheet1!$A$45:$A$49</c:f>
              <c:strCache>
                <c:ptCount val="4"/>
                <c:pt idx="0">
                  <c:v>0-133% FPL</c:v>
                </c:pt>
                <c:pt idx="1">
                  <c:v>134-250% FPL</c:v>
                </c:pt>
                <c:pt idx="2">
                  <c:v>251-400% FPL</c:v>
                </c:pt>
                <c:pt idx="3">
                  <c:v>&gt;400% FPL</c:v>
                </c:pt>
              </c:strCache>
            </c:strRef>
          </c:cat>
          <c:val>
            <c:numRef>
              <c:f>Sheet1!$G$45:$G$49</c:f>
              <c:numCache>
                <c:formatCode>0.00%</c:formatCode>
                <c:ptCount val="4"/>
                <c:pt idx="0">
                  <c:v>0.68769999999999998</c:v>
                </c:pt>
                <c:pt idx="1">
                  <c:v>0.63500000000000001</c:v>
                </c:pt>
                <c:pt idx="2">
                  <c:v>0.68579999999999997</c:v>
                </c:pt>
                <c:pt idx="3">
                  <c:v>0.75749999999999995</c:v>
                </c:pt>
              </c:numCache>
            </c:numRef>
          </c:val>
          <c:extLst>
            <c:ext xmlns:c16="http://schemas.microsoft.com/office/drawing/2014/chart" uri="{C3380CC4-5D6E-409C-BE32-E72D297353CC}">
              <c16:uniqueId val="{00000001-0A53-4D33-9273-16C7E5096483}"/>
            </c:ext>
          </c:extLst>
        </c:ser>
        <c:ser>
          <c:idx val="9"/>
          <c:order val="9"/>
          <c:tx>
            <c:v>2017</c:v>
          </c:tx>
          <c:spPr>
            <a:solidFill>
              <a:srgbClr val="B42E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Sheet1!$A$45:$A$49</c:f>
              <c:strCache>
                <c:ptCount val="4"/>
                <c:pt idx="0">
                  <c:v>0-133% FPL</c:v>
                </c:pt>
                <c:pt idx="1">
                  <c:v>134-250% FPL</c:v>
                </c:pt>
                <c:pt idx="2">
                  <c:v>251-400% FPL</c:v>
                </c:pt>
                <c:pt idx="3">
                  <c:v>&gt;400% FPL</c:v>
                </c:pt>
              </c:strCache>
            </c:strRef>
          </c:cat>
          <c:val>
            <c:numRef>
              <c:f>Sheet1!$K$45:$K$49</c:f>
              <c:numCache>
                <c:formatCode>0.00%</c:formatCode>
                <c:ptCount val="4"/>
                <c:pt idx="0">
                  <c:v>0.70379999999999998</c:v>
                </c:pt>
                <c:pt idx="1">
                  <c:v>0.60850000000000004</c:v>
                </c:pt>
                <c:pt idx="2">
                  <c:v>0.6532</c:v>
                </c:pt>
                <c:pt idx="3">
                  <c:v>0.76139999999999997</c:v>
                </c:pt>
              </c:numCache>
            </c:numRef>
          </c:val>
          <c:extLst>
            <c:ext xmlns:c16="http://schemas.microsoft.com/office/drawing/2014/chart" uri="{C3380CC4-5D6E-409C-BE32-E72D297353CC}">
              <c16:uniqueId val="{00000002-0A53-4D33-9273-16C7E5096483}"/>
            </c:ext>
          </c:extLst>
        </c:ser>
        <c:dLbls>
          <c:showLegendKey val="0"/>
          <c:showVal val="0"/>
          <c:showCatName val="0"/>
          <c:showSerName val="0"/>
          <c:showPercent val="0"/>
          <c:showBubbleSize val="0"/>
        </c:dLbls>
        <c:gapWidth val="219"/>
        <c:overlap val="-27"/>
        <c:axId val="458064264"/>
        <c:axId val="553964512"/>
        <c:extLst>
          <c:ext xmlns:c15="http://schemas.microsoft.com/office/drawing/2012/chart" uri="{02D57815-91ED-43cb-92C2-25804820EDAC}">
            <c15:filteredBarSeries>
              <c15:ser>
                <c:idx val="0"/>
                <c:order val="0"/>
                <c:tx>
                  <c:strRef>
                    <c:extLst>
                      <c:ext uri="{02D57815-91ED-43cb-92C2-25804820EDAC}">
                        <c15:formulaRef>
                          <c15:sqref>Sheet1!$B$43:$B$44</c15:sqref>
                        </c15:formulaRef>
                      </c:ext>
                    </c:extLst>
                    <c:strCache>
                      <c:ptCount val="2"/>
                      <c:pt idx="0">
                        <c:v>2013</c:v>
                      </c:pt>
                      <c:pt idx="1">
                        <c:v>Weighted n</c:v>
                      </c:pt>
                    </c:strCache>
                  </c:strRef>
                </c:tx>
                <c:spPr>
                  <a:solidFill>
                    <a:schemeClr val="accent1"/>
                  </a:solidFill>
                  <a:ln>
                    <a:noFill/>
                  </a:ln>
                  <a:effectLst/>
                </c:spPr>
                <c:invertIfNegative val="0"/>
                <c:cat>
                  <c:strRef>
                    <c:extLst>
                      <c:ex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c:ext uri="{02D57815-91ED-43cb-92C2-25804820EDAC}">
                        <c15:formulaRef>
                          <c15:sqref>Sheet1!$B$45:$B$49</c15:sqref>
                        </c15:formulaRef>
                      </c:ext>
                    </c:extLst>
                    <c:numCache>
                      <c:formatCode>General</c:formatCode>
                      <c:ptCount val="4"/>
                      <c:pt idx="0">
                        <c:v>509531</c:v>
                      </c:pt>
                      <c:pt idx="1">
                        <c:v>407642</c:v>
                      </c:pt>
                      <c:pt idx="2">
                        <c:v>702894</c:v>
                      </c:pt>
                      <c:pt idx="3">
                        <c:v>1532531</c:v>
                      </c:pt>
                    </c:numCache>
                  </c:numRef>
                </c:val>
                <c:extLst>
                  <c:ext xmlns:c16="http://schemas.microsoft.com/office/drawing/2014/chart" uri="{C3380CC4-5D6E-409C-BE32-E72D297353CC}">
                    <c16:uniqueId val="{00000003-0A53-4D33-9273-16C7E509648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Sheet1!$D$43:$D$44</c15:sqref>
                        </c15:formulaRef>
                      </c:ext>
                    </c:extLst>
                    <c:strCache>
                      <c:ptCount val="2"/>
                      <c:pt idx="0">
                        <c:v>2013</c:v>
                      </c:pt>
                      <c:pt idx="1">
                        <c:v>95% CI</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Sheet1!$D$45:$D$49</c15:sqref>
                        </c15:formulaRef>
                      </c:ext>
                    </c:extLst>
                    <c:numCache>
                      <c:formatCode>0.00%</c:formatCode>
                      <c:ptCount val="4"/>
                      <c:pt idx="0">
                        <c:v>0.45319999999999999</c:v>
                      </c:pt>
                      <c:pt idx="1">
                        <c:v>0.41339999999999999</c:v>
                      </c:pt>
                      <c:pt idx="2">
                        <c:v>0.58120000000000005</c:v>
                      </c:pt>
                      <c:pt idx="3">
                        <c:v>0.71589999999999998</c:v>
                      </c:pt>
                    </c:numCache>
                  </c:numRef>
                </c:val>
                <c:extLst xmlns:c15="http://schemas.microsoft.com/office/drawing/2012/chart">
                  <c:ext xmlns:c16="http://schemas.microsoft.com/office/drawing/2014/chart" uri="{C3380CC4-5D6E-409C-BE32-E72D297353CC}">
                    <c16:uniqueId val="{00000004-0A53-4D33-9273-16C7E509648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Sheet1!$E$43:$E$44</c15:sqref>
                        </c15:formulaRef>
                      </c:ext>
                    </c:extLst>
                    <c:strCache>
                      <c:ptCount val="2"/>
                      <c:pt idx="0">
                        <c:v>2013</c:v>
                      </c:pt>
                      <c:pt idx="1">
                        <c:v>95% CI</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Sheet1!$E$45:$E$49</c15:sqref>
                        </c15:formulaRef>
                      </c:ext>
                    </c:extLst>
                    <c:numCache>
                      <c:formatCode>0.00%</c:formatCode>
                      <c:ptCount val="4"/>
                      <c:pt idx="0">
                        <c:v>0.54759999999999998</c:v>
                      </c:pt>
                      <c:pt idx="1">
                        <c:v>0.50249999999999995</c:v>
                      </c:pt>
                      <c:pt idx="2">
                        <c:v>0.65480000000000005</c:v>
                      </c:pt>
                      <c:pt idx="3">
                        <c:v>0.76429999999999998</c:v>
                      </c:pt>
                    </c:numCache>
                  </c:numRef>
                </c:val>
                <c:extLst xmlns:c15="http://schemas.microsoft.com/office/drawing/2012/chart">
                  <c:ext xmlns:c16="http://schemas.microsoft.com/office/drawing/2014/chart" uri="{C3380CC4-5D6E-409C-BE32-E72D297353CC}">
                    <c16:uniqueId val="{00000005-0A53-4D33-9273-16C7E509648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Sheet1!$F$43:$F$44</c15:sqref>
                        </c15:formulaRef>
                      </c:ext>
                    </c:extLst>
                    <c:strCache>
                      <c:ptCount val="2"/>
                      <c:pt idx="0">
                        <c:v>2015</c:v>
                      </c:pt>
                      <c:pt idx="1">
                        <c:v>Weighted n</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Sheet1!$F$45:$F$49</c15:sqref>
                        </c15:formulaRef>
                      </c:ext>
                    </c:extLst>
                    <c:numCache>
                      <c:formatCode>General</c:formatCode>
                      <c:ptCount val="4"/>
                      <c:pt idx="0">
                        <c:v>744207</c:v>
                      </c:pt>
                      <c:pt idx="1">
                        <c:v>589545</c:v>
                      </c:pt>
                      <c:pt idx="2">
                        <c:v>772400</c:v>
                      </c:pt>
                      <c:pt idx="3">
                        <c:v>1568480</c:v>
                      </c:pt>
                    </c:numCache>
                  </c:numRef>
                </c:val>
                <c:extLst xmlns:c15="http://schemas.microsoft.com/office/drawing/2012/chart">
                  <c:ext xmlns:c16="http://schemas.microsoft.com/office/drawing/2014/chart" uri="{C3380CC4-5D6E-409C-BE32-E72D297353CC}">
                    <c16:uniqueId val="{00000006-0A53-4D33-9273-16C7E5096483}"/>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Sheet1!$H$43:$H$44</c15:sqref>
                        </c15:formulaRef>
                      </c:ext>
                    </c:extLst>
                    <c:strCache>
                      <c:ptCount val="2"/>
                      <c:pt idx="0">
                        <c:v>2015</c:v>
                      </c:pt>
                      <c:pt idx="1">
                        <c:v>95% CI</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Sheet1!$H$45:$H$49</c15:sqref>
                        </c15:formulaRef>
                      </c:ext>
                    </c:extLst>
                    <c:numCache>
                      <c:formatCode>0.00%</c:formatCode>
                      <c:ptCount val="4"/>
                      <c:pt idx="0">
                        <c:v>0.65049999999999997</c:v>
                      </c:pt>
                      <c:pt idx="1">
                        <c:v>0.59660000000000002</c:v>
                      </c:pt>
                      <c:pt idx="2">
                        <c:v>0.65310000000000001</c:v>
                      </c:pt>
                      <c:pt idx="3">
                        <c:v>0.73629999999999995</c:v>
                      </c:pt>
                    </c:numCache>
                  </c:numRef>
                </c:val>
                <c:extLst xmlns:c15="http://schemas.microsoft.com/office/drawing/2012/chart">
                  <c:ext xmlns:c16="http://schemas.microsoft.com/office/drawing/2014/chart" uri="{C3380CC4-5D6E-409C-BE32-E72D297353CC}">
                    <c16:uniqueId val="{00000007-0A53-4D33-9273-16C7E5096483}"/>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Sheet1!$I$43:$I$44</c15:sqref>
                        </c15:formulaRef>
                      </c:ext>
                    </c:extLst>
                    <c:strCache>
                      <c:ptCount val="2"/>
                      <c:pt idx="0">
                        <c:v>2015</c:v>
                      </c:pt>
                      <c:pt idx="1">
                        <c:v>95% CI</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Sheet1!$I$45:$I$49</c15:sqref>
                        </c15:formulaRef>
                      </c:ext>
                    </c:extLst>
                    <c:numCache>
                      <c:formatCode>0.00%</c:formatCode>
                      <c:ptCount val="4"/>
                      <c:pt idx="0">
                        <c:v>0.72489999999999999</c:v>
                      </c:pt>
                      <c:pt idx="1">
                        <c:v>0.67330000000000001</c:v>
                      </c:pt>
                      <c:pt idx="2">
                        <c:v>0.71850000000000003</c:v>
                      </c:pt>
                      <c:pt idx="3">
                        <c:v>0.77869999999999995</c:v>
                      </c:pt>
                    </c:numCache>
                  </c:numRef>
                </c:val>
                <c:extLst xmlns:c15="http://schemas.microsoft.com/office/drawing/2012/chart">
                  <c:ext xmlns:c16="http://schemas.microsoft.com/office/drawing/2014/chart" uri="{C3380CC4-5D6E-409C-BE32-E72D297353CC}">
                    <c16:uniqueId val="{00000008-0A53-4D33-9273-16C7E5096483}"/>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Sheet1!$J$43:$J$44</c15:sqref>
                        </c15:formulaRef>
                      </c:ext>
                    </c:extLst>
                    <c:strCache>
                      <c:ptCount val="2"/>
                      <c:pt idx="0">
                        <c:v>2017</c:v>
                      </c:pt>
                      <c:pt idx="1">
                        <c:v>Weighted n</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Sheet1!$J$45:$J$49</c15:sqref>
                        </c15:formulaRef>
                      </c:ext>
                    </c:extLst>
                    <c:numCache>
                      <c:formatCode>General</c:formatCode>
                      <c:ptCount val="4"/>
                      <c:pt idx="0">
                        <c:v>723954</c:v>
                      </c:pt>
                      <c:pt idx="1">
                        <c:v>570392</c:v>
                      </c:pt>
                      <c:pt idx="2">
                        <c:v>659278</c:v>
                      </c:pt>
                      <c:pt idx="3">
                        <c:v>1773086</c:v>
                      </c:pt>
                    </c:numCache>
                  </c:numRef>
                </c:val>
                <c:extLst xmlns:c15="http://schemas.microsoft.com/office/drawing/2012/chart">
                  <c:ext xmlns:c16="http://schemas.microsoft.com/office/drawing/2014/chart" uri="{C3380CC4-5D6E-409C-BE32-E72D297353CC}">
                    <c16:uniqueId val="{00000009-0A53-4D33-9273-16C7E5096483}"/>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Sheet1!$L$43:$L$44</c15:sqref>
                        </c15:formulaRef>
                      </c:ext>
                    </c:extLst>
                    <c:strCache>
                      <c:ptCount val="2"/>
                      <c:pt idx="0">
                        <c:v>2017</c:v>
                      </c:pt>
                      <c:pt idx="1">
                        <c:v>95% CI</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Sheet1!$L$45:$L$49</c15:sqref>
                        </c15:formulaRef>
                      </c:ext>
                    </c:extLst>
                    <c:numCache>
                      <c:formatCode>0.00%</c:formatCode>
                      <c:ptCount val="4"/>
                      <c:pt idx="0">
                        <c:v>0.66700000000000004</c:v>
                      </c:pt>
                      <c:pt idx="1">
                        <c:v>0.56810000000000005</c:v>
                      </c:pt>
                      <c:pt idx="2">
                        <c:v>0.61770000000000003</c:v>
                      </c:pt>
                      <c:pt idx="3">
                        <c:v>0.74050000000000005</c:v>
                      </c:pt>
                    </c:numCache>
                  </c:numRef>
                </c:val>
                <c:extLst xmlns:c15="http://schemas.microsoft.com/office/drawing/2012/chart">
                  <c:ext xmlns:c16="http://schemas.microsoft.com/office/drawing/2014/chart" uri="{C3380CC4-5D6E-409C-BE32-E72D297353CC}">
                    <c16:uniqueId val="{0000000A-0A53-4D33-9273-16C7E5096483}"/>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Sheet1!$M$43:$M$44</c15:sqref>
                        </c15:formulaRef>
                      </c:ext>
                    </c:extLst>
                    <c:strCache>
                      <c:ptCount val="2"/>
                      <c:pt idx="0">
                        <c:v>2017</c:v>
                      </c:pt>
                      <c:pt idx="1">
                        <c:v>95% CI</c:v>
                      </c:pt>
                    </c:strCache>
                  </c:strRef>
                </c:tx>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Sheet1!$A$45:$A$49</c15:sqref>
                        </c15:formulaRef>
                      </c:ext>
                    </c:extLst>
                    <c:strCache>
                      <c:ptCount val="4"/>
                      <c:pt idx="0">
                        <c:v>0-133% FPL</c:v>
                      </c:pt>
                      <c:pt idx="1">
                        <c:v>134-250% FPL</c:v>
                      </c:pt>
                      <c:pt idx="2">
                        <c:v>251-400% FPL</c:v>
                      </c:pt>
                      <c:pt idx="3">
                        <c:v>&gt;400% FPL</c:v>
                      </c:pt>
                    </c:strCache>
                  </c:strRef>
                </c:cat>
                <c:val>
                  <c:numRef>
                    <c:extLst xmlns:c15="http://schemas.microsoft.com/office/drawing/2012/chart">
                      <c:ext xmlns:c15="http://schemas.microsoft.com/office/drawing/2012/chart" uri="{02D57815-91ED-43cb-92C2-25804820EDAC}">
                        <c15:formulaRef>
                          <c15:sqref>Sheet1!$M$45:$M$49</c15:sqref>
                        </c15:formulaRef>
                      </c:ext>
                    </c:extLst>
                    <c:numCache>
                      <c:formatCode>0.00%</c:formatCode>
                      <c:ptCount val="4"/>
                      <c:pt idx="0">
                        <c:v>0.74060000000000004</c:v>
                      </c:pt>
                      <c:pt idx="1">
                        <c:v>0.64900000000000002</c:v>
                      </c:pt>
                      <c:pt idx="2">
                        <c:v>0.68869999999999998</c:v>
                      </c:pt>
                      <c:pt idx="3">
                        <c:v>0.7823</c:v>
                      </c:pt>
                    </c:numCache>
                  </c:numRef>
                </c:val>
                <c:extLst xmlns:c15="http://schemas.microsoft.com/office/drawing/2012/chart">
                  <c:ext xmlns:c16="http://schemas.microsoft.com/office/drawing/2014/chart" uri="{C3380CC4-5D6E-409C-BE32-E72D297353CC}">
                    <c16:uniqueId val="{0000000B-0A53-4D33-9273-16C7E5096483}"/>
                  </c:ext>
                </c:extLst>
              </c15:ser>
            </c15:filteredBarSeries>
          </c:ext>
        </c:extLst>
      </c:barChart>
      <c:catAx>
        <c:axId val="45806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53964512"/>
        <c:crosses val="autoZero"/>
        <c:auto val="1"/>
        <c:lblAlgn val="ctr"/>
        <c:lblOffset val="100"/>
        <c:noMultiLvlLbl val="0"/>
      </c:catAx>
      <c:valAx>
        <c:axId val="5539645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8064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'Slide 12'!$C$27</c:f>
              <c:strCache>
                <c:ptCount val="1"/>
                <c:pt idx="0">
                  <c:v>2013</c:v>
                </c:pt>
              </c:strCache>
            </c:strRef>
          </c:tx>
          <c:spPr>
            <a:solidFill>
              <a:srgbClr val="7AA6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12'!$B$26:$B$29</c:f>
              <c:strCache>
                <c:ptCount val="3"/>
                <c:pt idx="0">
                  <c:v>Colorado</c:v>
                </c:pt>
                <c:pt idx="1">
                  <c:v>Medicaid</c:v>
                </c:pt>
                <c:pt idx="2">
                  <c:v>Child Health Plan Plus (CHP+)</c:v>
                </c:pt>
              </c:strCache>
            </c:strRef>
          </c:cat>
          <c:val>
            <c:numRef>
              <c:f>'Slide 12'!$C$28:$C$31</c:f>
              <c:numCache>
                <c:formatCode>0.0%</c:formatCode>
                <c:ptCount val="3"/>
                <c:pt idx="0">
                  <c:v>0.65300000000000002</c:v>
                </c:pt>
                <c:pt idx="1">
                  <c:v>0.57299999999999995</c:v>
                </c:pt>
                <c:pt idx="2">
                  <c:v>0.75900000000000001</c:v>
                </c:pt>
              </c:numCache>
            </c:numRef>
          </c:val>
          <c:extLst>
            <c:ext xmlns:c16="http://schemas.microsoft.com/office/drawing/2014/chart" uri="{C3380CC4-5D6E-409C-BE32-E72D297353CC}">
              <c16:uniqueId val="{00000000-770F-41A9-A00C-CF9C1996D2AA}"/>
            </c:ext>
          </c:extLst>
        </c:ser>
        <c:ser>
          <c:idx val="1"/>
          <c:order val="1"/>
          <c:tx>
            <c:strRef>
              <c:f>'Slide 12'!$D$27</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12'!$B$26:$B$29</c:f>
              <c:strCache>
                <c:ptCount val="3"/>
                <c:pt idx="0">
                  <c:v>Colorado</c:v>
                </c:pt>
                <c:pt idx="1">
                  <c:v>Medicaid</c:v>
                </c:pt>
                <c:pt idx="2">
                  <c:v>Child Health Plan Plus (CHP+)</c:v>
                </c:pt>
              </c:strCache>
            </c:strRef>
          </c:cat>
          <c:val>
            <c:numRef>
              <c:f>'Slide 12'!$D$28:$D$31</c:f>
              <c:numCache>
                <c:formatCode>0.0%</c:formatCode>
                <c:ptCount val="3"/>
                <c:pt idx="0">
                  <c:v>0.68300000000000005</c:v>
                </c:pt>
                <c:pt idx="1">
                  <c:v>0.61899999999999999</c:v>
                </c:pt>
                <c:pt idx="2">
                  <c:v>0.74099999999999999</c:v>
                </c:pt>
              </c:numCache>
            </c:numRef>
          </c:val>
          <c:extLst>
            <c:ext xmlns:c16="http://schemas.microsoft.com/office/drawing/2014/chart" uri="{C3380CC4-5D6E-409C-BE32-E72D297353CC}">
              <c16:uniqueId val="{00000001-770F-41A9-A00C-CF9C1996D2AA}"/>
            </c:ext>
          </c:extLst>
        </c:ser>
        <c:ser>
          <c:idx val="2"/>
          <c:order val="2"/>
          <c:tx>
            <c:strRef>
              <c:f>'Slide 12'!$E$27</c:f>
              <c:strCache>
                <c:ptCount val="1"/>
                <c:pt idx="0">
                  <c:v>2017</c:v>
                </c:pt>
              </c:strCache>
            </c:strRef>
          </c:tx>
          <c:spPr>
            <a:solidFill>
              <a:srgbClr val="B42E1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12'!$B$26:$B$29</c:f>
              <c:strCache>
                <c:ptCount val="3"/>
                <c:pt idx="0">
                  <c:v>Colorado</c:v>
                </c:pt>
                <c:pt idx="1">
                  <c:v>Medicaid</c:v>
                </c:pt>
                <c:pt idx="2">
                  <c:v>Child Health Plan Plus (CHP+)</c:v>
                </c:pt>
              </c:strCache>
            </c:strRef>
          </c:cat>
          <c:val>
            <c:numRef>
              <c:f>'Slide 12'!$E$28:$E$31</c:f>
              <c:numCache>
                <c:formatCode>0.0%</c:formatCode>
                <c:ptCount val="3"/>
                <c:pt idx="0">
                  <c:v>0.66400000000000003</c:v>
                </c:pt>
                <c:pt idx="1">
                  <c:v>0.56999999999999995</c:v>
                </c:pt>
                <c:pt idx="2">
                  <c:v>0.748</c:v>
                </c:pt>
              </c:numCache>
            </c:numRef>
          </c:val>
          <c:extLst>
            <c:ext xmlns:c16="http://schemas.microsoft.com/office/drawing/2014/chart" uri="{C3380CC4-5D6E-409C-BE32-E72D297353CC}">
              <c16:uniqueId val="{00000002-770F-41A9-A00C-CF9C1996D2AA}"/>
            </c:ext>
          </c:extLst>
        </c:ser>
        <c:dLbls>
          <c:showLegendKey val="0"/>
          <c:showVal val="0"/>
          <c:showCatName val="0"/>
          <c:showSerName val="0"/>
          <c:showPercent val="0"/>
          <c:showBubbleSize val="0"/>
        </c:dLbls>
        <c:gapWidth val="219"/>
        <c:overlap val="-27"/>
        <c:axId val="671400104"/>
        <c:axId val="671398464"/>
      </c:barChart>
      <c:catAx>
        <c:axId val="671400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71398464"/>
        <c:crosses val="autoZero"/>
        <c:auto val="1"/>
        <c:lblAlgn val="ctr"/>
        <c:lblOffset val="100"/>
        <c:noMultiLvlLbl val="0"/>
      </c:catAx>
      <c:valAx>
        <c:axId val="671398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1400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Sheet2!$B$28</c:f>
              <c:strCache>
                <c:ptCount val="1"/>
                <c:pt idx="0">
                  <c:v>2013</c:v>
                </c:pt>
              </c:strCache>
            </c:strRef>
          </c:tx>
          <c:spPr>
            <a:solidFill>
              <a:srgbClr val="7AA6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Sheet2!$A$29:$A$35</c:f>
              <c:strCache>
                <c:ptCount val="3"/>
                <c:pt idx="0">
                  <c:v>Ages 18-34</c:v>
                </c:pt>
                <c:pt idx="1">
                  <c:v>Ages 35-64</c:v>
                </c:pt>
                <c:pt idx="2">
                  <c:v>Ages 65+</c:v>
                </c:pt>
              </c:strCache>
            </c:strRef>
          </c:cat>
          <c:val>
            <c:numRef>
              <c:f>Sheet2!$B$29:$B$35</c:f>
              <c:numCache>
                <c:formatCode>0.0%</c:formatCode>
                <c:ptCount val="3"/>
                <c:pt idx="0">
                  <c:v>0.55200000000000005</c:v>
                </c:pt>
                <c:pt idx="1">
                  <c:v>0.65200000000000002</c:v>
                </c:pt>
                <c:pt idx="2">
                  <c:v>0.64400000000000002</c:v>
                </c:pt>
              </c:numCache>
            </c:numRef>
          </c:val>
          <c:extLst>
            <c:ext xmlns:c16="http://schemas.microsoft.com/office/drawing/2014/chart" uri="{C3380CC4-5D6E-409C-BE32-E72D297353CC}">
              <c16:uniqueId val="{00000000-913B-42BF-9A79-8944C2DDCCB3}"/>
            </c:ext>
          </c:extLst>
        </c:ser>
        <c:ser>
          <c:idx val="1"/>
          <c:order val="1"/>
          <c:tx>
            <c:strRef>
              <c:f>Sheet2!$C$28</c:f>
              <c:strCache>
                <c:ptCount val="1"/>
                <c:pt idx="0">
                  <c:v>2015</c:v>
                </c:pt>
              </c:strCache>
            </c:strRef>
          </c:tx>
          <c:spPr>
            <a:solidFill>
              <a:srgbClr val="D768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Sheet2!$A$29:$A$35</c:f>
              <c:strCache>
                <c:ptCount val="3"/>
                <c:pt idx="0">
                  <c:v>Ages 18-34</c:v>
                </c:pt>
                <c:pt idx="1">
                  <c:v>Ages 35-64</c:v>
                </c:pt>
                <c:pt idx="2">
                  <c:v>Ages 65+</c:v>
                </c:pt>
              </c:strCache>
            </c:strRef>
          </c:cat>
          <c:val>
            <c:numRef>
              <c:f>Sheet2!$C$29:$C$35</c:f>
              <c:numCache>
                <c:formatCode>0.0%</c:formatCode>
                <c:ptCount val="3"/>
                <c:pt idx="0">
                  <c:v>0.65500000000000003</c:v>
                </c:pt>
                <c:pt idx="1">
                  <c:v>0.64900000000000002</c:v>
                </c:pt>
                <c:pt idx="2">
                  <c:v>0.65600000000000003</c:v>
                </c:pt>
              </c:numCache>
            </c:numRef>
          </c:val>
          <c:extLst>
            <c:ext xmlns:c16="http://schemas.microsoft.com/office/drawing/2014/chart" uri="{C3380CC4-5D6E-409C-BE32-E72D297353CC}">
              <c16:uniqueId val="{00000001-913B-42BF-9A79-8944C2DDCCB3}"/>
            </c:ext>
          </c:extLst>
        </c:ser>
        <c:ser>
          <c:idx val="2"/>
          <c:order val="2"/>
          <c:tx>
            <c:strRef>
              <c:f>Sheet2!$D$28</c:f>
              <c:strCache>
                <c:ptCount val="1"/>
                <c:pt idx="0">
                  <c:v>2017</c:v>
                </c:pt>
              </c:strCache>
            </c:strRef>
          </c:tx>
          <c:spPr>
            <a:solidFill>
              <a:srgbClr val="B42E1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Sheet2!$A$29:$A$35</c:f>
              <c:strCache>
                <c:ptCount val="3"/>
                <c:pt idx="0">
                  <c:v>Ages 18-34</c:v>
                </c:pt>
                <c:pt idx="1">
                  <c:v>Ages 35-64</c:v>
                </c:pt>
                <c:pt idx="2">
                  <c:v>Ages 65+</c:v>
                </c:pt>
              </c:strCache>
            </c:strRef>
          </c:cat>
          <c:val>
            <c:numRef>
              <c:f>Sheet2!$D$29:$D$35</c:f>
              <c:numCache>
                <c:formatCode>0.0%</c:formatCode>
                <c:ptCount val="3"/>
                <c:pt idx="0">
                  <c:v>0.6</c:v>
                </c:pt>
                <c:pt idx="1">
                  <c:v>0.63600000000000001</c:v>
                </c:pt>
                <c:pt idx="2">
                  <c:v>0.65700000000000003</c:v>
                </c:pt>
              </c:numCache>
            </c:numRef>
          </c:val>
          <c:extLst>
            <c:ext xmlns:c16="http://schemas.microsoft.com/office/drawing/2014/chart" uri="{C3380CC4-5D6E-409C-BE32-E72D297353CC}">
              <c16:uniqueId val="{00000002-913B-42BF-9A79-8944C2DDCCB3}"/>
            </c:ext>
          </c:extLst>
        </c:ser>
        <c:dLbls>
          <c:showLegendKey val="0"/>
          <c:showVal val="0"/>
          <c:showCatName val="0"/>
          <c:showSerName val="0"/>
          <c:showPercent val="0"/>
          <c:showBubbleSize val="0"/>
        </c:dLbls>
        <c:gapWidth val="219"/>
        <c:overlap val="-27"/>
        <c:axId val="459292808"/>
        <c:axId val="459289200"/>
      </c:barChart>
      <c:catAx>
        <c:axId val="459292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59289200"/>
        <c:crosses val="autoZero"/>
        <c:auto val="1"/>
        <c:lblAlgn val="ctr"/>
        <c:lblOffset val="100"/>
        <c:noMultiLvlLbl val="0"/>
      </c:catAx>
      <c:valAx>
        <c:axId val="459289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292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v>2013</c:v>
          </c:tx>
          <c:spPr>
            <a:solidFill>
              <a:srgbClr val="7AA6B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Sheet2!$A$30:$A$32</c:f>
              <c:strCache>
                <c:ptCount val="3"/>
                <c:pt idx="0">
                  <c:v>Ages 0-1</c:v>
                </c:pt>
                <c:pt idx="1">
                  <c:v>Ages 2-6</c:v>
                </c:pt>
                <c:pt idx="2">
                  <c:v>Ages 7-17</c:v>
                </c:pt>
              </c:strCache>
            </c:strRef>
          </c:cat>
          <c:val>
            <c:numRef>
              <c:f>Sheet2!$B$30:$B$32</c:f>
              <c:numCache>
                <c:formatCode>0.0%</c:formatCode>
                <c:ptCount val="3"/>
                <c:pt idx="0">
                  <c:v>0.1241</c:v>
                </c:pt>
                <c:pt idx="1">
                  <c:v>0.73160000000000003</c:v>
                </c:pt>
                <c:pt idx="2">
                  <c:v>0.86080000000000001</c:v>
                </c:pt>
              </c:numCache>
            </c:numRef>
          </c:val>
          <c:extLst>
            <c:ext xmlns:c16="http://schemas.microsoft.com/office/drawing/2014/chart" uri="{C3380CC4-5D6E-409C-BE32-E72D297353CC}">
              <c16:uniqueId val="{00000000-C62A-4C27-BC12-0926F149C3BE}"/>
            </c:ext>
          </c:extLst>
        </c:ser>
        <c:ser>
          <c:idx val="1"/>
          <c:order val="1"/>
          <c:tx>
            <c:v>2015</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Sheet2!$A$30:$A$32</c:f>
              <c:strCache>
                <c:ptCount val="3"/>
                <c:pt idx="0">
                  <c:v>Ages 0-1</c:v>
                </c:pt>
                <c:pt idx="1">
                  <c:v>Ages 2-6</c:v>
                </c:pt>
                <c:pt idx="2">
                  <c:v>Ages 7-17</c:v>
                </c:pt>
              </c:strCache>
            </c:strRef>
          </c:cat>
          <c:val>
            <c:numRef>
              <c:f>Sheet2!$C$30:$C$32</c:f>
              <c:numCache>
                <c:formatCode>0.0%</c:formatCode>
                <c:ptCount val="3"/>
                <c:pt idx="0">
                  <c:v>0.1013</c:v>
                </c:pt>
                <c:pt idx="1">
                  <c:v>0.76129999999999998</c:v>
                </c:pt>
                <c:pt idx="2">
                  <c:v>0.86950000000000005</c:v>
                </c:pt>
              </c:numCache>
            </c:numRef>
          </c:val>
          <c:extLst>
            <c:ext xmlns:c16="http://schemas.microsoft.com/office/drawing/2014/chart" uri="{C3380CC4-5D6E-409C-BE32-E72D297353CC}">
              <c16:uniqueId val="{00000001-C62A-4C27-BC12-0926F149C3BE}"/>
            </c:ext>
          </c:extLst>
        </c:ser>
        <c:ser>
          <c:idx val="2"/>
          <c:order val="2"/>
          <c:tx>
            <c:v>2017</c:v>
          </c:tx>
          <c:spPr>
            <a:solidFill>
              <a:srgbClr val="B42E1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Sheet2!$A$30:$A$32</c:f>
              <c:strCache>
                <c:ptCount val="3"/>
                <c:pt idx="0">
                  <c:v>Ages 0-1</c:v>
                </c:pt>
                <c:pt idx="1">
                  <c:v>Ages 2-6</c:v>
                </c:pt>
                <c:pt idx="2">
                  <c:v>Ages 7-17</c:v>
                </c:pt>
              </c:strCache>
            </c:strRef>
          </c:cat>
          <c:val>
            <c:numRef>
              <c:f>Sheet2!$D$30:$D$32</c:f>
              <c:numCache>
                <c:formatCode>0.0%</c:formatCode>
                <c:ptCount val="3"/>
                <c:pt idx="0">
                  <c:v>0.186</c:v>
                </c:pt>
                <c:pt idx="1">
                  <c:v>0.68200000000000005</c:v>
                </c:pt>
                <c:pt idx="2">
                  <c:v>0.878</c:v>
                </c:pt>
              </c:numCache>
            </c:numRef>
          </c:val>
          <c:extLst>
            <c:ext xmlns:c16="http://schemas.microsoft.com/office/drawing/2014/chart" uri="{C3380CC4-5D6E-409C-BE32-E72D297353CC}">
              <c16:uniqueId val="{00000002-C62A-4C27-BC12-0926F149C3BE}"/>
            </c:ext>
          </c:extLst>
        </c:ser>
        <c:dLbls>
          <c:showLegendKey val="0"/>
          <c:showVal val="0"/>
          <c:showCatName val="0"/>
          <c:showSerName val="0"/>
          <c:showPercent val="0"/>
          <c:showBubbleSize val="0"/>
        </c:dLbls>
        <c:gapWidth val="219"/>
        <c:overlap val="-27"/>
        <c:axId val="553073320"/>
        <c:axId val="553077584"/>
      </c:barChart>
      <c:catAx>
        <c:axId val="55307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53077584"/>
        <c:crosses val="autoZero"/>
        <c:auto val="1"/>
        <c:lblAlgn val="ctr"/>
        <c:lblOffset val="100"/>
        <c:noMultiLvlLbl val="0"/>
      </c:catAx>
      <c:valAx>
        <c:axId val="5530775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073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812B9-0A85-427A-BB3B-9956333EFC68}"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E71F06C9-563E-414C-A9F7-6992EF3A22FA}">
      <dgm:prSet phldrT="[Text]"/>
      <dgm:spPr/>
      <dgm:t>
        <a:bodyPr/>
        <a:lstStyle/>
        <a:p>
          <a:r>
            <a:rPr lang="en-US" dirty="0"/>
            <a:t>88.7 percent</a:t>
          </a:r>
        </a:p>
      </dgm:t>
    </dgm:pt>
    <dgm:pt modelId="{FE64A165-F05B-495F-81EF-CE4CDBDF1F00}" type="parTrans" cxnId="{A361009C-070B-4F2E-B005-E1A705A97DD9}">
      <dgm:prSet/>
      <dgm:spPr/>
      <dgm:t>
        <a:bodyPr/>
        <a:lstStyle/>
        <a:p>
          <a:endParaRPr lang="en-US"/>
        </a:p>
      </dgm:t>
    </dgm:pt>
    <dgm:pt modelId="{B4FE0514-F691-4C23-81D9-0C592E1B74AB}" type="sibTrans" cxnId="{A361009C-070B-4F2E-B005-E1A705A97DD9}">
      <dgm:prSet/>
      <dgm:spPr/>
      <dgm:t>
        <a:bodyPr/>
        <a:lstStyle/>
        <a:p>
          <a:endParaRPr lang="en-US"/>
        </a:p>
      </dgm:t>
    </dgm:pt>
    <dgm:pt modelId="{317C523E-F93D-4D8C-84E1-D3192CD7BB5B}">
      <dgm:prSet phldrT="[Text]"/>
      <dgm:spPr/>
      <dgm:t>
        <a:bodyPr/>
        <a:lstStyle/>
        <a:p>
          <a:r>
            <a:rPr lang="en-US" dirty="0"/>
            <a:t>Of Coloradans in good physical health report good oral health.</a:t>
          </a:r>
        </a:p>
      </dgm:t>
    </dgm:pt>
    <dgm:pt modelId="{724F903D-9DC8-475F-9EE0-CC94FDC434E7}" type="parTrans" cxnId="{A9017D95-A7EE-4FEF-8CD5-BE6869ACD1FF}">
      <dgm:prSet/>
      <dgm:spPr/>
      <dgm:t>
        <a:bodyPr/>
        <a:lstStyle/>
        <a:p>
          <a:endParaRPr lang="en-US"/>
        </a:p>
      </dgm:t>
    </dgm:pt>
    <dgm:pt modelId="{5BD5E2B3-E904-4796-88F6-45CB9B70CB9F}" type="sibTrans" cxnId="{A9017D95-A7EE-4FEF-8CD5-BE6869ACD1FF}">
      <dgm:prSet/>
      <dgm:spPr/>
      <dgm:t>
        <a:bodyPr/>
        <a:lstStyle/>
        <a:p>
          <a:endParaRPr lang="en-US"/>
        </a:p>
      </dgm:t>
    </dgm:pt>
    <dgm:pt modelId="{F1934F7D-6A15-4C49-950A-9B9733B1F4BD}">
      <dgm:prSet phldrT="[Text]"/>
      <dgm:spPr>
        <a:solidFill>
          <a:srgbClr val="7AA6B9"/>
        </a:solidFill>
      </dgm:spPr>
      <dgm:t>
        <a:bodyPr/>
        <a:lstStyle/>
        <a:p>
          <a:r>
            <a:rPr lang="en-US" dirty="0"/>
            <a:t>52.4 percent</a:t>
          </a:r>
        </a:p>
      </dgm:t>
    </dgm:pt>
    <dgm:pt modelId="{D7F63FF0-2867-40E8-9BAD-FCF31225190E}" type="parTrans" cxnId="{B3040E4C-4BFA-45EA-BC33-3819E12F86A4}">
      <dgm:prSet/>
      <dgm:spPr/>
      <dgm:t>
        <a:bodyPr/>
        <a:lstStyle/>
        <a:p>
          <a:endParaRPr lang="en-US"/>
        </a:p>
      </dgm:t>
    </dgm:pt>
    <dgm:pt modelId="{58B21D8B-6E44-4F22-B08C-FF550409B87F}" type="sibTrans" cxnId="{B3040E4C-4BFA-45EA-BC33-3819E12F86A4}">
      <dgm:prSet/>
      <dgm:spPr/>
      <dgm:t>
        <a:bodyPr/>
        <a:lstStyle/>
        <a:p>
          <a:endParaRPr lang="en-US"/>
        </a:p>
      </dgm:t>
    </dgm:pt>
    <dgm:pt modelId="{F2DD230C-E003-4D91-BF14-39A1CDA26C99}">
      <dgm:prSet phldrT="[Text]"/>
      <dgm:spPr>
        <a:solidFill>
          <a:srgbClr val="7AA6B9">
            <a:alpha val="90000"/>
          </a:srgbClr>
        </a:solidFill>
      </dgm:spPr>
      <dgm:t>
        <a:bodyPr/>
        <a:lstStyle/>
        <a:p>
          <a:r>
            <a:rPr lang="en-US" dirty="0"/>
            <a:t>Of Coloradans in poor physical health report good oral health. </a:t>
          </a:r>
        </a:p>
      </dgm:t>
    </dgm:pt>
    <dgm:pt modelId="{3BEB8CF0-17B5-4CF2-B687-057494A732EF}" type="parTrans" cxnId="{D2752D7B-9E7C-4732-95A7-9E750D2C572D}">
      <dgm:prSet/>
      <dgm:spPr/>
      <dgm:t>
        <a:bodyPr/>
        <a:lstStyle/>
        <a:p>
          <a:endParaRPr lang="en-US"/>
        </a:p>
      </dgm:t>
    </dgm:pt>
    <dgm:pt modelId="{87548E84-6F2F-40F8-A32D-9176A3D55C2F}" type="sibTrans" cxnId="{D2752D7B-9E7C-4732-95A7-9E750D2C572D}">
      <dgm:prSet/>
      <dgm:spPr/>
      <dgm:t>
        <a:bodyPr/>
        <a:lstStyle/>
        <a:p>
          <a:endParaRPr lang="en-US"/>
        </a:p>
      </dgm:t>
    </dgm:pt>
    <dgm:pt modelId="{B243BDA1-1E00-4351-90EA-AFC5E5CC24B3}" type="pres">
      <dgm:prSet presAssocID="{BAC812B9-0A85-427A-BB3B-9956333EFC68}" presName="Name0" presStyleCnt="0">
        <dgm:presLayoutVars>
          <dgm:dir/>
          <dgm:animLvl val="lvl"/>
          <dgm:resizeHandles/>
        </dgm:presLayoutVars>
      </dgm:prSet>
      <dgm:spPr/>
    </dgm:pt>
    <dgm:pt modelId="{F88AB794-E67D-4210-9C17-9EF41473E5FC}" type="pres">
      <dgm:prSet presAssocID="{E71F06C9-563E-414C-A9F7-6992EF3A22FA}" presName="linNode" presStyleCnt="0"/>
      <dgm:spPr/>
    </dgm:pt>
    <dgm:pt modelId="{6740E1ED-4478-4A9D-9BD7-28DEDB7E7CA6}" type="pres">
      <dgm:prSet presAssocID="{E71F06C9-563E-414C-A9F7-6992EF3A22FA}" presName="parentShp" presStyleLbl="node1" presStyleIdx="0" presStyleCnt="2">
        <dgm:presLayoutVars>
          <dgm:bulletEnabled val="1"/>
        </dgm:presLayoutVars>
      </dgm:prSet>
      <dgm:spPr/>
    </dgm:pt>
    <dgm:pt modelId="{C230563D-5E76-4E45-951E-E679A7AA558D}" type="pres">
      <dgm:prSet presAssocID="{E71F06C9-563E-414C-A9F7-6992EF3A22FA}" presName="childShp" presStyleLbl="bgAccFollowNode1" presStyleIdx="0" presStyleCnt="2">
        <dgm:presLayoutVars>
          <dgm:bulletEnabled val="1"/>
        </dgm:presLayoutVars>
      </dgm:prSet>
      <dgm:spPr/>
    </dgm:pt>
    <dgm:pt modelId="{AD8898B9-86E3-4678-8409-422A83DB82B9}" type="pres">
      <dgm:prSet presAssocID="{B4FE0514-F691-4C23-81D9-0C592E1B74AB}" presName="spacing" presStyleCnt="0"/>
      <dgm:spPr/>
    </dgm:pt>
    <dgm:pt modelId="{E02DB640-C35F-4172-86AE-4C97FCC53859}" type="pres">
      <dgm:prSet presAssocID="{F1934F7D-6A15-4C49-950A-9B9733B1F4BD}" presName="linNode" presStyleCnt="0"/>
      <dgm:spPr/>
    </dgm:pt>
    <dgm:pt modelId="{CF8C67C0-AA2E-4294-A01B-1DCFF58A158D}" type="pres">
      <dgm:prSet presAssocID="{F1934F7D-6A15-4C49-950A-9B9733B1F4BD}" presName="parentShp" presStyleLbl="node1" presStyleIdx="1" presStyleCnt="2">
        <dgm:presLayoutVars>
          <dgm:bulletEnabled val="1"/>
        </dgm:presLayoutVars>
      </dgm:prSet>
      <dgm:spPr/>
    </dgm:pt>
    <dgm:pt modelId="{E02AFA41-F142-4AA0-970F-C6394AC0C15A}" type="pres">
      <dgm:prSet presAssocID="{F1934F7D-6A15-4C49-950A-9B9733B1F4BD}" presName="childShp" presStyleLbl="bgAccFollowNode1" presStyleIdx="1" presStyleCnt="2">
        <dgm:presLayoutVars>
          <dgm:bulletEnabled val="1"/>
        </dgm:presLayoutVars>
      </dgm:prSet>
      <dgm:spPr/>
    </dgm:pt>
  </dgm:ptLst>
  <dgm:cxnLst>
    <dgm:cxn modelId="{7FB4E301-778C-4C4E-9BD0-FD5C15D5087A}" type="presOf" srcId="{BAC812B9-0A85-427A-BB3B-9956333EFC68}" destId="{B243BDA1-1E00-4351-90EA-AFC5E5CC24B3}" srcOrd="0" destOrd="0" presId="urn:microsoft.com/office/officeart/2005/8/layout/vList6"/>
    <dgm:cxn modelId="{829B8D15-2D65-4C9C-ACB5-3D9345AABB9D}" type="presOf" srcId="{317C523E-F93D-4D8C-84E1-D3192CD7BB5B}" destId="{C230563D-5E76-4E45-951E-E679A7AA558D}" srcOrd="0" destOrd="0" presId="urn:microsoft.com/office/officeart/2005/8/layout/vList6"/>
    <dgm:cxn modelId="{3351BC39-68B3-4A98-B384-316B1B7D98BE}" type="presOf" srcId="{F1934F7D-6A15-4C49-950A-9B9733B1F4BD}" destId="{CF8C67C0-AA2E-4294-A01B-1DCFF58A158D}" srcOrd="0" destOrd="0" presId="urn:microsoft.com/office/officeart/2005/8/layout/vList6"/>
    <dgm:cxn modelId="{25645540-9EEB-4CC8-A1C5-231D6DE6FE17}" type="presOf" srcId="{E71F06C9-563E-414C-A9F7-6992EF3A22FA}" destId="{6740E1ED-4478-4A9D-9BD7-28DEDB7E7CA6}" srcOrd="0" destOrd="0" presId="urn:microsoft.com/office/officeart/2005/8/layout/vList6"/>
    <dgm:cxn modelId="{B3040E4C-4BFA-45EA-BC33-3819E12F86A4}" srcId="{BAC812B9-0A85-427A-BB3B-9956333EFC68}" destId="{F1934F7D-6A15-4C49-950A-9B9733B1F4BD}" srcOrd="1" destOrd="0" parTransId="{D7F63FF0-2867-40E8-9BAD-FCF31225190E}" sibTransId="{58B21D8B-6E44-4F22-B08C-FF550409B87F}"/>
    <dgm:cxn modelId="{D2752D7B-9E7C-4732-95A7-9E750D2C572D}" srcId="{F1934F7D-6A15-4C49-950A-9B9733B1F4BD}" destId="{F2DD230C-E003-4D91-BF14-39A1CDA26C99}" srcOrd="0" destOrd="0" parTransId="{3BEB8CF0-17B5-4CF2-B687-057494A732EF}" sibTransId="{87548E84-6F2F-40F8-A32D-9176A3D55C2F}"/>
    <dgm:cxn modelId="{A9017D95-A7EE-4FEF-8CD5-BE6869ACD1FF}" srcId="{E71F06C9-563E-414C-A9F7-6992EF3A22FA}" destId="{317C523E-F93D-4D8C-84E1-D3192CD7BB5B}" srcOrd="0" destOrd="0" parTransId="{724F903D-9DC8-475F-9EE0-CC94FDC434E7}" sibTransId="{5BD5E2B3-E904-4796-88F6-45CB9B70CB9F}"/>
    <dgm:cxn modelId="{A361009C-070B-4F2E-B005-E1A705A97DD9}" srcId="{BAC812B9-0A85-427A-BB3B-9956333EFC68}" destId="{E71F06C9-563E-414C-A9F7-6992EF3A22FA}" srcOrd="0" destOrd="0" parTransId="{FE64A165-F05B-495F-81EF-CE4CDBDF1F00}" sibTransId="{B4FE0514-F691-4C23-81D9-0C592E1B74AB}"/>
    <dgm:cxn modelId="{AA26B9DB-EF98-411B-8A94-0F4A1C107E2E}" type="presOf" srcId="{F2DD230C-E003-4D91-BF14-39A1CDA26C99}" destId="{E02AFA41-F142-4AA0-970F-C6394AC0C15A}" srcOrd="0" destOrd="0" presId="urn:microsoft.com/office/officeart/2005/8/layout/vList6"/>
    <dgm:cxn modelId="{971026F2-A9E2-4ADB-B324-F38F0E233600}" type="presParOf" srcId="{B243BDA1-1E00-4351-90EA-AFC5E5CC24B3}" destId="{F88AB794-E67D-4210-9C17-9EF41473E5FC}" srcOrd="0" destOrd="0" presId="urn:microsoft.com/office/officeart/2005/8/layout/vList6"/>
    <dgm:cxn modelId="{DED1815C-4CDF-40F6-A8C7-BB18A236D852}" type="presParOf" srcId="{F88AB794-E67D-4210-9C17-9EF41473E5FC}" destId="{6740E1ED-4478-4A9D-9BD7-28DEDB7E7CA6}" srcOrd="0" destOrd="0" presId="urn:microsoft.com/office/officeart/2005/8/layout/vList6"/>
    <dgm:cxn modelId="{EC45ECA0-7976-4255-810A-E49D113B505B}" type="presParOf" srcId="{F88AB794-E67D-4210-9C17-9EF41473E5FC}" destId="{C230563D-5E76-4E45-951E-E679A7AA558D}" srcOrd="1" destOrd="0" presId="urn:microsoft.com/office/officeart/2005/8/layout/vList6"/>
    <dgm:cxn modelId="{B4A70658-F2A1-4BF0-A8B2-35E226ABE2A3}" type="presParOf" srcId="{B243BDA1-1E00-4351-90EA-AFC5E5CC24B3}" destId="{AD8898B9-86E3-4678-8409-422A83DB82B9}" srcOrd="1" destOrd="0" presId="urn:microsoft.com/office/officeart/2005/8/layout/vList6"/>
    <dgm:cxn modelId="{E7B6A950-CE00-411C-A8BE-93D1E3C25E31}" type="presParOf" srcId="{B243BDA1-1E00-4351-90EA-AFC5E5CC24B3}" destId="{E02DB640-C35F-4172-86AE-4C97FCC53859}" srcOrd="2" destOrd="0" presId="urn:microsoft.com/office/officeart/2005/8/layout/vList6"/>
    <dgm:cxn modelId="{C70D4BE5-9560-407A-BBE6-DAAED8D87F4D}" type="presParOf" srcId="{E02DB640-C35F-4172-86AE-4C97FCC53859}" destId="{CF8C67C0-AA2E-4294-A01B-1DCFF58A158D}" srcOrd="0" destOrd="0" presId="urn:microsoft.com/office/officeart/2005/8/layout/vList6"/>
    <dgm:cxn modelId="{272C6FB1-C303-4EFD-B906-DB5B3573724A}" type="presParOf" srcId="{E02DB640-C35F-4172-86AE-4C97FCC53859}" destId="{E02AFA41-F142-4AA0-970F-C6394AC0C15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0563D-5E76-4E45-951E-E679A7AA558D}">
      <dsp:nvSpPr>
        <dsp:cNvPr id="0" name=""/>
        <dsp:cNvSpPr/>
      </dsp:nvSpPr>
      <dsp:spPr>
        <a:xfrm>
          <a:off x="3154679" y="582"/>
          <a:ext cx="4732020" cy="227108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Of Coloradans in good physical health report good oral health.</a:t>
          </a:r>
        </a:p>
      </dsp:txBody>
      <dsp:txXfrm>
        <a:off x="3154679" y="284467"/>
        <a:ext cx="3880364" cy="1703312"/>
      </dsp:txXfrm>
    </dsp:sp>
    <dsp:sp modelId="{6740E1ED-4478-4A9D-9BD7-28DEDB7E7CA6}">
      <dsp:nvSpPr>
        <dsp:cNvPr id="0" name=""/>
        <dsp:cNvSpPr/>
      </dsp:nvSpPr>
      <dsp:spPr>
        <a:xfrm>
          <a:off x="0" y="582"/>
          <a:ext cx="3154680" cy="22710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t>88.7 percent</a:t>
          </a:r>
        </a:p>
      </dsp:txBody>
      <dsp:txXfrm>
        <a:off x="110865" y="111447"/>
        <a:ext cx="2932950" cy="2049352"/>
      </dsp:txXfrm>
    </dsp:sp>
    <dsp:sp modelId="{E02AFA41-F142-4AA0-970F-C6394AC0C15A}">
      <dsp:nvSpPr>
        <dsp:cNvPr id="0" name=""/>
        <dsp:cNvSpPr/>
      </dsp:nvSpPr>
      <dsp:spPr>
        <a:xfrm>
          <a:off x="3154679" y="2498773"/>
          <a:ext cx="4732020" cy="2271082"/>
        </a:xfrm>
        <a:prstGeom prst="rightArrow">
          <a:avLst>
            <a:gd name="adj1" fmla="val 75000"/>
            <a:gd name="adj2" fmla="val 50000"/>
          </a:avLst>
        </a:prstGeom>
        <a:solidFill>
          <a:srgbClr val="7AA6B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Of Coloradans in poor physical health report good oral health. </a:t>
          </a:r>
        </a:p>
      </dsp:txBody>
      <dsp:txXfrm>
        <a:off x="3154679" y="2782658"/>
        <a:ext cx="3880364" cy="1703312"/>
      </dsp:txXfrm>
    </dsp:sp>
    <dsp:sp modelId="{CF8C67C0-AA2E-4294-A01B-1DCFF58A158D}">
      <dsp:nvSpPr>
        <dsp:cNvPr id="0" name=""/>
        <dsp:cNvSpPr/>
      </dsp:nvSpPr>
      <dsp:spPr>
        <a:xfrm>
          <a:off x="0" y="2498773"/>
          <a:ext cx="3154680" cy="2271082"/>
        </a:xfrm>
        <a:prstGeom prst="roundRect">
          <a:avLst/>
        </a:prstGeom>
        <a:solidFill>
          <a:srgbClr val="7AA6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t>52.4 percent</a:t>
          </a:r>
        </a:p>
      </dsp:txBody>
      <dsp:txXfrm>
        <a:off x="110865" y="2609638"/>
        <a:ext cx="2932950" cy="204935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291CC-DC96-462E-A50D-5BC25D9B97DD}"/>
              </a:ext>
            </a:extLst>
          </p:cNvPr>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a:p>
        </p:txBody>
      </p:sp>
      <p:sp>
        <p:nvSpPr>
          <p:cNvPr id="3" name="Date Placeholder 2">
            <a:extLst>
              <a:ext uri="{FF2B5EF4-FFF2-40B4-BE49-F238E27FC236}">
                <a16:creationId xmlns:a16="http://schemas.microsoft.com/office/drawing/2014/main" id="{71C96CA9-00F1-4214-823A-68A6F6AEFD00}"/>
              </a:ext>
            </a:extLst>
          </p:cNvPr>
          <p:cNvSpPr>
            <a:spLocks noGrp="1"/>
          </p:cNvSpPr>
          <p:nvPr>
            <p:ph type="dt" sz="quarter" idx="1"/>
          </p:nvPr>
        </p:nvSpPr>
        <p:spPr>
          <a:xfrm>
            <a:off x="4143375" y="1"/>
            <a:ext cx="3170238" cy="481013"/>
          </a:xfrm>
          <a:prstGeom prst="rect">
            <a:avLst/>
          </a:prstGeom>
        </p:spPr>
        <p:txBody>
          <a:bodyPr vert="horz" lIns="91427" tIns="45714" rIns="91427" bIns="45714" rtlCol="0"/>
          <a:lstStyle>
            <a:lvl1pPr algn="r">
              <a:defRPr sz="1200"/>
            </a:lvl1pPr>
          </a:lstStyle>
          <a:p>
            <a:fld id="{D4F66E01-DF50-4C8E-AD4E-9B6A88FCE1A8}" type="datetimeFigureOut">
              <a:rPr lang="en-US" smtClean="0"/>
              <a:t>11/2/2017</a:t>
            </a:fld>
            <a:endParaRPr lang="en-US"/>
          </a:p>
        </p:txBody>
      </p:sp>
      <p:sp>
        <p:nvSpPr>
          <p:cNvPr id="4" name="Footer Placeholder 3">
            <a:extLst>
              <a:ext uri="{FF2B5EF4-FFF2-40B4-BE49-F238E27FC236}">
                <a16:creationId xmlns:a16="http://schemas.microsoft.com/office/drawing/2014/main" id="{94055723-FB9C-44ED-9368-DD88A36E869E}"/>
              </a:ext>
            </a:extLst>
          </p:cNvPr>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E55AA6-CDB0-4244-924F-B33304B8C7EB}"/>
              </a:ext>
            </a:extLst>
          </p:cNvPr>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A1BF889F-48B2-4461-B932-6ABA218C01D6}" type="slidenum">
              <a:rPr lang="en-US" smtClean="0"/>
              <a:t>‹#›</a:t>
            </a:fld>
            <a:endParaRPr lang="en-US"/>
          </a:p>
        </p:txBody>
      </p:sp>
    </p:spTree>
    <p:extLst>
      <p:ext uri="{BB962C8B-B14F-4D97-AF65-F5344CB8AC3E}">
        <p14:creationId xmlns:p14="http://schemas.microsoft.com/office/powerpoint/2010/main" val="2335760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39" tIns="48320" rIns="96639" bIns="48320" rtlCol="0"/>
          <a:lstStyle>
            <a:lvl1pPr algn="r">
              <a:defRPr sz="1200"/>
            </a:lvl1pPr>
          </a:lstStyle>
          <a:p>
            <a:fld id="{9F7B26DD-E4B5-43D7-B329-6BCC276D1E4D}" type="datetimeFigureOut">
              <a:rPr lang="en-US" smtClean="0"/>
              <a:t>11/2/2017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39" tIns="48320" rIns="96639" bIns="483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39" tIns="48320" rIns="96639" bIns="48320" rtlCol="0" anchor="b"/>
          <a:lstStyle>
            <a:lvl1pPr algn="r">
              <a:defRPr sz="1200"/>
            </a:lvl1pPr>
          </a:lstStyle>
          <a:p>
            <a:fld id="{4DE3FDC0-E098-47C2-995F-52878EB82AC1}" type="slidenum">
              <a:rPr lang="en-US" smtClean="0"/>
              <a:t>‹#›</a:t>
            </a:fld>
            <a:endParaRPr lang="en-US"/>
          </a:p>
        </p:txBody>
      </p:sp>
    </p:spTree>
    <p:extLst>
      <p:ext uri="{BB962C8B-B14F-4D97-AF65-F5344CB8AC3E}">
        <p14:creationId xmlns:p14="http://schemas.microsoft.com/office/powerpoint/2010/main" val="156157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3FDC0-E098-47C2-995F-52878EB82AC1}" type="slidenum">
              <a:rPr lang="en-US" smtClean="0"/>
              <a:t>1</a:t>
            </a:fld>
            <a:endParaRPr lang="en-US"/>
          </a:p>
        </p:txBody>
      </p:sp>
    </p:spTree>
    <p:extLst>
      <p:ext uri="{BB962C8B-B14F-4D97-AF65-F5344CB8AC3E}">
        <p14:creationId xmlns:p14="http://schemas.microsoft.com/office/powerpoint/2010/main" val="335142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F4335-EAD1-45A7-BADF-35C80385C232}" type="slidenum">
              <a:rPr lang="en-US" smtClean="0"/>
              <a:t>14</a:t>
            </a:fld>
            <a:endParaRPr lang="en-US"/>
          </a:p>
        </p:txBody>
      </p:sp>
    </p:spTree>
    <p:extLst>
      <p:ext uri="{BB962C8B-B14F-4D97-AF65-F5344CB8AC3E}">
        <p14:creationId xmlns:p14="http://schemas.microsoft.com/office/powerpoint/2010/main" val="318228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F4335-EAD1-45A7-BADF-35C80385C232}" type="slidenum">
              <a:rPr lang="en-US" smtClean="0"/>
              <a:t>15</a:t>
            </a:fld>
            <a:endParaRPr lang="en-US"/>
          </a:p>
        </p:txBody>
      </p:sp>
    </p:spTree>
    <p:extLst>
      <p:ext uri="{BB962C8B-B14F-4D97-AF65-F5344CB8AC3E}">
        <p14:creationId xmlns:p14="http://schemas.microsoft.com/office/powerpoint/2010/main" val="186497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2906559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182134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OHU: CWF (top 10…), SBSP,</a:t>
            </a:r>
            <a:r>
              <a:rPr lang="en-US" baseline="0" dirty="0"/>
              <a:t> CF3</a:t>
            </a:r>
            <a:endParaRPr lang="en-US" dirty="0"/>
          </a:p>
          <a:p>
            <a:endParaRPr lang="en-US" dirty="0"/>
          </a:p>
          <a:p>
            <a:r>
              <a:rPr lang="en-US" dirty="0"/>
              <a:t>BSS changes</a:t>
            </a:r>
            <a:r>
              <a:rPr lang="en-US" baseline="0" dirty="0"/>
              <a:t> are population level: one small cavity is counted the same as 10 large</a:t>
            </a:r>
          </a:p>
          <a:p>
            <a:pPr marL="342900" indent="-342900">
              <a:buFont typeface="Arial" panose="020B0604020202020204" pitchFamily="34" charset="0"/>
              <a:buChar char="•"/>
            </a:pPr>
            <a:r>
              <a:rPr lang="en-US" baseline="0" dirty="0"/>
              <a:t>Real improvements</a:t>
            </a:r>
          </a:p>
          <a:p>
            <a:pPr marL="342900" indent="-342900">
              <a:buFont typeface="Arial" panose="020B0604020202020204" pitchFamily="34" charset="0"/>
              <a:buChar char="•"/>
            </a:pPr>
            <a:r>
              <a:rPr lang="en-US" baseline="0" dirty="0"/>
              <a:t>Over decade of investments</a:t>
            </a:r>
          </a:p>
          <a:p>
            <a:pPr marL="342900" indent="-342900">
              <a:buFont typeface="Arial" panose="020B0604020202020204" pitchFamily="34" charset="0"/>
              <a:buChar char="•"/>
            </a:pPr>
            <a:endParaRPr lang="en-US" baseline="0" dirty="0"/>
          </a:p>
          <a:p>
            <a:pPr marL="0" indent="0">
              <a:buFont typeface="Arial" panose="020B0604020202020204" pitchFamily="34" charset="0"/>
              <a:buNone/>
            </a:pPr>
            <a:r>
              <a:rPr lang="en-US" baseline="0" dirty="0"/>
              <a:t>Why does it matter?</a:t>
            </a:r>
            <a:endParaRPr lang="en-US" dirty="0"/>
          </a:p>
        </p:txBody>
      </p:sp>
    </p:spTree>
    <p:extLst>
      <p:ext uri="{BB962C8B-B14F-4D97-AF65-F5344CB8AC3E}">
        <p14:creationId xmlns:p14="http://schemas.microsoft.com/office/powerpoint/2010/main" val="379858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2400" b="0" i="0" u="none" strike="noStrike" kern="1200" dirty="0">
                <a:solidFill>
                  <a:srgbClr val="000000"/>
                </a:solidFill>
                <a:effectLst/>
                <a:latin typeface="Avenir" charset="0"/>
                <a:ea typeface="Avenir" charset="0"/>
                <a:cs typeface="Avenir" charset="0"/>
                <a:sym typeface="Avenir" charset="0"/>
              </a:rPr>
              <a:t>Individual costs: school readiness, economic achievement, lifespan health and wealth</a:t>
            </a:r>
          </a:p>
          <a:p>
            <a:pPr marL="342900" lvl="0" indent="-342900" rtl="0" fontAlgn="base">
              <a:buFont typeface="Arial" panose="020B0604020202020204" pitchFamily="34" charset="0"/>
              <a:buChar char="•"/>
            </a:pPr>
            <a:r>
              <a:rPr lang="en-US" sz="2400" b="0" i="0" u="none" strike="noStrike" kern="1200" dirty="0">
                <a:solidFill>
                  <a:srgbClr val="000000"/>
                </a:solidFill>
                <a:effectLst/>
                <a:latin typeface="Avenir" charset="0"/>
                <a:ea typeface="Avenir" charset="0"/>
                <a:cs typeface="Avenir" charset="0"/>
                <a:sym typeface="Avenir" charset="0"/>
              </a:rPr>
              <a:t>Kids</a:t>
            </a:r>
            <a:r>
              <a:rPr lang="en-US" sz="2400" b="0" i="0" u="none" strike="noStrike" kern="1200" baseline="0" dirty="0">
                <a:solidFill>
                  <a:srgbClr val="000000"/>
                </a:solidFill>
                <a:effectLst/>
                <a:latin typeface="Avenir" charset="0"/>
                <a:ea typeface="Avenir" charset="0"/>
                <a:cs typeface="Avenir" charset="0"/>
                <a:sym typeface="Avenir" charset="0"/>
              </a:rPr>
              <a:t> with toothaches: 4 x more likely low GPA; 6x more likely to miss school https://www.ncbi.nlm.nih.gov/pmc/articles/PMC3482021/ </a:t>
            </a:r>
          </a:p>
          <a:p>
            <a:pPr marL="571500" lvl="1" indent="-342900" rtl="0" fontAlgn="base">
              <a:buFont typeface="Arial" panose="020B0604020202020204" pitchFamily="34" charset="0"/>
              <a:buChar char="•"/>
            </a:pPr>
            <a:r>
              <a:rPr lang="en-US" sz="2400" b="0" i="0" u="none" strike="noStrike" kern="1200" baseline="0" dirty="0">
                <a:solidFill>
                  <a:srgbClr val="000000"/>
                </a:solidFill>
                <a:effectLst/>
                <a:latin typeface="Avenir" charset="0"/>
                <a:ea typeface="Avenir" charset="0"/>
                <a:cs typeface="Avenir" charset="0"/>
                <a:sym typeface="Avenir" charset="0"/>
              </a:rPr>
              <a:t>Parents missed 2.5 days of work</a:t>
            </a:r>
          </a:p>
          <a:p>
            <a:pPr marL="571500" lvl="1" indent="-342900" rtl="0" fontAlgn="base">
              <a:buFont typeface="Arial" panose="020B0604020202020204" pitchFamily="34" charset="0"/>
              <a:buChar char="•"/>
            </a:pPr>
            <a:r>
              <a:rPr lang="en-US" sz="2400" b="0" i="0" u="none" strike="noStrike" kern="1200" baseline="0" dirty="0">
                <a:solidFill>
                  <a:srgbClr val="000000"/>
                </a:solidFill>
                <a:effectLst/>
                <a:latin typeface="Avenir" charset="0"/>
                <a:ea typeface="Avenir" charset="0"/>
                <a:cs typeface="Avenir" charset="0"/>
                <a:sym typeface="Avenir" charset="0"/>
              </a:rPr>
              <a:t>More than 25,000 kids miss at least one day of school due to tooth pain in last 12 months</a:t>
            </a:r>
            <a:endParaRPr lang="en-US" sz="2400" b="0" i="0" u="none" strike="noStrike" kern="1200" dirty="0">
              <a:solidFill>
                <a:srgbClr val="000000"/>
              </a:solidFill>
              <a:effectLst/>
              <a:latin typeface="Avenir" charset="0"/>
              <a:ea typeface="Avenir" charset="0"/>
              <a:cs typeface="Avenir" charset="0"/>
              <a:sym typeface="Avenir" charset="0"/>
            </a:endParaRPr>
          </a:p>
          <a:p>
            <a:pPr lvl="0" rtl="0" fontAlgn="base"/>
            <a:r>
              <a:rPr lang="en-US" sz="2400" b="0" i="0" u="none" strike="noStrike" kern="1200" dirty="0">
                <a:solidFill>
                  <a:srgbClr val="000000"/>
                </a:solidFill>
                <a:effectLst/>
                <a:latin typeface="Avenir" charset="0"/>
                <a:ea typeface="Avenir" charset="0"/>
                <a:cs typeface="Avenir" charset="0"/>
                <a:sym typeface="Avenir" charset="0"/>
              </a:rPr>
              <a:t>Societal costs: lost school hours, productivity, paying more for downstream, inability to thrive</a:t>
            </a:r>
          </a:p>
          <a:p>
            <a:pPr lvl="0" rtl="0" fontAlgn="base"/>
            <a:r>
              <a:rPr lang="en-US" sz="2400" b="0" i="0" u="none" strike="noStrike" kern="1200" dirty="0">
                <a:solidFill>
                  <a:srgbClr val="000000"/>
                </a:solidFill>
                <a:effectLst/>
                <a:latin typeface="Avenir" charset="0"/>
                <a:ea typeface="Avenir" charset="0"/>
                <a:cs typeface="Avenir" charset="0"/>
                <a:sym typeface="Avenir" charset="0"/>
              </a:rPr>
              <a:t>Everyone pays...for CWF few $ per person, 4 FV/by age 3, sealants, or a lot more</a:t>
            </a:r>
          </a:p>
          <a:p>
            <a:endParaRPr lang="en-US" dirty="0"/>
          </a:p>
          <a:p>
            <a:r>
              <a:rPr lang="en-US" dirty="0"/>
              <a:t>BSS </a:t>
            </a:r>
          </a:p>
          <a:p>
            <a:endParaRPr lang="en-US" dirty="0"/>
          </a:p>
          <a:p>
            <a:r>
              <a:rPr lang="en-US" dirty="0"/>
              <a:t>BSS</a:t>
            </a:r>
            <a:r>
              <a:rPr lang="en-US" baseline="0" dirty="0"/>
              <a:t> lack of response trend, cost, future? SMSK</a:t>
            </a:r>
            <a:endParaRPr lang="en-US" dirty="0"/>
          </a:p>
        </p:txBody>
      </p:sp>
    </p:spTree>
    <p:extLst>
      <p:ext uri="{BB962C8B-B14F-4D97-AF65-F5344CB8AC3E}">
        <p14:creationId xmlns:p14="http://schemas.microsoft.com/office/powerpoint/2010/main" val="355227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of surveillance?</a:t>
            </a:r>
          </a:p>
          <a:p>
            <a:r>
              <a:rPr lang="en-US" dirty="0"/>
              <a:t>SMSK;</a:t>
            </a:r>
            <a:r>
              <a:rPr lang="en-US" baseline="0" dirty="0"/>
              <a:t> EDR like IHS with supplemental screenings?</a:t>
            </a:r>
          </a:p>
          <a:p>
            <a:r>
              <a:rPr lang="en-US" baseline="0" dirty="0"/>
              <a:t>School districts with universal screening: San Fran, DPS (tied with other: MH, BMI, etc.)</a:t>
            </a:r>
            <a:endParaRPr lang="en-US" dirty="0"/>
          </a:p>
        </p:txBody>
      </p:sp>
    </p:spTree>
    <p:extLst>
      <p:ext uri="{BB962C8B-B14F-4D97-AF65-F5344CB8AC3E}">
        <p14:creationId xmlns:p14="http://schemas.microsoft.com/office/powerpoint/2010/main" val="18578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Racial</a:t>
            </a:r>
            <a:r>
              <a:rPr lang="en-US" baseline="0" dirty="0"/>
              <a:t> inequities because of compounded s</a:t>
            </a:r>
            <a:r>
              <a:rPr lang="en-US" dirty="0"/>
              <a:t>tructural</a:t>
            </a:r>
            <a:r>
              <a:rPr lang="en-US" baseline="0" dirty="0"/>
              <a:t> inequities</a:t>
            </a:r>
          </a:p>
          <a:p>
            <a:endParaRPr lang="en-US" baseline="0" dirty="0"/>
          </a:p>
          <a:p>
            <a:r>
              <a:rPr lang="en-US" dirty="0"/>
              <a:t>Disparities…</a:t>
            </a:r>
          </a:p>
          <a:p>
            <a:pPr marL="342900" indent="-342900">
              <a:buFont typeface="Arial" panose="020B0604020202020204" pitchFamily="34" charset="0"/>
              <a:buChar char="•"/>
            </a:pPr>
            <a:r>
              <a:rPr lang="en-US" dirty="0"/>
              <a:t>economic:</a:t>
            </a:r>
            <a:r>
              <a:rPr lang="en-US" baseline="0" dirty="0"/>
              <a:t> by lower income communities</a:t>
            </a:r>
          </a:p>
          <a:p>
            <a:pPr marL="342900" indent="-342900">
              <a:buFont typeface="Arial" panose="020B0604020202020204" pitchFamily="34" charset="0"/>
              <a:buChar char="•"/>
            </a:pPr>
            <a:r>
              <a:rPr lang="en-US" baseline="0" dirty="0"/>
              <a:t>Geographic: lack of access </a:t>
            </a:r>
            <a:r>
              <a:rPr lang="en-US" baseline="0" dirty="0" err="1"/>
              <a:t>esp</a:t>
            </a:r>
            <a:r>
              <a:rPr lang="en-US" baseline="0" dirty="0"/>
              <a:t> to prevention: </a:t>
            </a:r>
            <a:endParaRPr lang="en-US" dirty="0"/>
          </a:p>
          <a:p>
            <a:r>
              <a:rPr lang="en-US" baseline="0" dirty="0" err="1"/>
              <a:t>ities</a:t>
            </a:r>
            <a:endParaRPr lang="en-US" dirty="0"/>
          </a:p>
        </p:txBody>
      </p:sp>
    </p:spTree>
    <p:extLst>
      <p:ext uri="{BB962C8B-B14F-4D97-AF65-F5344CB8AC3E}">
        <p14:creationId xmlns:p14="http://schemas.microsoft.com/office/powerpoint/2010/main" val="3714047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Visual Information System for</a:t>
            </a:r>
            <a:r>
              <a:rPr lang="en-US" baseline="0" dirty="0"/>
              <a:t> Identifying Opportunities and Need</a:t>
            </a:r>
            <a:endParaRPr lang="en-US" dirty="0"/>
          </a:p>
          <a:p>
            <a:endParaRPr lang="en-US" dirty="0"/>
          </a:p>
          <a:p>
            <a:r>
              <a:rPr lang="en-US" dirty="0"/>
              <a:t>Kindergarten readiness</a:t>
            </a:r>
          </a:p>
          <a:p>
            <a:r>
              <a:rPr lang="en-US" dirty="0"/>
              <a:t>Hope to have next BSS updated with similar</a:t>
            </a:r>
          </a:p>
          <a:p>
            <a:endParaRPr lang="en-US" baseline="0" dirty="0"/>
          </a:p>
          <a:p>
            <a:endParaRPr lang="en-US" dirty="0"/>
          </a:p>
        </p:txBody>
      </p:sp>
    </p:spTree>
    <p:extLst>
      <p:ext uri="{BB962C8B-B14F-4D97-AF65-F5344CB8AC3E}">
        <p14:creationId xmlns:p14="http://schemas.microsoft.com/office/powerpoint/2010/main" val="134280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Pueblo, SLV, Denver</a:t>
            </a:r>
          </a:p>
        </p:txBody>
      </p:sp>
    </p:spTree>
    <p:extLst>
      <p:ext uri="{BB962C8B-B14F-4D97-AF65-F5344CB8AC3E}">
        <p14:creationId xmlns:p14="http://schemas.microsoft.com/office/powerpoint/2010/main" val="4088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483194" lvl="1" algn="r"/>
            <a:endParaRPr lang="en-US" dirty="0"/>
          </a:p>
        </p:txBody>
      </p:sp>
      <p:sp>
        <p:nvSpPr>
          <p:cNvPr id="4" name="Slide Number Placeholder 3"/>
          <p:cNvSpPr>
            <a:spLocks noGrp="1"/>
          </p:cNvSpPr>
          <p:nvPr>
            <p:ph type="sldNum" sz="quarter" idx="10"/>
          </p:nvPr>
        </p:nvSpPr>
        <p:spPr/>
        <p:txBody>
          <a:bodyPr/>
          <a:lstStyle/>
          <a:p>
            <a:fld id="{A0E07142-2995-4123-A1DC-B76154994379}" type="slidenum">
              <a:rPr lang="en-US" smtClean="0"/>
              <a:t>2</a:t>
            </a:fld>
            <a:endParaRPr lang="en-US" dirty="0"/>
          </a:p>
        </p:txBody>
      </p:sp>
    </p:spTree>
    <p:extLst>
      <p:ext uri="{BB962C8B-B14F-4D97-AF65-F5344CB8AC3E}">
        <p14:creationId xmlns:p14="http://schemas.microsoft.com/office/powerpoint/2010/main" val="101671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a:t>
            </a:r>
            <a:r>
              <a:rPr lang="en-US" baseline="0" dirty="0"/>
              <a:t> readiness again; how to make early interventions and SBSP thrive?</a:t>
            </a:r>
            <a:endParaRPr lang="en-US" dirty="0"/>
          </a:p>
        </p:txBody>
      </p:sp>
    </p:spTree>
    <p:extLst>
      <p:ext uri="{BB962C8B-B14F-4D97-AF65-F5344CB8AC3E}">
        <p14:creationId xmlns:p14="http://schemas.microsoft.com/office/powerpoint/2010/main" val="379076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analyses, call to action</a:t>
            </a:r>
          </a:p>
          <a:p>
            <a:r>
              <a:rPr lang="en-US" baseline="0" dirty="0"/>
              <a:t>Fact sheets</a:t>
            </a:r>
          </a:p>
          <a:p>
            <a:r>
              <a:rPr lang="en-US" baseline="0" dirty="0"/>
              <a:t>Updating CDPHE’s VISION</a:t>
            </a:r>
          </a:p>
          <a:p>
            <a:endParaRPr lang="en-US" baseline="0" dirty="0"/>
          </a:p>
          <a:p>
            <a:endParaRPr lang="en-US" baseline="0" dirty="0"/>
          </a:p>
          <a:p>
            <a:pPr rtl="0" fontAlgn="base"/>
            <a:r>
              <a:rPr lang="en-US" sz="2400" b="0" i="0" u="none" strike="noStrike" kern="1200" dirty="0">
                <a:solidFill>
                  <a:srgbClr val="000000"/>
                </a:solidFill>
                <a:effectLst/>
                <a:latin typeface="Avenir" charset="0"/>
                <a:ea typeface="Avenir" charset="0"/>
                <a:cs typeface="Avenir" charset="0"/>
                <a:sym typeface="Avenir" charset="0"/>
              </a:rPr>
              <a:t>SWOT analysis of data:</a:t>
            </a:r>
          </a:p>
          <a:p>
            <a:pPr lvl="1" rtl="0" fontAlgn="base"/>
            <a:r>
              <a:rPr lang="en-US" sz="2400" b="0" i="0" u="none" strike="noStrike" kern="1200" dirty="0">
                <a:solidFill>
                  <a:srgbClr val="000000"/>
                </a:solidFill>
                <a:effectLst/>
                <a:latin typeface="Avenir" charset="0"/>
                <a:ea typeface="Avenir" charset="0"/>
                <a:cs typeface="Avenir" charset="0"/>
                <a:sym typeface="Avenir" charset="0"/>
              </a:rPr>
              <a:t>Positive trends, who is missing, EB interventions, funding </a:t>
            </a:r>
          </a:p>
          <a:p>
            <a:pPr lvl="2" rtl="0" fontAlgn="base"/>
            <a:r>
              <a:rPr lang="en-US" sz="2400" b="0" i="0" u="none" strike="noStrike" kern="1200" dirty="0">
                <a:solidFill>
                  <a:srgbClr val="000000"/>
                </a:solidFill>
                <a:effectLst/>
                <a:latin typeface="Avenir" charset="0"/>
                <a:ea typeface="Avenir" charset="0"/>
                <a:cs typeface="Avenir" charset="0"/>
                <a:sym typeface="Avenir" charset="0"/>
              </a:rPr>
              <a:t>“</a:t>
            </a:r>
            <a:r>
              <a:rPr lang="en-US" sz="2400" b="0" i="0" u="none" strike="noStrike" kern="1200" dirty="0" err="1">
                <a:solidFill>
                  <a:srgbClr val="000000"/>
                </a:solidFill>
                <a:effectLst/>
                <a:latin typeface="Avenir" charset="0"/>
                <a:ea typeface="Avenir" charset="0"/>
                <a:cs typeface="Avenir" charset="0"/>
                <a:sym typeface="Avenir" charset="0"/>
              </a:rPr>
              <a:t>Thrivability</a:t>
            </a:r>
            <a:r>
              <a:rPr lang="en-US" sz="2400" b="0" i="0" u="none" strike="noStrike" kern="1200" dirty="0">
                <a:solidFill>
                  <a:srgbClr val="000000"/>
                </a:solidFill>
                <a:effectLst/>
                <a:latin typeface="Avenir" charset="0"/>
                <a:ea typeface="Avenir" charset="0"/>
                <a:cs typeface="Avenir" charset="0"/>
                <a:sym typeface="Avenir" charset="0"/>
              </a:rPr>
              <a:t>” of prevention programs</a:t>
            </a:r>
          </a:p>
          <a:p>
            <a:pPr lvl="2" rtl="0" fontAlgn="base"/>
            <a:r>
              <a:rPr lang="en-US" sz="2400" b="0" i="0" u="none" strike="noStrike" kern="1200" dirty="0">
                <a:solidFill>
                  <a:srgbClr val="000000"/>
                </a:solidFill>
                <a:effectLst/>
                <a:latin typeface="Avenir" charset="0"/>
                <a:ea typeface="Avenir" charset="0"/>
                <a:cs typeface="Avenir" charset="0"/>
                <a:sym typeface="Avenir" charset="0"/>
              </a:rPr>
              <a:t>Targeted resources for care</a:t>
            </a:r>
          </a:p>
          <a:p>
            <a:endParaRPr lang="en-US" dirty="0"/>
          </a:p>
        </p:txBody>
      </p:sp>
    </p:spTree>
    <p:extLst>
      <p:ext uri="{BB962C8B-B14F-4D97-AF65-F5344CB8AC3E}">
        <p14:creationId xmlns:p14="http://schemas.microsoft.com/office/powerpoint/2010/main" val="2754708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3FDC0-E098-47C2-995F-52878EB82AC1}" type="slidenum">
              <a:rPr lang="en-US" smtClean="0"/>
              <a:t>46</a:t>
            </a:fld>
            <a:endParaRPr lang="en-US"/>
          </a:p>
        </p:txBody>
      </p:sp>
    </p:spTree>
    <p:extLst>
      <p:ext uri="{BB962C8B-B14F-4D97-AF65-F5344CB8AC3E}">
        <p14:creationId xmlns:p14="http://schemas.microsoft.com/office/powerpoint/2010/main" val="908328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171425" indent="-171425">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DE3FDC0-E098-47C2-995F-52878EB82AC1}" type="slidenum">
              <a:rPr lang="en-US" smtClean="0"/>
              <a:t>47</a:t>
            </a:fld>
            <a:endParaRPr lang="en-US"/>
          </a:p>
        </p:txBody>
      </p:sp>
    </p:spTree>
    <p:extLst>
      <p:ext uri="{BB962C8B-B14F-4D97-AF65-F5344CB8AC3E}">
        <p14:creationId xmlns:p14="http://schemas.microsoft.com/office/powerpoint/2010/main" val="342487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3FDC0-E098-47C2-995F-52878EB82AC1}" type="slidenum">
              <a:rPr lang="en-US" smtClean="0"/>
              <a:t>3</a:t>
            </a:fld>
            <a:endParaRPr lang="en-US"/>
          </a:p>
        </p:txBody>
      </p:sp>
    </p:spTree>
    <p:extLst>
      <p:ext uri="{BB962C8B-B14F-4D97-AF65-F5344CB8AC3E}">
        <p14:creationId xmlns:p14="http://schemas.microsoft.com/office/powerpoint/2010/main" val="221537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E3FDC0-E098-47C2-995F-52878EB82AC1}" type="slidenum">
              <a:rPr lang="en-US" smtClean="0"/>
              <a:t>4</a:t>
            </a:fld>
            <a:endParaRPr lang="en-US"/>
          </a:p>
        </p:txBody>
      </p:sp>
    </p:spTree>
    <p:extLst>
      <p:ext uri="{BB962C8B-B14F-4D97-AF65-F5344CB8AC3E}">
        <p14:creationId xmlns:p14="http://schemas.microsoft.com/office/powerpoint/2010/main" val="275643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166085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E3D83-3F93-4423-942A-317E34BB80D5}" type="slidenum">
              <a:rPr lang="en-US" smtClean="0"/>
              <a:pPr/>
              <a:t>7</a:t>
            </a:fld>
            <a:endParaRPr lang="en-US" dirty="0"/>
          </a:p>
        </p:txBody>
      </p:sp>
    </p:spTree>
    <p:extLst>
      <p:ext uri="{BB962C8B-B14F-4D97-AF65-F5344CB8AC3E}">
        <p14:creationId xmlns:p14="http://schemas.microsoft.com/office/powerpoint/2010/main" val="347466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134647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213704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EF4335-EAD1-45A7-BADF-35C80385C232}" type="slidenum">
              <a:rPr lang="en-US" smtClean="0"/>
              <a:t>12</a:t>
            </a:fld>
            <a:endParaRPr lang="en-US"/>
          </a:p>
        </p:txBody>
      </p:sp>
    </p:spTree>
    <p:extLst>
      <p:ext uri="{BB962C8B-B14F-4D97-AF65-F5344CB8AC3E}">
        <p14:creationId xmlns:p14="http://schemas.microsoft.com/office/powerpoint/2010/main" val="2420861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11" name="Rectangle 10"/>
          <p:cNvSpPr/>
          <p:nvPr userDrawn="1"/>
        </p:nvSpPr>
        <p:spPr>
          <a:xfrm>
            <a:off x="-1" y="0"/>
            <a:ext cx="9144001" cy="6858000"/>
          </a:xfrm>
          <a:prstGeom prst="rect">
            <a:avLst/>
          </a:prstGeom>
          <a:solidFill>
            <a:srgbClr val="2E6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018" y="5220677"/>
            <a:ext cx="1541858" cy="1200531"/>
          </a:xfrm>
          <a:prstGeom prst="rect">
            <a:avLst/>
          </a:prstGeom>
        </p:spPr>
      </p:pic>
      <p:pic>
        <p:nvPicPr>
          <p:cNvPr id="20" name="Picture 19"/>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9540" y="1450463"/>
            <a:ext cx="9183077" cy="4056401"/>
          </a:xfrm>
          <a:prstGeom prst="rect">
            <a:avLst/>
          </a:prstGeom>
        </p:spPr>
      </p:pic>
    </p:spTree>
    <p:extLst>
      <p:ext uri="{BB962C8B-B14F-4D97-AF65-F5344CB8AC3E}">
        <p14:creationId xmlns:p14="http://schemas.microsoft.com/office/powerpoint/2010/main" val="1133719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5BBC35B-A44B-4119-B8DA-DE9E3DFADA20}"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8600"/>
            <a:ext cx="9170894" cy="7086600"/>
          </a:xfrm>
          <a:prstGeom prst="rect">
            <a:avLst/>
          </a:prstGeom>
        </p:spPr>
      </p:pic>
    </p:spTree>
    <p:extLst>
      <p:ext uri="{BB962C8B-B14F-4D97-AF65-F5344CB8AC3E}">
        <p14:creationId xmlns:p14="http://schemas.microsoft.com/office/powerpoint/2010/main" val="4279748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2"/>
            </a:solidFill>
          </a:ln>
          <a:effectLst>
            <a:glow rad="63500">
              <a:schemeClr val="accent2">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defRPr lang="en-US" sz="2000" b="1" i="1" dirty="0"/>
            </a:lvl1pPr>
          </a:lstStyle>
          <a:p>
            <a:pPr lvl="0" algn="ctr">
              <a:buNone/>
            </a:pPr>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2430170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2785208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3" name="Picture 2" descr="Icon graphic of a person raising their hand to ask a question"/>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2414083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4" name="Picture 3" descr="Icon graphic of two people, a speech bubble, and a question mark"/>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464469" y="1523762"/>
            <a:ext cx="6215063" cy="4607719"/>
          </a:xfrm>
          <a:prstGeom prst="rect">
            <a:avLst/>
          </a:prstGeom>
        </p:spPr>
      </p:pic>
    </p:spTree>
    <p:extLst>
      <p:ext uri="{BB962C8B-B14F-4D97-AF65-F5344CB8AC3E}">
        <p14:creationId xmlns:p14="http://schemas.microsoft.com/office/powerpoint/2010/main" val="2037439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6" name="Picture 5" descr="Icon graphic of a speech bubble containing a question mark"/>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10719990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2161792662"/>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24632908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1899160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2886942" y="3516556"/>
            <a:ext cx="3255818" cy="941294"/>
          </a:xfrm>
          <a:prstGeom prst="rect">
            <a:avLst/>
          </a:prstGeom>
        </p:spPr>
        <p:txBody>
          <a:bodyPr lIns="82058" tIns="41029" rIns="82058" bIns="41029" anchor="ctr"/>
          <a:lstStyle>
            <a:lvl1pPr algn="ctr">
              <a:buNone/>
              <a:defRPr sz="3200">
                <a:solidFill>
                  <a:schemeClr val="tx1">
                    <a:lumMod val="50000"/>
                    <a:lumOff val="50000"/>
                  </a:schemeClr>
                </a:solidFill>
                <a:latin typeface="Helvetica"/>
                <a:cs typeface="Helvetica"/>
              </a:defRPr>
            </a:lvl1pPr>
            <a:lvl2pPr>
              <a:buNone/>
              <a:defRPr/>
            </a:lvl2pPr>
            <a:lvl3pPr>
              <a:buNone/>
              <a:defRPr/>
            </a:lvl3pPr>
            <a:lvl4pPr>
              <a:buNone/>
              <a:defRPr/>
            </a:lvl4pPr>
            <a:lvl5pPr>
              <a:buNone/>
              <a:defRPr/>
            </a:lvl5pPr>
          </a:lstStyle>
          <a:p>
            <a:pPr lvl="0"/>
            <a:r>
              <a:rPr lang="en-US" dirty="0"/>
              <a:t>Subtitle Here</a:t>
            </a:r>
          </a:p>
        </p:txBody>
      </p:sp>
      <p:sp>
        <p:nvSpPr>
          <p:cNvPr id="8" name="Title 5"/>
          <p:cNvSpPr>
            <a:spLocks noGrp="1"/>
          </p:cNvSpPr>
          <p:nvPr>
            <p:ph type="title" hasCustomPrompt="1"/>
          </p:nvPr>
        </p:nvSpPr>
        <p:spPr>
          <a:xfrm>
            <a:off x="1943100" y="1962151"/>
            <a:ext cx="5143500" cy="1543049"/>
          </a:xfrm>
          <a:prstGeom prst="rect">
            <a:avLst/>
          </a:prstGeom>
        </p:spPr>
        <p:txBody>
          <a:bodyPr anchor="b"/>
          <a:lstStyle>
            <a:lvl1pPr>
              <a:defRPr sz="4000">
                <a:solidFill>
                  <a:schemeClr val="tx1">
                    <a:lumMod val="75000"/>
                    <a:lumOff val="25000"/>
                  </a:schemeClr>
                </a:solidFill>
                <a:latin typeface="Helvetica"/>
                <a:cs typeface="Helvetica"/>
              </a:defRPr>
            </a:lvl1pPr>
          </a:lstStyle>
          <a:p>
            <a:pPr lvl="0"/>
            <a:r>
              <a:rPr lang="en-US" dirty="0"/>
              <a:t>Enter Slide Title Here</a:t>
            </a:r>
          </a:p>
        </p:txBody>
      </p:sp>
    </p:spTree>
    <p:extLst>
      <p:ext uri="{BB962C8B-B14F-4D97-AF65-F5344CB8AC3E}">
        <p14:creationId xmlns:p14="http://schemas.microsoft.com/office/powerpoint/2010/main" val="1973436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428" y="365001"/>
            <a:ext cx="7887146" cy="132605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4" name="Content Placeholder 3"/>
          <p:cNvSpPr>
            <a:spLocks noGrp="1"/>
          </p:cNvSpPr>
          <p:nvPr>
            <p:ph sz="quarter" idx="10"/>
          </p:nvPr>
        </p:nvSpPr>
        <p:spPr>
          <a:xfrm>
            <a:off x="628428" y="1821656"/>
            <a:ext cx="7887146" cy="4179094"/>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80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F062CCAC-640E-4000-8E50-B18AD4FE3346}" type="datetimeFigureOut">
              <a:rPr lang="en-US" smtClean="0"/>
              <a:t>11/2/2017</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78A0E26-CBE9-4D65-998A-7D900E9A2151}" type="slidenum">
              <a:rPr lang="en-US" smtClean="0"/>
              <a:t>‹#›</a:t>
            </a:fld>
            <a:endParaRPr lang="en-US"/>
          </a:p>
        </p:txBody>
      </p:sp>
    </p:spTree>
    <p:extLst>
      <p:ext uri="{BB962C8B-B14F-4D97-AF65-F5344CB8AC3E}">
        <p14:creationId xmlns:p14="http://schemas.microsoft.com/office/powerpoint/2010/main" val="5487078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354" y="2494732"/>
            <a:ext cx="7773293" cy="1470049"/>
          </a:xfrm>
        </p:spPr>
        <p:txBody>
          <a:body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371824" y="3964781"/>
            <a:ext cx="6400354" cy="1674316"/>
          </a:xfrm>
          <a:prstGeom prst="rect">
            <a:avLst/>
          </a:prstGeom>
        </p:spPr>
        <p:txBody>
          <a:bodyPr vert="horz"/>
          <a:lstStyle>
            <a:lvl1pPr marL="0" indent="0" algn="ctr">
              <a:buNone/>
              <a:defRPr>
                <a:solidFill>
                  <a:srgbClr val="FFFFF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a:t>Click to edit Master subtitle style</a:t>
            </a:r>
          </a:p>
        </p:txBody>
      </p:sp>
    </p:spTree>
    <p:extLst>
      <p:ext uri="{BB962C8B-B14F-4D97-AF65-F5344CB8AC3E}">
        <p14:creationId xmlns:p14="http://schemas.microsoft.com/office/powerpoint/2010/main" val="10522560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6485" y="2786063"/>
            <a:ext cx="8251031" cy="1626319"/>
          </a:xfrm>
        </p:spPr>
        <p:txBody>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798724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354" y="2494732"/>
            <a:ext cx="7773293" cy="1470049"/>
          </a:xfrm>
        </p:spPr>
        <p:txBody>
          <a:bodyPr anchor="b"/>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371824" y="4071938"/>
            <a:ext cx="6400354" cy="1567160"/>
          </a:xfrm>
          <a:prstGeom prst="rect">
            <a:avLst/>
          </a:prstGeom>
        </p:spPr>
        <p:txBody>
          <a:bodyPr vert="horz" anchor="t"/>
          <a:lstStyle>
            <a:lvl1pPr marL="0" indent="0" algn="ctr">
              <a:buNone/>
              <a:defRPr>
                <a:solidFill>
                  <a:srgbClr val="FFFFF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a:t>Click to edit Master subtitle style</a:t>
            </a:r>
          </a:p>
        </p:txBody>
      </p:sp>
    </p:spTree>
    <p:extLst>
      <p:ext uri="{BB962C8B-B14F-4D97-AF65-F5344CB8AC3E}">
        <p14:creationId xmlns:p14="http://schemas.microsoft.com/office/powerpoint/2010/main" val="32692610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6485" y="2786063"/>
            <a:ext cx="8251031" cy="1626319"/>
          </a:xfrm>
        </p:spPr>
        <p:txBody>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556180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14375" y="1783706"/>
            <a:ext cx="7715250" cy="1470049"/>
          </a:xfrm>
          <a:prstGeom prst="rect">
            <a:avLst/>
          </a:prstGeom>
        </p:spPr>
        <p:txBody>
          <a:bodyPr anchor="b"/>
          <a:lstStyle>
            <a:lvl1pPr algn="ctr">
              <a:defRPr>
                <a:solidFill>
                  <a:srgbClr val="53585F"/>
                </a:solidFill>
              </a:defRPr>
            </a:lvl1pPr>
          </a:lstStyle>
          <a:p>
            <a:r>
              <a:rPr lang="en-US" dirty="0"/>
              <a:t>Click to Edit </a:t>
            </a:r>
            <a:br>
              <a:rPr lang="en-US" dirty="0"/>
            </a:br>
            <a:r>
              <a:rPr lang="en-US" dirty="0"/>
              <a:t>Master Title Style</a:t>
            </a:r>
          </a:p>
        </p:txBody>
      </p:sp>
      <p:sp>
        <p:nvSpPr>
          <p:cNvPr id="7" name="Subtitle 2"/>
          <p:cNvSpPr>
            <a:spLocks noGrp="1"/>
          </p:cNvSpPr>
          <p:nvPr>
            <p:ph type="subTitle" idx="1"/>
          </p:nvPr>
        </p:nvSpPr>
        <p:spPr>
          <a:xfrm>
            <a:off x="714375" y="3391049"/>
            <a:ext cx="7715250" cy="1752451"/>
          </a:xfrm>
          <a:prstGeom prst="rect">
            <a:avLst/>
          </a:prstGeom>
        </p:spPr>
        <p:txBody>
          <a:bodyPr vert="horz" anchor="t"/>
          <a:lstStyle>
            <a:lvl1pPr marL="0" indent="0" algn="ctr">
              <a:buNone/>
              <a:defRPr>
                <a:solidFill>
                  <a:srgbClr val="53585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a:t>Click to edit Master subtitle style</a:t>
            </a:r>
          </a:p>
        </p:txBody>
      </p:sp>
      <p:sp>
        <p:nvSpPr>
          <p:cNvPr id="5" name="Text Placeholder 4"/>
          <p:cNvSpPr>
            <a:spLocks noGrp="1"/>
          </p:cNvSpPr>
          <p:nvPr>
            <p:ph type="body" sz="quarter" idx="10" hasCustomPrompt="1"/>
          </p:nvPr>
        </p:nvSpPr>
        <p:spPr>
          <a:xfrm>
            <a:off x="714375" y="1232297"/>
            <a:ext cx="7715250" cy="442108"/>
          </a:xfrm>
          <a:prstGeom prst="rect">
            <a:avLst/>
          </a:prstGeom>
        </p:spPr>
        <p:txBody>
          <a:bodyPr vert="horz"/>
          <a:lstStyle>
            <a:lvl1pPr algn="ctr">
              <a:defRPr sz="2250">
                <a:solidFill>
                  <a:schemeClr val="bg2"/>
                </a:solidFill>
              </a:defRPr>
            </a:lvl1pPr>
          </a:lstStyle>
          <a:p>
            <a:pPr lvl="0"/>
            <a:r>
              <a:rPr lang="en-US" dirty="0"/>
              <a:t>SECTION 1</a:t>
            </a:r>
          </a:p>
        </p:txBody>
      </p:sp>
    </p:spTree>
    <p:extLst>
      <p:ext uri="{BB962C8B-B14F-4D97-AF65-F5344CB8AC3E}">
        <p14:creationId xmlns:p14="http://schemas.microsoft.com/office/powerpoint/2010/main" val="21691082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1017984"/>
            <a:ext cx="7715250" cy="1607344"/>
          </a:xfrm>
          <a:prstGeom prst="rect">
            <a:avLst/>
          </a:prstGeom>
        </p:spPr>
        <p:txBody>
          <a:bodyPr anchor="b"/>
          <a:lstStyle>
            <a:lvl1pPr algn="l">
              <a:defRPr sz="4219"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6" y="2732484"/>
            <a:ext cx="771525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4616268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375047"/>
            <a:ext cx="7715250" cy="878681"/>
          </a:xfrm>
          <a:prstGeom prst="rect">
            <a:avLst/>
          </a:prstGeom>
        </p:spPr>
        <p:txBody>
          <a:bodyPr anchor="t"/>
          <a:lstStyle>
            <a:lvl1pPr algn="l">
              <a:defRPr sz="4219"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6" y="1339453"/>
            <a:ext cx="7715250" cy="460771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8375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4375" y="1783706"/>
            <a:ext cx="7715250" cy="1470049"/>
          </a:xfrm>
          <a:prstGeom prst="rect">
            <a:avLst/>
          </a:prstGeom>
        </p:spPr>
        <p:txBody>
          <a:bodyPr anchor="b"/>
          <a:lstStyle>
            <a:lvl1pPr algn="ctr">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714375" y="3391049"/>
            <a:ext cx="7715250" cy="1752451"/>
          </a:xfrm>
          <a:prstGeom prst="rect">
            <a:avLst/>
          </a:prstGeom>
        </p:spPr>
        <p:txBody>
          <a:bodyPr vert="horz" anchor="t"/>
          <a:lstStyle>
            <a:lvl1pPr marL="0" indent="0" algn="ctr">
              <a:buNone/>
              <a:defRPr>
                <a:solidFill>
                  <a:srgbClr val="53585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a:t>Click to edit Master subtitle style</a:t>
            </a:r>
          </a:p>
        </p:txBody>
      </p:sp>
      <p:sp>
        <p:nvSpPr>
          <p:cNvPr id="6" name="Text Placeholder 4"/>
          <p:cNvSpPr>
            <a:spLocks noGrp="1"/>
          </p:cNvSpPr>
          <p:nvPr>
            <p:ph type="body" sz="quarter" idx="10" hasCustomPrompt="1"/>
          </p:nvPr>
        </p:nvSpPr>
        <p:spPr>
          <a:xfrm>
            <a:off x="714375" y="1232297"/>
            <a:ext cx="7715250" cy="442108"/>
          </a:xfrm>
          <a:prstGeom prst="rect">
            <a:avLst/>
          </a:prstGeom>
        </p:spPr>
        <p:txBody>
          <a:bodyPr vert="horz"/>
          <a:lstStyle>
            <a:lvl1pPr algn="ctr">
              <a:defRPr sz="2250">
                <a:solidFill>
                  <a:schemeClr val="bg2"/>
                </a:solidFill>
              </a:defRPr>
            </a:lvl1pPr>
          </a:lstStyle>
          <a:p>
            <a:pPr lvl="0"/>
            <a:r>
              <a:rPr lang="en-US" dirty="0"/>
              <a:t>SECTION 1</a:t>
            </a:r>
          </a:p>
        </p:txBody>
      </p:sp>
    </p:spTree>
    <p:extLst>
      <p:ext uri="{BB962C8B-B14F-4D97-AF65-F5344CB8AC3E}">
        <p14:creationId xmlns:p14="http://schemas.microsoft.com/office/powerpoint/2010/main" val="29114619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1017984"/>
            <a:ext cx="7715250" cy="1607344"/>
          </a:xfrm>
          <a:prstGeom prst="rect">
            <a:avLst/>
          </a:prstGeom>
        </p:spPr>
        <p:txBody>
          <a:bodyPr anchor="b"/>
          <a:lstStyle>
            <a:lvl1pPr algn="l">
              <a:defRPr sz="4219" b="0"/>
            </a:lvl1pPr>
          </a:lstStyle>
          <a:p>
            <a:r>
              <a:rPr lang="en-US" dirty="0"/>
              <a:t>Click to Edit Master Title Style</a:t>
            </a:r>
          </a:p>
        </p:txBody>
      </p:sp>
      <p:sp>
        <p:nvSpPr>
          <p:cNvPr id="7" name="Content Placeholder 2"/>
          <p:cNvSpPr>
            <a:spLocks noGrp="1"/>
          </p:cNvSpPr>
          <p:nvPr>
            <p:ph idx="1" hasCustomPrompt="1"/>
          </p:nvPr>
        </p:nvSpPr>
        <p:spPr>
          <a:xfrm>
            <a:off x="457646" y="2732484"/>
            <a:ext cx="7715250" cy="3214688"/>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3774419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375047"/>
            <a:ext cx="7715250" cy="878681"/>
          </a:xfrm>
          <a:prstGeom prst="rect">
            <a:avLst/>
          </a:prstGeom>
        </p:spPr>
        <p:txBody>
          <a:bodyPr anchor="t"/>
          <a:lstStyle>
            <a:lvl1pPr algn="l">
              <a:defRPr sz="4219"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6" y="1339453"/>
            <a:ext cx="7715250" cy="460771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92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46313E55-A5FF-416F-A645-A1988C966ACE}" type="datetimeFigureOut">
              <a:rPr lang="en-US" smtClean="0"/>
              <a:t>11/2/2017</a:t>
            </a:fld>
            <a:endParaRPr lang="en-US"/>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2A5E4A4F-6F43-4B36-831E-ED74D863C504}" type="slidenum">
              <a:rPr lang="en-US" smtClean="0"/>
              <a:t>‹#›</a:t>
            </a:fld>
            <a:endParaRPr lang="en-US"/>
          </a:p>
        </p:txBody>
      </p:sp>
    </p:spTree>
    <p:extLst>
      <p:ext uri="{BB962C8B-B14F-4D97-AF65-F5344CB8AC3E}">
        <p14:creationId xmlns:p14="http://schemas.microsoft.com/office/powerpoint/2010/main" val="5339020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fall_in_co_4x3.jpg"/>
          <p:cNvPicPr>
            <a:picLocks noChangeAspect="1"/>
          </p:cNvPicPr>
          <p:nvPr userDrawn="1"/>
        </p:nvPicPr>
        <p:blipFill>
          <a:blip r:embed="rId2"/>
          <a:stretch>
            <a:fillRect/>
          </a:stretch>
        </p:blipFill>
        <p:spPr>
          <a:xfrm>
            <a:off x="0" y="0"/>
            <a:ext cx="9161859" cy="6871395"/>
          </a:xfrm>
          <a:prstGeom prst="rect">
            <a:avLst/>
          </a:prstGeom>
        </p:spPr>
      </p:pic>
      <p:pic>
        <p:nvPicPr>
          <p:cNvPr id="4" name="Picture 4" descr="CO_logo_horizontal_white.png"/>
          <p:cNvPicPr>
            <a:picLocks noChangeAspect="1"/>
          </p:cNvPicPr>
          <p:nvPr userDrawn="1"/>
        </p:nvPicPr>
        <p:blipFill>
          <a:blip r:embed="rId3"/>
          <a:srcRect/>
          <a:stretch>
            <a:fillRect/>
          </a:stretch>
        </p:blipFill>
        <p:spPr bwMode="auto">
          <a:xfrm>
            <a:off x="353839" y="6282035"/>
            <a:ext cx="2035969" cy="510109"/>
          </a:xfrm>
          <a:prstGeom prst="rect">
            <a:avLst/>
          </a:prstGeom>
          <a:noFill/>
          <a:ln w="9525">
            <a:noFill/>
            <a:miter lim="800000"/>
            <a:headEnd/>
            <a:tailEnd/>
          </a:ln>
        </p:spPr>
      </p:pic>
    </p:spTree>
    <p:extLst>
      <p:ext uri="{BB962C8B-B14F-4D97-AF65-F5344CB8AC3E}">
        <p14:creationId xmlns:p14="http://schemas.microsoft.com/office/powerpoint/2010/main" val="3024477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1" name="Rectangle 30"/>
          <p:cNvSpPr/>
          <p:nvPr userDrawn="1"/>
        </p:nvSpPr>
        <p:spPr bwMode="auto">
          <a:xfrm>
            <a:off x="767953" y="1875234"/>
            <a:ext cx="1071563" cy="1071563"/>
          </a:xfrm>
          <a:prstGeom prst="rect">
            <a:avLst/>
          </a:prstGeom>
          <a:solidFill>
            <a:srgbClr val="14943F"/>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dirty="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3" name="TextBox 42"/>
          <p:cNvSpPr txBox="1"/>
          <p:nvPr userDrawn="1"/>
        </p:nvSpPr>
        <p:spPr>
          <a:xfrm>
            <a:off x="714375" y="1500188"/>
            <a:ext cx="2946797" cy="287130"/>
          </a:xfrm>
          <a:prstGeom prst="rect">
            <a:avLst/>
          </a:prstGeom>
          <a:noFill/>
        </p:spPr>
        <p:txBody>
          <a:bodyPr wrap="square" rtlCol="0">
            <a:spAutoFit/>
          </a:bodyPr>
          <a:lstStyle/>
          <a:p>
            <a:r>
              <a:rPr lang="en-US" sz="1266" dirty="0" err="1"/>
              <a:t>brandCOLORADO</a:t>
            </a:r>
            <a:r>
              <a:rPr lang="en-US" sz="1266" baseline="0" dirty="0"/>
              <a:t> colors</a:t>
            </a:r>
            <a:endParaRPr lang="en-US" sz="1266" dirty="0"/>
          </a:p>
        </p:txBody>
      </p:sp>
      <p:sp>
        <p:nvSpPr>
          <p:cNvPr id="15" name="TextBox 14"/>
          <p:cNvSpPr txBox="1"/>
          <p:nvPr userDrawn="1"/>
        </p:nvSpPr>
        <p:spPr>
          <a:xfrm>
            <a:off x="767953" y="321469"/>
            <a:ext cx="5357813" cy="687432"/>
          </a:xfrm>
          <a:prstGeom prst="rect">
            <a:avLst/>
          </a:prstGeom>
          <a:noFill/>
        </p:spPr>
        <p:txBody>
          <a:bodyPr wrap="square" rtlCol="0">
            <a:spAutoFit/>
          </a:bodyPr>
          <a:lstStyle/>
          <a:p>
            <a:r>
              <a:rPr lang="en-US" sz="3867" b="1" i="1" kern="1200" baseline="0" dirty="0">
                <a:solidFill>
                  <a:srgbClr val="5C6670"/>
                </a:solidFill>
                <a:latin typeface="Trebuchet MS" pitchFamily="-100" charset="0"/>
                <a:ea typeface="Trebuchet MS" pitchFamily="-100" charset="0"/>
                <a:cs typeface="Trebuchet MS" pitchFamily="-100" charset="0"/>
                <a:sym typeface="Trebuchet MS" pitchFamily="-100" charset="0"/>
              </a:rPr>
              <a:t>Using this template:</a:t>
            </a:r>
            <a:endParaRPr lang="en-US" sz="3867" dirty="0"/>
          </a:p>
        </p:txBody>
      </p:sp>
      <p:sp>
        <p:nvSpPr>
          <p:cNvPr id="16" name="Rectangle 15"/>
          <p:cNvSpPr/>
          <p:nvPr userDrawn="1"/>
        </p:nvSpPr>
        <p:spPr bwMode="auto">
          <a:xfrm>
            <a:off x="2160984" y="1875234"/>
            <a:ext cx="1071563" cy="1071563"/>
          </a:xfrm>
          <a:prstGeom prst="rect">
            <a:avLst/>
          </a:prstGeom>
          <a:solidFill>
            <a:srgbClr val="4A535D"/>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Rectangle 16"/>
          <p:cNvSpPr/>
          <p:nvPr userDrawn="1"/>
        </p:nvSpPr>
        <p:spPr bwMode="auto">
          <a:xfrm>
            <a:off x="3554015" y="1875234"/>
            <a:ext cx="1071563" cy="1071563"/>
          </a:xfrm>
          <a:prstGeom prst="rect">
            <a:avLst/>
          </a:prstGeom>
          <a:solidFill>
            <a:srgbClr val="C7C9C9"/>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Rectangle 17"/>
          <p:cNvSpPr/>
          <p:nvPr userDrawn="1"/>
        </p:nvSpPr>
        <p:spPr bwMode="auto">
          <a:xfrm>
            <a:off x="4947047" y="1875234"/>
            <a:ext cx="1071563" cy="1071563"/>
          </a:xfrm>
          <a:prstGeom prst="rect">
            <a:avLst/>
          </a:prstGeom>
          <a:solidFill>
            <a:srgbClr val="FFFFFF"/>
          </a:solidFill>
          <a:ln w="12700" cap="flat" cmpd="sng" algn="ctr">
            <a:solidFill>
              <a:srgbClr val="4A535D"/>
            </a:solid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p:cNvSpPr/>
          <p:nvPr userDrawn="1"/>
        </p:nvSpPr>
        <p:spPr bwMode="auto">
          <a:xfrm>
            <a:off x="767953" y="3214687"/>
            <a:ext cx="1071563" cy="1071563"/>
          </a:xfrm>
          <a:prstGeom prst="rect">
            <a:avLst/>
          </a:prstGeom>
          <a:solidFill>
            <a:srgbClr val="E95F1A"/>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Rectangle 19"/>
          <p:cNvSpPr/>
          <p:nvPr userDrawn="1"/>
        </p:nvSpPr>
        <p:spPr bwMode="auto">
          <a:xfrm>
            <a:off x="2160984" y="3214687"/>
            <a:ext cx="1071563" cy="1071563"/>
          </a:xfrm>
          <a:prstGeom prst="rect">
            <a:avLst/>
          </a:prstGeom>
          <a:solidFill>
            <a:srgbClr val="523F2D"/>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Rectangle 20"/>
          <p:cNvSpPr/>
          <p:nvPr userDrawn="1"/>
        </p:nvSpPr>
        <p:spPr bwMode="auto">
          <a:xfrm>
            <a:off x="3554015" y="3214687"/>
            <a:ext cx="1071563" cy="1071563"/>
          </a:xfrm>
          <a:prstGeom prst="rect">
            <a:avLst/>
          </a:prstGeom>
          <a:solidFill>
            <a:srgbClr val="5EB7E3"/>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TextBox 21"/>
          <p:cNvSpPr txBox="1"/>
          <p:nvPr userDrawn="1"/>
        </p:nvSpPr>
        <p:spPr>
          <a:xfrm>
            <a:off x="714375" y="4875609"/>
            <a:ext cx="7822406" cy="1455911"/>
          </a:xfrm>
          <a:prstGeom prst="rect">
            <a:avLst/>
          </a:prstGeom>
          <a:noFill/>
        </p:spPr>
        <p:txBody>
          <a:bodyPr wrap="square" rtlCol="0">
            <a:spAutoFit/>
          </a:bodyPr>
          <a:lstStyle/>
          <a:p>
            <a:pPr marL="190866" indent="-190866">
              <a:buSzPct val="75000"/>
              <a:buFontTx/>
              <a:buChar char="•"/>
            </a:pPr>
            <a:r>
              <a:rPr lang="en-US" sz="1266" dirty="0"/>
              <a:t>You may also choose to use your department’s extended color palette in this presentation.</a:t>
            </a:r>
          </a:p>
          <a:p>
            <a:pPr marL="190866" indent="-190866">
              <a:buSzPct val="75000"/>
              <a:buFontTx/>
              <a:buChar char="•"/>
            </a:pPr>
            <a:endParaRPr lang="en-US" sz="1266" dirty="0"/>
          </a:p>
          <a:p>
            <a:pPr marL="190866" indent="-190866">
              <a:buSzPct val="75000"/>
              <a:buFontTx/>
              <a:buChar char="•"/>
            </a:pPr>
            <a:r>
              <a:rPr lang="en-US" sz="1266" dirty="0"/>
              <a:t>When inserting lockups into keynote slide presentations, use </a:t>
            </a:r>
            <a:r>
              <a:rPr lang="en-US" sz="1266" dirty="0" err="1"/>
              <a:t>png</a:t>
            </a:r>
            <a:r>
              <a:rPr lang="en-US" sz="1266" baseline="0" dirty="0"/>
              <a:t> </a:t>
            </a:r>
            <a:r>
              <a:rPr lang="en-US" sz="1266" baseline="0" dirty="0" err="1"/>
              <a:t>rgb</a:t>
            </a:r>
            <a:r>
              <a:rPr lang="en-US" sz="1266" baseline="0" dirty="0"/>
              <a:t> </a:t>
            </a:r>
            <a:r>
              <a:rPr lang="en-US" sz="1266" baseline="0"/>
              <a:t>300 medium </a:t>
            </a:r>
            <a:r>
              <a:rPr lang="en-US" sz="1266" baseline="0" dirty="0"/>
              <a:t>file </a:t>
            </a:r>
            <a:r>
              <a:rPr lang="en-US" sz="1266" dirty="0"/>
              <a:t>for the crispest result. You will need to scale this image down to the appropriate size. To preserve height-to-width ratio </a:t>
            </a:r>
            <a:r>
              <a:rPr lang="en-US" sz="1266" baseline="0" dirty="0"/>
              <a:t>hold, “shift” while scaling.</a:t>
            </a:r>
            <a:endParaRPr lang="en-US" sz="1266" dirty="0"/>
          </a:p>
          <a:p>
            <a:pPr marL="190866" indent="-190866">
              <a:buSzPct val="75000"/>
              <a:buFontTx/>
              <a:buChar char="•"/>
            </a:pPr>
            <a:endParaRPr lang="en-US" sz="1266" dirty="0"/>
          </a:p>
          <a:p>
            <a:pPr marL="190866" indent="-190866">
              <a:buSzPct val="75000"/>
              <a:buFontTx/>
              <a:buChar char="•"/>
            </a:pPr>
            <a:r>
              <a:rPr lang="en-US" sz="1266" dirty="0"/>
              <a:t>Reference the Colorado Brand Guidelines for more information.</a:t>
            </a:r>
          </a:p>
        </p:txBody>
      </p:sp>
      <p:sp>
        <p:nvSpPr>
          <p:cNvPr id="23" name="TextBox 22"/>
          <p:cNvSpPr txBox="1"/>
          <p:nvPr userDrawn="1"/>
        </p:nvSpPr>
        <p:spPr>
          <a:xfrm>
            <a:off x="6822281" y="1500188"/>
            <a:ext cx="2035969" cy="287130"/>
          </a:xfrm>
          <a:prstGeom prst="rect">
            <a:avLst/>
          </a:prstGeom>
          <a:noFill/>
        </p:spPr>
        <p:txBody>
          <a:bodyPr wrap="square" rtlCol="0">
            <a:spAutoFit/>
          </a:bodyPr>
          <a:lstStyle/>
          <a:p>
            <a:r>
              <a:rPr lang="en-US" sz="1266" dirty="0"/>
              <a:t>CDPHE shield</a:t>
            </a:r>
            <a:r>
              <a:rPr lang="en-US" sz="1266" baseline="0" dirty="0"/>
              <a:t> colors</a:t>
            </a:r>
            <a:endParaRPr lang="en-US" sz="1266" dirty="0"/>
          </a:p>
        </p:txBody>
      </p:sp>
      <p:sp>
        <p:nvSpPr>
          <p:cNvPr id="24" name="Rectangle 23"/>
          <p:cNvSpPr/>
          <p:nvPr userDrawn="1"/>
        </p:nvSpPr>
        <p:spPr bwMode="auto">
          <a:xfrm>
            <a:off x="6875859" y="1875234"/>
            <a:ext cx="1071563" cy="1071563"/>
          </a:xfrm>
          <a:prstGeom prst="rect">
            <a:avLst/>
          </a:prstGeom>
          <a:solidFill>
            <a:srgbClr val="00B2E2"/>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5" name="Rectangle 24"/>
          <p:cNvSpPr/>
          <p:nvPr userDrawn="1"/>
        </p:nvSpPr>
        <p:spPr bwMode="auto">
          <a:xfrm>
            <a:off x="6875859" y="3214687"/>
            <a:ext cx="1071563" cy="1071563"/>
          </a:xfrm>
          <a:prstGeom prst="rect">
            <a:avLst/>
          </a:prstGeom>
          <a:solidFill>
            <a:srgbClr val="6CC049"/>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kern="1200"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29" name="Straight Connector 28"/>
          <p:cNvCxnSpPr/>
          <p:nvPr userDrawn="1"/>
        </p:nvCxnSpPr>
        <p:spPr bwMode="auto">
          <a:xfrm rot="5400000">
            <a:off x="5242285" y="3080742"/>
            <a:ext cx="2410457" cy="558"/>
          </a:xfrm>
          <a:prstGeom prst="line">
            <a:avLst/>
          </a:prstGeom>
          <a:solidFill>
            <a:srgbClr val="14943F"/>
          </a:solidFill>
          <a:ln w="12700" cap="flat" cmpd="sng" algn="ctr">
            <a:solidFill>
              <a:srgbClr val="C7C9C9"/>
            </a:solidFill>
            <a:prstDash val="solid"/>
            <a:miter lim="0"/>
            <a:headEnd type="none" w="med" len="med"/>
            <a:tailEnd type="none" w="med" len="med"/>
          </a:ln>
          <a:effectLst/>
        </p:spPr>
      </p:cxnSp>
      <p:sp>
        <p:nvSpPr>
          <p:cNvPr id="26" name="TextBox 25"/>
          <p:cNvSpPr txBox="1"/>
          <p:nvPr userDrawn="1"/>
        </p:nvSpPr>
        <p:spPr>
          <a:xfrm>
            <a:off x="2160984" y="2170877"/>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92/102/112</a:t>
            </a:r>
            <a:endParaRPr lang="en-US" sz="1266" dirty="0">
              <a:solidFill>
                <a:srgbClr val="FFFFFF"/>
              </a:solidFill>
            </a:endParaRPr>
          </a:p>
        </p:txBody>
      </p:sp>
      <p:sp>
        <p:nvSpPr>
          <p:cNvPr id="27" name="TextBox 26"/>
          <p:cNvSpPr txBox="1"/>
          <p:nvPr userDrawn="1"/>
        </p:nvSpPr>
        <p:spPr>
          <a:xfrm>
            <a:off x="767953" y="2170877"/>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0/149/58</a:t>
            </a:r>
            <a:endParaRPr lang="en-US" sz="1266" dirty="0">
              <a:solidFill>
                <a:srgbClr val="FFFFFF"/>
              </a:solidFill>
            </a:endParaRPr>
          </a:p>
        </p:txBody>
      </p:sp>
      <p:sp>
        <p:nvSpPr>
          <p:cNvPr id="38" name="TextBox 37"/>
          <p:cNvSpPr txBox="1"/>
          <p:nvPr userDrawn="1"/>
        </p:nvSpPr>
        <p:spPr>
          <a:xfrm>
            <a:off x="3554015" y="2170877"/>
            <a:ext cx="1071563" cy="676724"/>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208/210/211</a:t>
            </a:r>
            <a:endParaRPr lang="en-US" sz="1266" dirty="0">
              <a:solidFill>
                <a:srgbClr val="FFFFFF"/>
              </a:solidFill>
            </a:endParaRPr>
          </a:p>
        </p:txBody>
      </p:sp>
      <p:sp>
        <p:nvSpPr>
          <p:cNvPr id="39" name="TextBox 38"/>
          <p:cNvSpPr txBox="1"/>
          <p:nvPr userDrawn="1"/>
        </p:nvSpPr>
        <p:spPr>
          <a:xfrm>
            <a:off x="767953" y="3510330"/>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239/117/33</a:t>
            </a:r>
            <a:endParaRPr lang="en-US" sz="1266" dirty="0">
              <a:solidFill>
                <a:srgbClr val="FFFFFF"/>
              </a:solidFill>
            </a:endParaRPr>
          </a:p>
        </p:txBody>
      </p:sp>
      <p:sp>
        <p:nvSpPr>
          <p:cNvPr id="40" name="TextBox 39"/>
          <p:cNvSpPr txBox="1"/>
          <p:nvPr userDrawn="1"/>
        </p:nvSpPr>
        <p:spPr>
          <a:xfrm>
            <a:off x="2160984" y="3510330"/>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101/80/60</a:t>
            </a:r>
            <a:endParaRPr lang="en-US" sz="1266" dirty="0">
              <a:solidFill>
                <a:srgbClr val="FFFFFF"/>
              </a:solidFill>
            </a:endParaRPr>
          </a:p>
        </p:txBody>
      </p:sp>
      <p:sp>
        <p:nvSpPr>
          <p:cNvPr id="41" name="TextBox 40"/>
          <p:cNvSpPr txBox="1"/>
          <p:nvPr userDrawn="1"/>
        </p:nvSpPr>
        <p:spPr>
          <a:xfrm>
            <a:off x="3554015" y="3510330"/>
            <a:ext cx="1071563" cy="676724"/>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110/196/232</a:t>
            </a:r>
            <a:endParaRPr lang="en-US" sz="1266" dirty="0">
              <a:solidFill>
                <a:srgbClr val="FFFFFF"/>
              </a:solidFill>
            </a:endParaRPr>
          </a:p>
        </p:txBody>
      </p:sp>
      <p:sp>
        <p:nvSpPr>
          <p:cNvPr id="42" name="TextBox 41"/>
          <p:cNvSpPr txBox="1"/>
          <p:nvPr userDrawn="1"/>
        </p:nvSpPr>
        <p:spPr>
          <a:xfrm>
            <a:off x="4947047" y="2170877"/>
            <a:ext cx="1071563" cy="676724"/>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5C6670"/>
                </a:solidFill>
                <a:latin typeface="Trebuchet MS" pitchFamily="-106" charset="0"/>
                <a:ea typeface="Trebuchet MS" pitchFamily="-106" charset="0"/>
                <a:cs typeface="Trebuchet MS" pitchFamily="-106" charset="0"/>
                <a:sym typeface="Trebuchet MS" pitchFamily="-106" charset="0"/>
              </a:rPr>
              <a:t>RGB 255/255/255</a:t>
            </a:r>
            <a:endParaRPr lang="en-US" sz="1266" dirty="0"/>
          </a:p>
        </p:txBody>
      </p:sp>
      <p:sp>
        <p:nvSpPr>
          <p:cNvPr id="44" name="TextBox 43"/>
          <p:cNvSpPr txBox="1"/>
          <p:nvPr userDrawn="1"/>
        </p:nvSpPr>
        <p:spPr>
          <a:xfrm>
            <a:off x="6875859" y="2170877"/>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a:t>
            </a:r>
          </a:p>
          <a:p>
            <a:pPr marL="0" marR="0" indent="0" algn="ctr" defTabSz="410751" rtl="0" eaLnBrk="1" fontAlgn="base" latinLnBrk="0" hangingPunct="0">
              <a:lnSpc>
                <a:spcPct val="100000"/>
              </a:lnSpc>
              <a:spcBef>
                <a:spcPct val="0"/>
              </a:spcBef>
              <a:spcAft>
                <a:spcPct val="0"/>
              </a:spcAft>
              <a:buClrTx/>
              <a:buSzTx/>
              <a:buFontTx/>
              <a:buNone/>
              <a:tabLst/>
              <a:defRPr/>
            </a:pPr>
            <a:r>
              <a:rPr lang="en-US" sz="1266" dirty="0">
                <a:solidFill>
                  <a:srgbClr val="FFFFFF"/>
                </a:solidFill>
              </a:rPr>
              <a:t>0/178/226</a:t>
            </a:r>
          </a:p>
        </p:txBody>
      </p:sp>
      <p:sp>
        <p:nvSpPr>
          <p:cNvPr id="45" name="TextBox 44"/>
          <p:cNvSpPr txBox="1"/>
          <p:nvPr userDrawn="1"/>
        </p:nvSpPr>
        <p:spPr>
          <a:xfrm>
            <a:off x="6875859" y="3510330"/>
            <a:ext cx="1071563" cy="481927"/>
          </a:xfrm>
          <a:prstGeom prst="rect">
            <a:avLst/>
          </a:prstGeom>
          <a:noFill/>
        </p:spPr>
        <p:txBody>
          <a:bodyPr wrap="square" rtlCol="0">
            <a:spAutoFit/>
          </a:bodyPr>
          <a:lstStyle/>
          <a:p>
            <a:pPr marL="0" marR="0" indent="0" algn="ctr" defTabSz="410751" rtl="0" eaLnBrk="1" fontAlgn="base" latinLnBrk="0" hangingPunct="0">
              <a:lnSpc>
                <a:spcPct val="100000"/>
              </a:lnSpc>
              <a:spcBef>
                <a:spcPct val="0"/>
              </a:spcBef>
              <a:spcAft>
                <a:spcPct val="0"/>
              </a:spcAft>
              <a:buClrTx/>
              <a:buSzTx/>
              <a:buFontTx/>
              <a:buNone/>
              <a:tabLst/>
              <a:defRPr/>
            </a:pPr>
            <a:r>
              <a:rPr lang="en-US" sz="1266" b="0" i="0" u="none" strike="noStrike" kern="1200" baseline="0" dirty="0">
                <a:solidFill>
                  <a:srgbClr val="FFFFFF"/>
                </a:solidFill>
                <a:latin typeface="Trebuchet MS" pitchFamily="-106" charset="0"/>
                <a:ea typeface="Trebuchet MS" pitchFamily="-106" charset="0"/>
                <a:cs typeface="Trebuchet MS" pitchFamily="-106" charset="0"/>
                <a:sym typeface="Trebuchet MS" pitchFamily="-106" charset="0"/>
              </a:rPr>
              <a:t>RGB 108/192/73</a:t>
            </a:r>
            <a:endParaRPr lang="en-US" sz="1266" dirty="0">
              <a:solidFill>
                <a:srgbClr val="FFFFFF"/>
              </a:solidFill>
            </a:endParaRPr>
          </a:p>
        </p:txBody>
      </p:sp>
    </p:spTree>
    <p:extLst>
      <p:ext uri="{BB962C8B-B14F-4D97-AF65-F5344CB8AC3E}">
        <p14:creationId xmlns:p14="http://schemas.microsoft.com/office/powerpoint/2010/main" val="373356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7A78B0-DB87-47EC-BBAA-E355ED737994}" type="slidenum">
              <a:rPr lang="en-US" smtClean="0"/>
              <a:pPr/>
              <a:t>‹#›</a:t>
            </a:fld>
            <a:endParaRPr lang="en-US"/>
          </a:p>
        </p:txBody>
      </p:sp>
    </p:spTree>
    <p:extLst>
      <p:ext uri="{BB962C8B-B14F-4D97-AF65-F5344CB8AC3E}">
        <p14:creationId xmlns:p14="http://schemas.microsoft.com/office/powerpoint/2010/main" val="2133862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8C89DA-581D-4F97-B798-60F64C7C243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271072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89DA-581D-4F97-B798-60F64C7C243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239876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8C89DA-581D-4F97-B798-60F64C7C243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242449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C89DA-581D-4F97-B798-60F64C7C243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17764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8C89DA-581D-4F97-B798-60F64C7C243F}"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61319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8C89DA-581D-4F97-B798-60F64C7C243F}"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2369991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7" name="Rectangle 6"/>
          <p:cNvSpPr/>
          <p:nvPr userDrawn="1"/>
        </p:nvSpPr>
        <p:spPr>
          <a:xfrm>
            <a:off x="-142874" y="-221076"/>
            <a:ext cx="9286875" cy="70790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780" y="-356166"/>
            <a:ext cx="9335980" cy="7214166"/>
          </a:xfrm>
          <a:prstGeom prst="rect">
            <a:avLst/>
          </a:prstGeom>
        </p:spPr>
      </p:pic>
      <p:sp>
        <p:nvSpPr>
          <p:cNvPr id="6" name="Rectangle 5"/>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ext Placeholder 34"/>
          <p:cNvSpPr>
            <a:spLocks noGrp="1"/>
          </p:cNvSpPr>
          <p:nvPr>
            <p:ph type="body" sz="quarter" idx="13" hasCustomPrompt="1"/>
          </p:nvPr>
        </p:nvSpPr>
        <p:spPr>
          <a:xfrm>
            <a:off x="2438400" y="2969712"/>
            <a:ext cx="6324600" cy="533400"/>
          </a:xfrm>
        </p:spPr>
        <p:txBody>
          <a:bodyPr>
            <a:normAutofit/>
          </a:bodyPr>
          <a:lstStyle>
            <a:lvl1pPr algn="r">
              <a:buFontTx/>
              <a:buNone/>
              <a:defRPr sz="2100" b="1" baseline="0">
                <a:solidFill>
                  <a:schemeClr val="tx2"/>
                </a:solidFill>
              </a:defRPr>
            </a:lvl1pPr>
          </a:lstStyle>
          <a:p>
            <a:pPr lvl="0"/>
            <a:r>
              <a:rPr lang="en-US" dirty="0"/>
              <a:t>Click to change Event Name</a:t>
            </a:r>
          </a:p>
        </p:txBody>
      </p:sp>
      <p:sp>
        <p:nvSpPr>
          <p:cNvPr id="37" name="Text Placeholder 36"/>
          <p:cNvSpPr>
            <a:spLocks noGrp="1"/>
          </p:cNvSpPr>
          <p:nvPr>
            <p:ph type="body" sz="quarter" idx="14" hasCustomPrompt="1"/>
          </p:nvPr>
        </p:nvSpPr>
        <p:spPr>
          <a:xfrm>
            <a:off x="3962400" y="3615324"/>
            <a:ext cx="4800600" cy="381000"/>
          </a:xfrm>
        </p:spPr>
        <p:txBody>
          <a:bodyPr>
            <a:normAutofit/>
          </a:bodyPr>
          <a:lstStyle>
            <a:lvl1pPr algn="r">
              <a:buFontTx/>
              <a:buNone/>
              <a:defRPr sz="1500"/>
            </a:lvl1pPr>
          </a:lstStyle>
          <a:p>
            <a:pPr lvl="0"/>
            <a:r>
              <a:rPr lang="en-US" dirty="0"/>
              <a:t>Date ##, ####</a:t>
            </a:r>
          </a:p>
        </p:txBody>
      </p:sp>
      <p:sp>
        <p:nvSpPr>
          <p:cNvPr id="39" name="Text Placeholder 38"/>
          <p:cNvSpPr>
            <a:spLocks noGrp="1"/>
          </p:cNvSpPr>
          <p:nvPr>
            <p:ph type="body" sz="quarter" idx="15" hasCustomPrompt="1"/>
          </p:nvPr>
        </p:nvSpPr>
        <p:spPr>
          <a:xfrm>
            <a:off x="609600" y="228600"/>
            <a:ext cx="8153400" cy="1676400"/>
          </a:xfrm>
        </p:spPr>
        <p:txBody>
          <a:bodyPr>
            <a:noAutofit/>
          </a:bodyPr>
          <a:lstStyle>
            <a:lvl1pPr algn="r">
              <a:buFontTx/>
              <a:buNone/>
              <a:defRPr sz="4500" b="1"/>
            </a:lvl1pPr>
          </a:lstStyle>
          <a:p>
            <a:pPr lvl="0"/>
            <a:r>
              <a:rPr lang="en-US" dirty="0"/>
              <a:t>Click to Edit Master Slide Title</a:t>
            </a:r>
          </a:p>
        </p:txBody>
      </p:sp>
      <p:sp>
        <p:nvSpPr>
          <p:cNvPr id="41" name="Text Placeholder 40"/>
          <p:cNvSpPr>
            <a:spLocks noGrp="1"/>
          </p:cNvSpPr>
          <p:nvPr>
            <p:ph type="body" sz="quarter" idx="16" hasCustomPrompt="1"/>
          </p:nvPr>
        </p:nvSpPr>
        <p:spPr>
          <a:xfrm>
            <a:off x="609600" y="2057400"/>
            <a:ext cx="8153400" cy="609600"/>
          </a:xfrm>
        </p:spPr>
        <p:txBody>
          <a:bodyPr/>
          <a:lstStyle>
            <a:lvl1pPr algn="r">
              <a:buFontTx/>
              <a:buNone/>
              <a:defRPr i="1"/>
            </a:lvl1pPr>
          </a:lstStyle>
          <a:p>
            <a:pPr lvl="0"/>
            <a:r>
              <a:rPr lang="en-US" dirty="0"/>
              <a:t>Click to change Title of Subhead</a:t>
            </a:r>
          </a:p>
        </p:txBody>
      </p:sp>
    </p:spTree>
    <p:extLst>
      <p:ext uri="{BB962C8B-B14F-4D97-AF65-F5344CB8AC3E}">
        <p14:creationId xmlns:p14="http://schemas.microsoft.com/office/powerpoint/2010/main" val="101019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C89DA-581D-4F97-B798-60F64C7C243F}"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599101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8C89DA-581D-4F97-B798-60F64C7C243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3147449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8C89DA-581D-4F97-B798-60F64C7C243F}"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537224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89DA-581D-4F97-B798-60F64C7C243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4133744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89DA-581D-4F97-B798-60F64C7C243F}"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FD67B-0FA4-484E-A70B-B3602CEFDEB7}" type="slidenum">
              <a:rPr lang="en-US" smtClean="0"/>
              <a:t>‹#›</a:t>
            </a:fld>
            <a:endParaRPr lang="en-US"/>
          </a:p>
        </p:txBody>
      </p:sp>
    </p:spTree>
    <p:extLst>
      <p:ext uri="{BB962C8B-B14F-4D97-AF65-F5344CB8AC3E}">
        <p14:creationId xmlns:p14="http://schemas.microsoft.com/office/powerpoint/2010/main" val="328436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1274755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ransition Slide 2">
    <p:spTree>
      <p:nvGrpSpPr>
        <p:cNvPr id="1" name=""/>
        <p:cNvGrpSpPr/>
        <p:nvPr/>
      </p:nvGrpSpPr>
      <p:grpSpPr>
        <a:xfrm>
          <a:off x="0" y="0"/>
          <a:ext cx="0" cy="0"/>
          <a:chOff x="0" y="0"/>
          <a:chExt cx="0" cy="0"/>
        </a:xfrm>
      </p:grpSpPr>
      <p:sp>
        <p:nvSpPr>
          <p:cNvPr id="12" name="Rectangle 11"/>
          <p:cNvSpPr/>
          <p:nvPr userDrawn="1"/>
        </p:nvSpPr>
        <p:spPr>
          <a:xfrm>
            <a:off x="0" y="6184786"/>
            <a:ext cx="4290646"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25361"/>
            <a:ext cx="9136185" cy="4278467"/>
          </a:xfrm>
          <a:prstGeom prst="rect">
            <a:avLst/>
          </a:prstGeom>
        </p:spPr>
      </p:pic>
      <p:sp>
        <p:nvSpPr>
          <p:cNvPr id="8" name="Title 1"/>
          <p:cNvSpPr>
            <a:spLocks noGrp="1"/>
          </p:cNvSpPr>
          <p:nvPr>
            <p:ph type="ctrTitle"/>
          </p:nvPr>
        </p:nvSpPr>
        <p:spPr>
          <a:xfrm>
            <a:off x="569546" y="5304086"/>
            <a:ext cx="8200292" cy="675175"/>
          </a:xfrm>
        </p:spPr>
        <p:txBody>
          <a:bodyPr anchor="b">
            <a:normAutofit/>
          </a:bodyPr>
          <a:lstStyle>
            <a:lvl1pPr algn="r">
              <a:defRPr sz="4400">
                <a:solidFill>
                  <a:srgbClr val="2E6380"/>
                </a:solidFill>
                <a:latin typeface="+mn-lt"/>
              </a:defRPr>
            </a:lvl1pPr>
          </a:lstStyle>
          <a:p>
            <a:r>
              <a:rPr lang="en-US" dirty="0"/>
              <a:t>Click to edit Master title style</a:t>
            </a:r>
          </a:p>
        </p:txBody>
      </p:sp>
    </p:spTree>
    <p:extLst>
      <p:ext uri="{BB962C8B-B14F-4D97-AF65-F5344CB8AC3E}">
        <p14:creationId xmlns:p14="http://schemas.microsoft.com/office/powerpoint/2010/main" val="2222241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51087" cy="6858000"/>
          </a:xfrm>
          <a:prstGeom prst="rect">
            <a:avLst/>
          </a:prstGeom>
        </p:spPr>
      </p:pic>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838200" y="187845"/>
            <a:ext cx="8001000" cy="2117652"/>
          </a:xfrm>
        </p:spPr>
        <p:txBody>
          <a:bodyPr vert="horz" anchor="t">
            <a:noAutofit/>
          </a:bodyPr>
          <a:lstStyle>
            <a:lvl1pPr algn="r">
              <a:defRPr sz="6000" b="1">
                <a:solidFill>
                  <a:schemeClr val="bg1"/>
                </a:solidFill>
                <a:effectLst/>
                <a:latin typeface="+mj-l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838200" y="2381696"/>
            <a:ext cx="7924800" cy="528181"/>
          </a:xfrm>
        </p:spPr>
        <p:txBody>
          <a:bodyPr lIns="45720" rIns="45720"/>
          <a:lstStyle>
            <a:lvl1pPr marL="0" marR="64008" indent="0" algn="r">
              <a:buNone/>
              <a:defRPr b="0" i="1">
                <a:solidFill>
                  <a:schemeClr val="bg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endParaRPr kumimoji="0" lang="en-US" dirty="0"/>
          </a:p>
        </p:txBody>
      </p:sp>
      <p:sp>
        <p:nvSpPr>
          <p:cNvPr id="42" name="Text Placeholder 41"/>
          <p:cNvSpPr>
            <a:spLocks noGrp="1"/>
          </p:cNvSpPr>
          <p:nvPr>
            <p:ph type="body" sz="quarter" idx="13" hasCustomPrompt="1"/>
          </p:nvPr>
        </p:nvSpPr>
        <p:spPr>
          <a:xfrm>
            <a:off x="5638800" y="3855976"/>
            <a:ext cx="3124200" cy="381000"/>
          </a:xfrm>
        </p:spPr>
        <p:txBody>
          <a:bodyPr>
            <a:normAutofit/>
          </a:bodyPr>
          <a:lstStyle>
            <a:lvl1pPr algn="r">
              <a:buFontTx/>
              <a:buNone/>
              <a:defRPr sz="2000">
                <a:solidFill>
                  <a:schemeClr val="bg1"/>
                </a:solidFill>
                <a:latin typeface="+mj-lt"/>
              </a:defRPr>
            </a:lvl1pPr>
            <a:lvl5pPr>
              <a:defRPr/>
            </a:lvl5pPr>
          </a:lstStyle>
          <a:p>
            <a:pPr lvl="0"/>
            <a:r>
              <a:rPr lang="en-US" dirty="0"/>
              <a:t>Date ##, ####</a:t>
            </a:r>
          </a:p>
        </p:txBody>
      </p:sp>
      <p:sp>
        <p:nvSpPr>
          <p:cNvPr id="44" name="Text Placeholder 43"/>
          <p:cNvSpPr>
            <a:spLocks noGrp="1"/>
          </p:cNvSpPr>
          <p:nvPr>
            <p:ph type="body" sz="quarter" idx="14" hasCustomPrompt="1"/>
          </p:nvPr>
        </p:nvSpPr>
        <p:spPr>
          <a:xfrm>
            <a:off x="3134638" y="3276600"/>
            <a:ext cx="5638800" cy="503176"/>
          </a:xfrm>
        </p:spPr>
        <p:txBody>
          <a:bodyPr>
            <a:normAutofit/>
          </a:bodyPr>
          <a:lstStyle>
            <a:lvl1pPr algn="r">
              <a:buFontTx/>
              <a:buNone/>
              <a:defRPr sz="2800" b="1" baseline="0">
                <a:solidFill>
                  <a:schemeClr val="tx2"/>
                </a:solidFill>
                <a:latin typeface="+mj-lt"/>
              </a:defRPr>
            </a:lvl1pPr>
            <a:lvl5pPr>
              <a:defRPr/>
            </a:lvl5pPr>
          </a:lstStyle>
          <a:p>
            <a:pPr lvl="0"/>
            <a:r>
              <a:rPr lang="en-US" dirty="0"/>
              <a:t>Click to change Event Name</a:t>
            </a:r>
          </a:p>
        </p:txBody>
      </p:sp>
    </p:spTree>
    <p:extLst>
      <p:ext uri="{BB962C8B-B14F-4D97-AF65-F5344CB8AC3E}">
        <p14:creationId xmlns:p14="http://schemas.microsoft.com/office/powerpoint/2010/main" val="202068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7" name="Rectangle 6"/>
          <p:cNvSpPr/>
          <p:nvPr userDrawn="1"/>
        </p:nvSpPr>
        <p:spPr>
          <a:xfrm>
            <a:off x="-142875" y="-221076"/>
            <a:ext cx="9286875" cy="70790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780" y="-356166"/>
            <a:ext cx="9335980" cy="7214166"/>
          </a:xfrm>
          <a:prstGeom prst="rect">
            <a:avLst/>
          </a:prstGeom>
        </p:spPr>
      </p:pic>
      <p:sp>
        <p:nvSpPr>
          <p:cNvPr id="6" name="Rectangle 5"/>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p:cNvSpPr>
            <a:spLocks noGrp="1"/>
          </p:cNvSpPr>
          <p:nvPr>
            <p:ph type="body" sz="quarter" idx="13" hasCustomPrompt="1"/>
          </p:nvPr>
        </p:nvSpPr>
        <p:spPr>
          <a:xfrm>
            <a:off x="2438400" y="2969712"/>
            <a:ext cx="6324600" cy="533400"/>
          </a:xfrm>
        </p:spPr>
        <p:txBody>
          <a:bodyPr>
            <a:normAutofit/>
          </a:bodyPr>
          <a:lstStyle>
            <a:lvl1pPr algn="r">
              <a:buFontTx/>
              <a:buNone/>
              <a:defRPr sz="2800" b="1" baseline="0">
                <a:solidFill>
                  <a:schemeClr val="tx2"/>
                </a:solidFill>
              </a:defRPr>
            </a:lvl1pPr>
          </a:lstStyle>
          <a:p>
            <a:pPr lvl="0"/>
            <a:r>
              <a:rPr lang="en-US" dirty="0"/>
              <a:t>Click to change Event Name</a:t>
            </a:r>
          </a:p>
        </p:txBody>
      </p:sp>
      <p:sp>
        <p:nvSpPr>
          <p:cNvPr id="37" name="Text Placeholder 36"/>
          <p:cNvSpPr>
            <a:spLocks noGrp="1"/>
          </p:cNvSpPr>
          <p:nvPr>
            <p:ph type="body" sz="quarter" idx="14" hasCustomPrompt="1"/>
          </p:nvPr>
        </p:nvSpPr>
        <p:spPr>
          <a:xfrm>
            <a:off x="3962400" y="3615324"/>
            <a:ext cx="4800600" cy="381000"/>
          </a:xfrm>
        </p:spPr>
        <p:txBody>
          <a:bodyPr>
            <a:normAutofit/>
          </a:bodyPr>
          <a:lstStyle>
            <a:lvl1pPr algn="r">
              <a:buFontTx/>
              <a:buNone/>
              <a:defRPr sz="2000"/>
            </a:lvl1pPr>
          </a:lstStyle>
          <a:p>
            <a:pPr lvl="0"/>
            <a:r>
              <a:rPr lang="en-US" dirty="0"/>
              <a:t>Date ##, ####</a:t>
            </a:r>
          </a:p>
        </p:txBody>
      </p:sp>
      <p:sp>
        <p:nvSpPr>
          <p:cNvPr id="39" name="Text Placeholder 38"/>
          <p:cNvSpPr>
            <a:spLocks noGrp="1"/>
          </p:cNvSpPr>
          <p:nvPr>
            <p:ph type="body" sz="quarter" idx="15" hasCustomPrompt="1"/>
          </p:nvPr>
        </p:nvSpPr>
        <p:spPr>
          <a:xfrm>
            <a:off x="609600" y="228600"/>
            <a:ext cx="8153400" cy="1676400"/>
          </a:xfrm>
        </p:spPr>
        <p:txBody>
          <a:bodyPr>
            <a:noAutofit/>
          </a:bodyPr>
          <a:lstStyle>
            <a:lvl1pPr algn="r">
              <a:buFontTx/>
              <a:buNone/>
              <a:defRPr sz="6000" b="1"/>
            </a:lvl1pPr>
          </a:lstStyle>
          <a:p>
            <a:pPr lvl="0"/>
            <a:r>
              <a:rPr lang="en-US" dirty="0"/>
              <a:t>Click to Edit Master Slide Title</a:t>
            </a:r>
          </a:p>
        </p:txBody>
      </p:sp>
      <p:sp>
        <p:nvSpPr>
          <p:cNvPr id="41" name="Text Placeholder 40"/>
          <p:cNvSpPr>
            <a:spLocks noGrp="1"/>
          </p:cNvSpPr>
          <p:nvPr>
            <p:ph type="body" sz="quarter" idx="16" hasCustomPrompt="1"/>
          </p:nvPr>
        </p:nvSpPr>
        <p:spPr>
          <a:xfrm>
            <a:off x="609600" y="2057400"/>
            <a:ext cx="8153400" cy="609600"/>
          </a:xfrm>
        </p:spPr>
        <p:txBody>
          <a:bodyPr/>
          <a:lstStyle>
            <a:lvl1pPr algn="r">
              <a:buFontTx/>
              <a:buNone/>
              <a:defRPr i="1"/>
            </a:lvl1pPr>
          </a:lstStyle>
          <a:p>
            <a:pPr lvl="0"/>
            <a:r>
              <a:rPr lang="en-US" dirty="0"/>
              <a:t>Click to change Title of Subhead</a:t>
            </a:r>
          </a:p>
        </p:txBody>
      </p:sp>
    </p:spTree>
    <p:extLst>
      <p:ext uri="{BB962C8B-B14F-4D97-AF65-F5344CB8AC3E}">
        <p14:creationId xmlns:p14="http://schemas.microsoft.com/office/powerpoint/2010/main" val="1283354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6"/>
          <p:cNvSpPr>
            <a:spLocks noGrp="1"/>
          </p:cNvSpPr>
          <p:nvPr>
            <p:ph type="title" hasCustomPrompt="1"/>
          </p:nvPr>
        </p:nvSpPr>
        <p:spPr>
          <a:xfrm>
            <a:off x="457200" y="0"/>
            <a:ext cx="8229600" cy="1143000"/>
          </a:xfrm>
        </p:spPr>
        <p:txBody>
          <a:bodyPr rtlCol="0"/>
          <a:lstStyle/>
          <a:p>
            <a:r>
              <a:rPr kumimoji="0" lang="en-US" dirty="0"/>
              <a:t>Click to edit master title style</a:t>
            </a:r>
          </a:p>
        </p:txBody>
      </p:sp>
    </p:spTree>
    <p:extLst>
      <p:ext uri="{BB962C8B-B14F-4D97-AF65-F5344CB8AC3E}">
        <p14:creationId xmlns:p14="http://schemas.microsoft.com/office/powerpoint/2010/main" val="172550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lvl1pPr>
              <a:defRPr sz="2400">
                <a:latin typeface="+mj-lt"/>
              </a:defRPr>
            </a:lvl1pPr>
            <a:lvl2pPr>
              <a:defRPr sz="2100">
                <a:latin typeface="+mj-lt"/>
              </a:defRPr>
            </a:lvl2pPr>
            <a:lvl3pPr>
              <a:defRPr sz="1800">
                <a:latin typeface="+mj-lt"/>
              </a:defRPr>
            </a:lvl3pPr>
            <a:lvl4pPr>
              <a:defRPr sz="15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6"/>
          <p:cNvSpPr>
            <a:spLocks noGrp="1"/>
          </p:cNvSpPr>
          <p:nvPr>
            <p:ph type="title" hasCustomPrompt="1"/>
          </p:nvPr>
        </p:nvSpPr>
        <p:spPr>
          <a:xfrm>
            <a:off x="457200" y="0"/>
            <a:ext cx="8229600" cy="1143000"/>
          </a:xfrm>
        </p:spPr>
        <p:txBody>
          <a:bodyPr rtlCol="0"/>
          <a:lstStyle/>
          <a:p>
            <a:r>
              <a:rPr kumimoji="0" lang="en-US" dirty="0"/>
              <a:t>Click to edit master title style</a:t>
            </a:r>
          </a:p>
        </p:txBody>
      </p:sp>
    </p:spTree>
    <p:extLst>
      <p:ext uri="{BB962C8B-B14F-4D97-AF65-F5344CB8AC3E}">
        <p14:creationId xmlns:p14="http://schemas.microsoft.com/office/powerpoint/2010/main" val="463331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6" name="Title 1"/>
          <p:cNvSpPr txBox="1">
            <a:spLocks/>
          </p:cNvSpPr>
          <p:nvPr userDrawn="1"/>
        </p:nvSpPr>
        <p:spPr>
          <a:xfrm>
            <a:off x="457200" y="0"/>
            <a:ext cx="8229600" cy="1265238"/>
          </a:xfrm>
          <a:prstGeom prst="rect">
            <a:avLst/>
          </a:prstGeom>
        </p:spPr>
        <p:txBody>
          <a:bodyPr vert="horz" anchor="t">
            <a:normAutofit/>
          </a:bodyPr>
          <a:lstStyle>
            <a:lvl1pPr>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dirty="0">
                <a:solidFill>
                  <a:schemeClr val="bg1"/>
                </a:solidFill>
                <a:latin typeface="+mj-lt"/>
              </a:rPr>
              <a:t>Click to edit </a:t>
            </a:r>
            <a:br>
              <a:rPr kumimoji="0" lang="en-US" sz="3200" dirty="0">
                <a:solidFill>
                  <a:schemeClr val="bg1"/>
                </a:solidFill>
                <a:latin typeface="+mj-lt"/>
              </a:rPr>
            </a:br>
            <a:r>
              <a:rPr kumimoji="0" lang="en-US" sz="3200" dirty="0">
                <a:solidFill>
                  <a:schemeClr val="bg1"/>
                </a:solidFill>
                <a:latin typeface="+mj-lt"/>
              </a:rPr>
              <a:t>master title style</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 Placeholder 2"/>
          <p:cNvSpPr>
            <a:spLocks noGrp="1"/>
          </p:cNvSpPr>
          <p:nvPr>
            <p:ph type="body" idx="1"/>
          </p:nvPr>
        </p:nvSpPr>
        <p:spPr>
          <a:xfrm>
            <a:off x="457200" y="17224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457200" y="2514599"/>
            <a:ext cx="4040188"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3"/>
          </p:nvPr>
        </p:nvSpPr>
        <p:spPr>
          <a:xfrm>
            <a:off x="4645025" y="17224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p:cNvSpPr>
            <a:spLocks noGrp="1"/>
          </p:cNvSpPr>
          <p:nvPr>
            <p:ph sz="quarter" idx="4"/>
          </p:nvPr>
        </p:nvSpPr>
        <p:spPr>
          <a:xfrm>
            <a:off x="4645025" y="2514599"/>
            <a:ext cx="4041775"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4209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0"/>
            <a:ext cx="8229600" cy="1143000"/>
          </a:xfrm>
        </p:spPr>
        <p:txBody>
          <a:bodyPr rtlCol="0">
            <a:noAutofit/>
          </a:bodyPr>
          <a:lstStyle>
            <a:lvl1pPr>
              <a:defRPr sz="3200">
                <a:solidFill>
                  <a:schemeClr val="tx1"/>
                </a:solidFill>
              </a:defRPr>
            </a:lvl1pPr>
            <a:extLst/>
          </a:lstStyle>
          <a:p>
            <a:r>
              <a:rPr kumimoji="0" lang="en-US" dirty="0"/>
              <a:t>Click to edit </a:t>
            </a:r>
            <a:br>
              <a:rPr kumimoji="0" lang="en-US" dirty="0"/>
            </a:br>
            <a:r>
              <a:rPr kumimoji="0" lang="en-US" dirty="0"/>
              <a:t>master title style</a:t>
            </a:r>
          </a:p>
        </p:txBody>
      </p:sp>
      <p:sp>
        <p:nvSpPr>
          <p:cNvPr id="9" name="Title 1"/>
          <p:cNvSpPr txBox="1">
            <a:spLocks/>
          </p:cNvSpPr>
          <p:nvPr userDrawn="1"/>
        </p:nvSpPr>
        <p:spPr>
          <a:xfrm>
            <a:off x="457200" y="1657350"/>
            <a:ext cx="3008313" cy="704850"/>
          </a:xfrm>
          <a:prstGeom prst="rect">
            <a:avLst/>
          </a:prstGeom>
        </p:spPr>
        <p:txBody>
          <a:bodyPr vert="horz" anchor="t">
            <a:normAutofit/>
          </a:bodyPr>
          <a:lstStyle>
            <a:lvl1pPr algn="l">
              <a:defRPr sz="2000" b="1"/>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
        <p:nvSpPr>
          <p:cNvPr id="10" name="Content Placeholder 2"/>
          <p:cNvSpPr>
            <a:spLocks noGrp="1"/>
          </p:cNvSpPr>
          <p:nvPr>
            <p:ph idx="1"/>
          </p:nvPr>
        </p:nvSpPr>
        <p:spPr>
          <a:xfrm>
            <a:off x="3575050" y="1676400"/>
            <a:ext cx="5111750" cy="4343400"/>
          </a:xfrm>
        </p:spPr>
        <p:txBody>
          <a:bodyPr/>
          <a:lstStyle>
            <a:lvl1pPr>
              <a:buClr>
                <a:schemeClr val="accent2"/>
              </a:buClr>
              <a:buFont typeface="Arial" pitchFamily="34" charset="0"/>
              <a:buChar cha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3" hasCustomPrompt="1"/>
          </p:nvPr>
        </p:nvSpPr>
        <p:spPr>
          <a:xfrm>
            <a:off x="457200" y="2362200"/>
            <a:ext cx="2895600" cy="3657600"/>
          </a:xfrm>
        </p:spPr>
        <p:txBody>
          <a:bodyPr>
            <a:normAutofit/>
          </a:bodyPr>
          <a:lstStyle>
            <a:lvl1pPr marL="0">
              <a:buFontTx/>
              <a:buNone/>
              <a:defRPr sz="1400" baseline="0">
                <a:solidFill>
                  <a:schemeClr val="accent2"/>
                </a:solidFill>
              </a:defRPr>
            </a:lvl1pPr>
            <a:lvl2pPr>
              <a:buFontTx/>
              <a:buNone/>
              <a:defRPr sz="1400">
                <a:solidFill>
                  <a:schemeClr val="accent2"/>
                </a:solidFill>
              </a:defRPr>
            </a:lvl2pPr>
            <a:lvl3pPr>
              <a:buFontTx/>
              <a:buNone/>
              <a:defRPr sz="1400">
                <a:solidFill>
                  <a:schemeClr val="accent2"/>
                </a:solidFill>
              </a:defRPr>
            </a:lvl3pPr>
            <a:lvl4pPr>
              <a:buFontTx/>
              <a:buNone/>
              <a:defRPr sz="1400">
                <a:solidFill>
                  <a:schemeClr val="accent2"/>
                </a:solidFill>
              </a:defRPr>
            </a:lvl4pPr>
            <a:lvl5pPr>
              <a:buFontTx/>
              <a:buNone/>
              <a:defRPr sz="1400">
                <a:solidFill>
                  <a:schemeClr val="accent2"/>
                </a:solidFill>
              </a:defRPr>
            </a:lvl5pPr>
          </a:lstStyle>
          <a:p>
            <a:pPr lvl="0"/>
            <a:r>
              <a:rPr lang="en-US" dirty="0"/>
              <a:t>Click to edit master text</a:t>
            </a:r>
          </a:p>
        </p:txBody>
      </p:sp>
    </p:spTree>
    <p:extLst>
      <p:ext uri="{BB962C8B-B14F-4D97-AF65-F5344CB8AC3E}">
        <p14:creationId xmlns:p14="http://schemas.microsoft.com/office/powerpoint/2010/main" val="41319897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3200">
                <a:solidFill>
                  <a:schemeClr val="bg1"/>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80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28648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Caption">
    <p:spTree>
      <p:nvGrpSpPr>
        <p:cNvPr id="1" name=""/>
        <p:cNvGrpSpPr/>
        <p:nvPr/>
      </p:nvGrpSpPr>
      <p:grpSpPr>
        <a:xfrm>
          <a:off x="0" y="0"/>
          <a:ext cx="0" cy="0"/>
          <a:chOff x="0" y="0"/>
          <a:chExt cx="0" cy="0"/>
        </a:xfrm>
      </p:grpSpPr>
      <p:sp>
        <p:nvSpPr>
          <p:cNvPr id="2" name="Rectangle 1"/>
          <p:cNvSpPr/>
          <p:nvPr userDrawn="1"/>
        </p:nvSpPr>
        <p:spPr>
          <a:xfrm>
            <a:off x="-76200" y="-304800"/>
            <a:ext cx="929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3200">
                <a:solidFill>
                  <a:srgbClr val="3B6E8F"/>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80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1497868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3" name="Picture Placeholder 2"/>
          <p:cNvSpPr>
            <a:spLocks noGrp="1"/>
          </p:cNvSpPr>
          <p:nvPr>
            <p:ph type="pic" idx="1"/>
          </p:nvPr>
        </p:nvSpPr>
        <p:spPr>
          <a:xfrm>
            <a:off x="914400" y="838200"/>
            <a:ext cx="7315200" cy="4724400"/>
          </a:xfrm>
          <a:prstGeom prst="rect">
            <a:avLst/>
          </a:prstGeom>
          <a:noFill/>
          <a:ln w="57150">
            <a:solidFill>
              <a:schemeClr val="bg2"/>
            </a:solidFill>
          </a:ln>
          <a:effectLst/>
        </p:spPr>
        <p:txBody>
          <a:bodyPr/>
          <a:lstStyle>
            <a:lvl1pPr marL="0" indent="0">
              <a:buNone/>
              <a:defRPr sz="3200">
                <a:solidFill>
                  <a:schemeClr val="tx1"/>
                </a:solidFill>
              </a:defRPr>
            </a:lvl1pPr>
            <a:extLst/>
          </a:lstStyle>
          <a:p>
            <a:r>
              <a:rPr kumimoji="0" lang="en-US"/>
              <a:t>Click icon to add picture</a:t>
            </a:r>
            <a:endParaRPr kumimoji="0" lang="en-US" dirty="0"/>
          </a:p>
        </p:txBody>
      </p:sp>
      <p:sp>
        <p:nvSpPr>
          <p:cNvPr id="10" name="Text Placeholder 9"/>
          <p:cNvSpPr>
            <a:spLocks noGrp="1"/>
          </p:cNvSpPr>
          <p:nvPr>
            <p:ph type="body" sz="quarter" idx="14" hasCustomPrompt="1"/>
          </p:nvPr>
        </p:nvSpPr>
        <p:spPr>
          <a:xfrm>
            <a:off x="0" y="5791200"/>
            <a:ext cx="9144000" cy="457200"/>
          </a:xfrm>
        </p:spPr>
        <p:txBody>
          <a:bodyPr>
            <a:normAutofit/>
          </a:bodyPr>
          <a:lstStyle>
            <a:lvl1pPr marL="109728" indent="0" algn="ctr">
              <a:buFontTx/>
              <a:buNone/>
              <a:defRPr sz="2000" baseline="0"/>
            </a:lvl1pPr>
            <a:lvl2pPr algn="ctr">
              <a:defRPr/>
            </a:lvl2pPr>
            <a:lvl3pPr algn="ctr">
              <a:defRPr/>
            </a:lvl3pPr>
            <a:lvl4pPr algn="ctr">
              <a:defRPr/>
            </a:lvl4pPr>
            <a:lvl5pPr algn="ctr">
              <a:defRPr/>
            </a:lvl5pPr>
          </a:lstStyle>
          <a:p>
            <a:pPr lvl="0"/>
            <a:r>
              <a:rPr lang="en-US" dirty="0"/>
              <a:t>Name ###     720.382.####     #####@coloradohealthinstitute.org</a:t>
            </a:r>
          </a:p>
        </p:txBody>
      </p:sp>
    </p:spTree>
    <p:extLst>
      <p:ext uri="{BB962C8B-B14F-4D97-AF65-F5344CB8AC3E}">
        <p14:creationId xmlns:p14="http://schemas.microsoft.com/office/powerpoint/2010/main" val="206708696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6700"/>
            <a:ext cx="9220200" cy="7124700"/>
          </a:xfrm>
          <a:prstGeom prst="rect">
            <a:avLst/>
          </a:prstGeom>
        </p:spPr>
      </p:pic>
      <p:sp>
        <p:nvSpPr>
          <p:cNvPr id="9" name="Title 3"/>
          <p:cNvSpPr txBox="1">
            <a:spLocks/>
          </p:cNvSpPr>
          <p:nvPr userDrawn="1"/>
        </p:nvSpPr>
        <p:spPr>
          <a:xfrm>
            <a:off x="4182533" y="4873625"/>
            <a:ext cx="4428066" cy="13716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bg1"/>
                </a:solidFill>
                <a:latin typeface="Ebrima"/>
                <a:ea typeface="+mj-ea"/>
                <a:cs typeface="Ebrima"/>
              </a:defRPr>
            </a:lvl1pPr>
          </a:lstStyle>
          <a:p>
            <a:pPr algn="r"/>
            <a:r>
              <a:rPr lang="en-US" sz="3600" dirty="0">
                <a:latin typeface="Ebrima" pitchFamily="2" charset="0"/>
                <a:ea typeface="Ebrima" pitchFamily="2" charset="0"/>
                <a:cs typeface="Ebrima" pitchFamily="2" charset="0"/>
              </a:rPr>
              <a:t>Click to change chapter title</a:t>
            </a:r>
          </a:p>
        </p:txBody>
      </p:sp>
      <p:sp>
        <p:nvSpPr>
          <p:cNvPr id="14" name="Picture Placeholder 2"/>
          <p:cNvSpPr>
            <a:spLocks noGrp="1"/>
          </p:cNvSpPr>
          <p:nvPr>
            <p:ph type="pic" idx="1"/>
          </p:nvPr>
        </p:nvSpPr>
        <p:spPr>
          <a:xfrm>
            <a:off x="914400" y="838200"/>
            <a:ext cx="7315200" cy="4724400"/>
          </a:xfrm>
          <a:prstGeom prst="rect">
            <a:avLst/>
          </a:prstGeom>
          <a:noFill/>
          <a:ln w="57150">
            <a:solidFill>
              <a:srgbClr val="F6A01A"/>
            </a:solidFill>
          </a:ln>
          <a:effectLst/>
        </p:spPr>
        <p:txBody>
          <a:bodyPr/>
          <a:lstStyle>
            <a:lvl1pPr marL="0" indent="0">
              <a:buNone/>
              <a:defRPr sz="3200">
                <a:solidFill>
                  <a:schemeClr val="tx1"/>
                </a:solidFill>
              </a:defRPr>
            </a:lvl1pPr>
            <a:extLst/>
          </a:lstStyle>
          <a:p>
            <a:r>
              <a:rPr kumimoji="0" lang="en-US"/>
              <a:t>Click icon to add picture</a:t>
            </a:r>
            <a:endParaRPr kumimoji="0" lang="en-US" dirty="0"/>
          </a:p>
        </p:txBody>
      </p:sp>
      <p:sp>
        <p:nvSpPr>
          <p:cNvPr id="11" name="Text Placeholder 10"/>
          <p:cNvSpPr>
            <a:spLocks noGrp="1"/>
          </p:cNvSpPr>
          <p:nvPr>
            <p:ph type="body" sz="quarter" idx="10" hasCustomPrompt="1"/>
          </p:nvPr>
        </p:nvSpPr>
        <p:spPr>
          <a:xfrm>
            <a:off x="0" y="5791200"/>
            <a:ext cx="9144000" cy="457200"/>
          </a:xfrm>
        </p:spPr>
        <p:txBody>
          <a:bodyPr>
            <a:noAutofit/>
          </a:bodyPr>
          <a:lstStyle>
            <a:lvl1pPr marL="109728" indent="0" algn="ctr">
              <a:buFontTx/>
              <a:buNone/>
              <a:defRPr sz="2100" baseline="0"/>
            </a:lvl1pPr>
            <a:lvl2pPr marL="393192" indent="0">
              <a:buFontTx/>
              <a:buNone/>
              <a:defRPr sz="2100"/>
            </a:lvl2pPr>
            <a:lvl3pPr marL="630936" indent="0">
              <a:buFontTx/>
              <a:buNone/>
              <a:defRPr sz="2100"/>
            </a:lvl3pPr>
            <a:lvl4pPr marL="914400" indent="0">
              <a:buFontTx/>
              <a:buNone/>
              <a:defRPr sz="2100"/>
            </a:lvl4pPr>
            <a:lvl5pPr marL="1143000" indent="0">
              <a:buFontTx/>
              <a:buNone/>
              <a:defRPr sz="2100"/>
            </a:lvl5pPr>
          </a:lstStyle>
          <a:p>
            <a:pPr lvl="0"/>
            <a:r>
              <a:rPr lang="en-US" dirty="0"/>
              <a:t>Name     720.382.####     #####@coloradohealthinstitute.org</a:t>
            </a:r>
          </a:p>
        </p:txBody>
      </p:sp>
    </p:spTree>
    <p:extLst>
      <p:ext uri="{BB962C8B-B14F-4D97-AF65-F5344CB8AC3E}">
        <p14:creationId xmlns:p14="http://schemas.microsoft.com/office/powerpoint/2010/main" val="1883831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5BBC35B-A44B-4119-B8DA-DE9E3DFADA20}"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9170894" cy="7086600"/>
          </a:xfrm>
          <a:prstGeom prst="rect">
            <a:avLst/>
          </a:prstGeom>
        </p:spPr>
      </p:pic>
    </p:spTree>
    <p:extLst>
      <p:ext uri="{BB962C8B-B14F-4D97-AF65-F5344CB8AC3E}">
        <p14:creationId xmlns:p14="http://schemas.microsoft.com/office/powerpoint/2010/main" val="555414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2" name="Rectangle 1"/>
          <p:cNvSpPr/>
          <p:nvPr userDrawn="1"/>
        </p:nvSpPr>
        <p:spPr>
          <a:xfrm>
            <a:off x="0" y="0"/>
            <a:ext cx="91510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5562" y="568961"/>
            <a:ext cx="6299198" cy="6143413"/>
          </a:xfrm>
          <a:prstGeom prst="rect">
            <a:avLst/>
          </a:prstGeom>
        </p:spPr>
      </p:pic>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Title 8"/>
          <p:cNvSpPr>
            <a:spLocks noGrp="1"/>
          </p:cNvSpPr>
          <p:nvPr>
            <p:ph type="ctrTitle"/>
          </p:nvPr>
        </p:nvSpPr>
        <p:spPr>
          <a:xfrm>
            <a:off x="838200" y="187845"/>
            <a:ext cx="8001000" cy="2117652"/>
          </a:xfrm>
        </p:spPr>
        <p:txBody>
          <a:bodyPr vert="horz" anchor="t">
            <a:noAutofit/>
          </a:bodyPr>
          <a:lstStyle>
            <a:lvl1pPr algn="r">
              <a:defRPr sz="4500" b="1">
                <a:solidFill>
                  <a:schemeClr val="bg1"/>
                </a:solidFill>
                <a:effectLst/>
                <a:latin typeface="+mj-lt"/>
              </a:defRPr>
            </a:lvl1pPr>
            <a:extLst/>
          </a:lstStyle>
          <a:p>
            <a:r>
              <a:rPr kumimoji="0" lang="en-US"/>
              <a:t>Click to edit Master title style</a:t>
            </a:r>
            <a:endParaRPr kumimoji="0" lang="en-US" dirty="0"/>
          </a:p>
        </p:txBody>
      </p:sp>
      <p:sp>
        <p:nvSpPr>
          <p:cNvPr id="17" name="Subtitle 16"/>
          <p:cNvSpPr>
            <a:spLocks noGrp="1"/>
          </p:cNvSpPr>
          <p:nvPr>
            <p:ph type="subTitle" idx="1"/>
          </p:nvPr>
        </p:nvSpPr>
        <p:spPr>
          <a:xfrm>
            <a:off x="838200" y="2381698"/>
            <a:ext cx="7924800" cy="528181"/>
          </a:xfrm>
        </p:spPr>
        <p:txBody>
          <a:bodyPr lIns="45720" rIns="45720"/>
          <a:lstStyle>
            <a:lvl1pPr marL="0" marR="48006" indent="0" algn="r">
              <a:buNone/>
              <a:defRPr b="0" i="1">
                <a:solidFill>
                  <a:schemeClr val="bg1"/>
                </a:solidFill>
                <a:latin typeface="+mj-l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endParaRPr kumimoji="0" lang="en-US" dirty="0"/>
          </a:p>
        </p:txBody>
      </p:sp>
      <p:sp>
        <p:nvSpPr>
          <p:cNvPr id="42" name="Text Placeholder 41"/>
          <p:cNvSpPr>
            <a:spLocks noGrp="1"/>
          </p:cNvSpPr>
          <p:nvPr>
            <p:ph type="body" sz="quarter" idx="13" hasCustomPrompt="1"/>
          </p:nvPr>
        </p:nvSpPr>
        <p:spPr>
          <a:xfrm>
            <a:off x="5638800" y="3855976"/>
            <a:ext cx="3124200" cy="381000"/>
          </a:xfrm>
        </p:spPr>
        <p:txBody>
          <a:bodyPr>
            <a:normAutofit/>
          </a:bodyPr>
          <a:lstStyle>
            <a:lvl1pPr algn="r">
              <a:buFontTx/>
              <a:buNone/>
              <a:defRPr sz="1500">
                <a:solidFill>
                  <a:schemeClr val="bg1"/>
                </a:solidFill>
                <a:latin typeface="+mj-lt"/>
              </a:defRPr>
            </a:lvl1pPr>
            <a:lvl5pPr>
              <a:defRPr/>
            </a:lvl5pPr>
          </a:lstStyle>
          <a:p>
            <a:pPr lvl="0"/>
            <a:r>
              <a:rPr lang="en-US" dirty="0"/>
              <a:t>Date ##, ####</a:t>
            </a:r>
          </a:p>
        </p:txBody>
      </p:sp>
      <p:sp>
        <p:nvSpPr>
          <p:cNvPr id="44" name="Text Placeholder 43"/>
          <p:cNvSpPr>
            <a:spLocks noGrp="1"/>
          </p:cNvSpPr>
          <p:nvPr>
            <p:ph type="body" sz="quarter" idx="14" hasCustomPrompt="1"/>
          </p:nvPr>
        </p:nvSpPr>
        <p:spPr>
          <a:xfrm>
            <a:off x="3134638" y="3276600"/>
            <a:ext cx="5638800" cy="503176"/>
          </a:xfrm>
        </p:spPr>
        <p:txBody>
          <a:bodyPr>
            <a:normAutofit/>
          </a:bodyPr>
          <a:lstStyle>
            <a:lvl1pPr algn="r">
              <a:buFontTx/>
              <a:buNone/>
              <a:defRPr sz="2100" b="1" baseline="0">
                <a:solidFill>
                  <a:schemeClr val="tx2"/>
                </a:solidFill>
                <a:latin typeface="+mj-lt"/>
              </a:defRPr>
            </a:lvl1pPr>
            <a:lvl5pPr>
              <a:defRPr/>
            </a:lvl5pPr>
          </a:lstStyle>
          <a:p>
            <a:pPr lvl="0"/>
            <a:r>
              <a:rPr lang="en-US" dirty="0"/>
              <a:t>Click to change Event Name</a:t>
            </a:r>
          </a:p>
        </p:txBody>
      </p:sp>
    </p:spTree>
    <p:extLst>
      <p:ext uri="{BB962C8B-B14F-4D97-AF65-F5344CB8AC3E}">
        <p14:creationId xmlns:p14="http://schemas.microsoft.com/office/powerpoint/2010/main" val="1185896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7" name="Rectangle 6"/>
          <p:cNvSpPr/>
          <p:nvPr userDrawn="1"/>
        </p:nvSpPr>
        <p:spPr>
          <a:xfrm>
            <a:off x="-142874" y="-221076"/>
            <a:ext cx="9286875" cy="70790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780" y="-356166"/>
            <a:ext cx="9335980" cy="7214166"/>
          </a:xfrm>
          <a:prstGeom prst="rect">
            <a:avLst/>
          </a:prstGeom>
        </p:spPr>
      </p:pic>
      <p:sp>
        <p:nvSpPr>
          <p:cNvPr id="6" name="Rectangle 5"/>
          <p:cNvSpPr/>
          <p:nvPr userDrawn="1"/>
        </p:nvSpPr>
        <p:spPr>
          <a:xfrm>
            <a:off x="0" y="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Text Placeholder 34"/>
          <p:cNvSpPr>
            <a:spLocks noGrp="1"/>
          </p:cNvSpPr>
          <p:nvPr>
            <p:ph type="body" sz="quarter" idx="13" hasCustomPrompt="1"/>
          </p:nvPr>
        </p:nvSpPr>
        <p:spPr>
          <a:xfrm>
            <a:off x="2438400" y="2969712"/>
            <a:ext cx="6324600" cy="533400"/>
          </a:xfrm>
        </p:spPr>
        <p:txBody>
          <a:bodyPr>
            <a:normAutofit/>
          </a:bodyPr>
          <a:lstStyle>
            <a:lvl1pPr algn="r">
              <a:buFontTx/>
              <a:buNone/>
              <a:defRPr sz="2100" b="1" baseline="0">
                <a:solidFill>
                  <a:schemeClr val="tx2"/>
                </a:solidFill>
              </a:defRPr>
            </a:lvl1pPr>
          </a:lstStyle>
          <a:p>
            <a:pPr lvl="0"/>
            <a:r>
              <a:rPr lang="en-US" dirty="0"/>
              <a:t>Click to change Event Name</a:t>
            </a:r>
          </a:p>
        </p:txBody>
      </p:sp>
      <p:sp>
        <p:nvSpPr>
          <p:cNvPr id="37" name="Text Placeholder 36"/>
          <p:cNvSpPr>
            <a:spLocks noGrp="1"/>
          </p:cNvSpPr>
          <p:nvPr>
            <p:ph type="body" sz="quarter" idx="14" hasCustomPrompt="1"/>
          </p:nvPr>
        </p:nvSpPr>
        <p:spPr>
          <a:xfrm>
            <a:off x="3962400" y="3615324"/>
            <a:ext cx="4800600" cy="381000"/>
          </a:xfrm>
        </p:spPr>
        <p:txBody>
          <a:bodyPr>
            <a:normAutofit/>
          </a:bodyPr>
          <a:lstStyle>
            <a:lvl1pPr algn="r">
              <a:buFontTx/>
              <a:buNone/>
              <a:defRPr sz="1500"/>
            </a:lvl1pPr>
          </a:lstStyle>
          <a:p>
            <a:pPr lvl="0"/>
            <a:r>
              <a:rPr lang="en-US" dirty="0"/>
              <a:t>Date ##, ####</a:t>
            </a:r>
          </a:p>
        </p:txBody>
      </p:sp>
      <p:sp>
        <p:nvSpPr>
          <p:cNvPr id="39" name="Text Placeholder 38"/>
          <p:cNvSpPr>
            <a:spLocks noGrp="1"/>
          </p:cNvSpPr>
          <p:nvPr>
            <p:ph type="body" sz="quarter" idx="15" hasCustomPrompt="1"/>
          </p:nvPr>
        </p:nvSpPr>
        <p:spPr>
          <a:xfrm>
            <a:off x="609600" y="228600"/>
            <a:ext cx="8153400" cy="1676400"/>
          </a:xfrm>
        </p:spPr>
        <p:txBody>
          <a:bodyPr>
            <a:noAutofit/>
          </a:bodyPr>
          <a:lstStyle>
            <a:lvl1pPr algn="r">
              <a:buFontTx/>
              <a:buNone/>
              <a:defRPr sz="4500" b="1"/>
            </a:lvl1pPr>
          </a:lstStyle>
          <a:p>
            <a:pPr lvl="0"/>
            <a:r>
              <a:rPr lang="en-US" dirty="0"/>
              <a:t>Click to Edit Master Slide Title</a:t>
            </a:r>
          </a:p>
        </p:txBody>
      </p:sp>
      <p:sp>
        <p:nvSpPr>
          <p:cNvPr id="41" name="Text Placeholder 40"/>
          <p:cNvSpPr>
            <a:spLocks noGrp="1"/>
          </p:cNvSpPr>
          <p:nvPr>
            <p:ph type="body" sz="quarter" idx="16" hasCustomPrompt="1"/>
          </p:nvPr>
        </p:nvSpPr>
        <p:spPr>
          <a:xfrm>
            <a:off x="609600" y="2057400"/>
            <a:ext cx="8153400" cy="609600"/>
          </a:xfrm>
        </p:spPr>
        <p:txBody>
          <a:bodyPr/>
          <a:lstStyle>
            <a:lvl1pPr algn="r">
              <a:buFontTx/>
              <a:buNone/>
              <a:defRPr i="1"/>
            </a:lvl1pPr>
          </a:lstStyle>
          <a:p>
            <a:pPr lvl="0"/>
            <a:r>
              <a:rPr lang="en-US" dirty="0"/>
              <a:t>Click to change Title of Subhead</a:t>
            </a:r>
          </a:p>
        </p:txBody>
      </p:sp>
    </p:spTree>
    <p:extLst>
      <p:ext uri="{BB962C8B-B14F-4D97-AF65-F5344CB8AC3E}">
        <p14:creationId xmlns:p14="http://schemas.microsoft.com/office/powerpoint/2010/main" val="833947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30891"/>
          </a:xfrm>
        </p:spPr>
        <p:txBody>
          <a:bodyPr/>
          <a:lstStyle>
            <a:lvl1pPr>
              <a:defRPr sz="2400">
                <a:latin typeface="+mj-lt"/>
              </a:defRPr>
            </a:lvl1pPr>
            <a:lvl2pPr>
              <a:defRPr sz="2100">
                <a:latin typeface="+mj-lt"/>
              </a:defRPr>
            </a:lvl2pPr>
            <a:lvl3pPr>
              <a:defRPr sz="1800">
                <a:latin typeface="+mj-lt"/>
              </a:defRPr>
            </a:lvl3pPr>
            <a:lvl4pPr>
              <a:defRPr sz="1500">
                <a:latin typeface="+mj-lt"/>
              </a:defRPr>
            </a:lvl4pPr>
            <a:lvl5pPr>
              <a:defRPr>
                <a:latin typeface="+mj-l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Title 6"/>
          <p:cNvSpPr>
            <a:spLocks noGrp="1"/>
          </p:cNvSpPr>
          <p:nvPr>
            <p:ph type="title" hasCustomPrompt="1"/>
          </p:nvPr>
        </p:nvSpPr>
        <p:spPr>
          <a:xfrm>
            <a:off x="457200" y="0"/>
            <a:ext cx="8229600" cy="1143000"/>
          </a:xfrm>
        </p:spPr>
        <p:txBody>
          <a:bodyPr rtlCol="0"/>
          <a:lstStyle/>
          <a:p>
            <a:r>
              <a:rPr kumimoji="0" lang="en-US" dirty="0"/>
              <a:t>Click to edit master title style</a:t>
            </a:r>
          </a:p>
        </p:txBody>
      </p:sp>
    </p:spTree>
    <p:extLst>
      <p:ext uri="{BB962C8B-B14F-4D97-AF65-F5344CB8AC3E}">
        <p14:creationId xmlns:p14="http://schemas.microsoft.com/office/powerpoint/2010/main" val="197392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6" name="Title 1"/>
          <p:cNvSpPr txBox="1">
            <a:spLocks/>
          </p:cNvSpPr>
          <p:nvPr userDrawn="1"/>
        </p:nvSpPr>
        <p:spPr>
          <a:xfrm>
            <a:off x="457200" y="0"/>
            <a:ext cx="8229600" cy="1265238"/>
          </a:xfrm>
          <a:prstGeom prst="rect">
            <a:avLst/>
          </a:prstGeom>
        </p:spPr>
        <p:txBody>
          <a:bodyPr vert="horz" anchor="t">
            <a:normAutofit/>
          </a:bodyPr>
          <a:lstStyle>
            <a:lvl1pPr>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400" dirty="0">
                <a:solidFill>
                  <a:schemeClr val="bg1"/>
                </a:solidFill>
                <a:latin typeface="+mj-lt"/>
              </a:rPr>
              <a:t>Click to edit </a:t>
            </a:r>
            <a:br>
              <a:rPr kumimoji="0" lang="en-US" sz="2400" dirty="0">
                <a:solidFill>
                  <a:schemeClr val="bg1"/>
                </a:solidFill>
                <a:latin typeface="+mj-lt"/>
              </a:rPr>
            </a:br>
            <a:r>
              <a:rPr kumimoji="0" lang="en-US" sz="2400" dirty="0">
                <a:solidFill>
                  <a:schemeClr val="bg1"/>
                </a:solidFill>
                <a:latin typeface="+mj-lt"/>
              </a:rPr>
              <a:t>master title style</a:t>
            </a: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 Placeholder 2"/>
          <p:cNvSpPr>
            <a:spLocks noGrp="1"/>
          </p:cNvSpPr>
          <p:nvPr>
            <p:ph type="body" idx="1"/>
          </p:nvPr>
        </p:nvSpPr>
        <p:spPr>
          <a:xfrm>
            <a:off x="457200" y="1722438"/>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p:cNvSpPr>
            <a:spLocks noGrp="1"/>
          </p:cNvSpPr>
          <p:nvPr>
            <p:ph sz="half" idx="2"/>
          </p:nvPr>
        </p:nvSpPr>
        <p:spPr>
          <a:xfrm>
            <a:off x="457200" y="2514601"/>
            <a:ext cx="4040188" cy="3611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3"/>
          </p:nvPr>
        </p:nvSpPr>
        <p:spPr>
          <a:xfrm>
            <a:off x="4645026" y="1722438"/>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5"/>
          <p:cNvSpPr>
            <a:spLocks noGrp="1"/>
          </p:cNvSpPr>
          <p:nvPr>
            <p:ph sz="quarter" idx="4"/>
          </p:nvPr>
        </p:nvSpPr>
        <p:spPr>
          <a:xfrm>
            <a:off x="4645026" y="2514601"/>
            <a:ext cx="4041775" cy="3611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168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6" name="Title 1"/>
          <p:cNvSpPr txBox="1">
            <a:spLocks/>
          </p:cNvSpPr>
          <p:nvPr userDrawn="1"/>
        </p:nvSpPr>
        <p:spPr>
          <a:xfrm>
            <a:off x="457200" y="0"/>
            <a:ext cx="8229600" cy="1265238"/>
          </a:xfrm>
          <a:prstGeom prst="rect">
            <a:avLst/>
          </a:prstGeom>
        </p:spPr>
        <p:txBody>
          <a:bodyPr vert="horz" anchor="t">
            <a:normAutofit/>
          </a:bodyPr>
          <a:lstStyle>
            <a:lvl1pPr>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400" dirty="0">
                <a:solidFill>
                  <a:schemeClr val="bg1"/>
                </a:solidFill>
                <a:latin typeface="+mj-lt"/>
              </a:rPr>
              <a:t>Click to edit </a:t>
            </a:r>
            <a:br>
              <a:rPr kumimoji="0" lang="en-US" sz="2400" dirty="0">
                <a:solidFill>
                  <a:schemeClr val="bg1"/>
                </a:solidFill>
                <a:latin typeface="+mj-lt"/>
              </a:rPr>
            </a:br>
            <a:r>
              <a:rPr kumimoji="0" lang="en-US" sz="2400" dirty="0">
                <a:solidFill>
                  <a:schemeClr val="bg1"/>
                </a:solidFill>
                <a:latin typeface="+mj-lt"/>
              </a:rPr>
              <a:t>master title style</a:t>
            </a: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 Placeholder 2"/>
          <p:cNvSpPr>
            <a:spLocks noGrp="1"/>
          </p:cNvSpPr>
          <p:nvPr>
            <p:ph type="body" idx="1"/>
          </p:nvPr>
        </p:nvSpPr>
        <p:spPr>
          <a:xfrm>
            <a:off x="457200" y="1722438"/>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3"/>
          <p:cNvSpPr>
            <a:spLocks noGrp="1"/>
          </p:cNvSpPr>
          <p:nvPr>
            <p:ph sz="half" idx="2"/>
          </p:nvPr>
        </p:nvSpPr>
        <p:spPr>
          <a:xfrm>
            <a:off x="457200" y="2514601"/>
            <a:ext cx="4040188" cy="3611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3"/>
          </p:nvPr>
        </p:nvSpPr>
        <p:spPr>
          <a:xfrm>
            <a:off x="4645026" y="1722438"/>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5"/>
          <p:cNvSpPr>
            <a:spLocks noGrp="1"/>
          </p:cNvSpPr>
          <p:nvPr>
            <p:ph sz="quarter" idx="4"/>
          </p:nvPr>
        </p:nvSpPr>
        <p:spPr>
          <a:xfrm>
            <a:off x="4645026" y="2514601"/>
            <a:ext cx="4041775" cy="3611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441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0"/>
            <a:ext cx="8229600" cy="1143000"/>
          </a:xfrm>
        </p:spPr>
        <p:txBody>
          <a:bodyPr rtlCol="0">
            <a:noAutofit/>
          </a:bodyPr>
          <a:lstStyle>
            <a:lvl1pPr>
              <a:defRPr sz="2400">
                <a:solidFill>
                  <a:schemeClr val="tx1"/>
                </a:solidFill>
              </a:defRPr>
            </a:lvl1pPr>
            <a:extLst/>
          </a:lstStyle>
          <a:p>
            <a:r>
              <a:rPr kumimoji="0" lang="en-US" dirty="0"/>
              <a:t>Click to edit </a:t>
            </a:r>
            <a:br>
              <a:rPr kumimoji="0" lang="en-US" dirty="0"/>
            </a:br>
            <a:r>
              <a:rPr kumimoji="0" lang="en-US" dirty="0"/>
              <a:t>master title style</a:t>
            </a:r>
          </a:p>
        </p:txBody>
      </p:sp>
      <p:sp>
        <p:nvSpPr>
          <p:cNvPr id="9" name="Title 1"/>
          <p:cNvSpPr txBox="1">
            <a:spLocks/>
          </p:cNvSpPr>
          <p:nvPr userDrawn="1"/>
        </p:nvSpPr>
        <p:spPr>
          <a:xfrm>
            <a:off x="457201" y="1657350"/>
            <a:ext cx="3008313" cy="704850"/>
          </a:xfrm>
          <a:prstGeom prst="rect">
            <a:avLst/>
          </a:prstGeom>
        </p:spPr>
        <p:txBody>
          <a:bodyPr vert="horz" anchor="t">
            <a:normAutofit/>
          </a:bodyPr>
          <a:lstStyle>
            <a:lvl1pPr algn="l">
              <a:defRPr sz="2000" b="1"/>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
        <p:nvSpPr>
          <p:cNvPr id="10" name="Content Placeholder 2"/>
          <p:cNvSpPr>
            <a:spLocks noGrp="1"/>
          </p:cNvSpPr>
          <p:nvPr>
            <p:ph idx="1"/>
          </p:nvPr>
        </p:nvSpPr>
        <p:spPr>
          <a:xfrm>
            <a:off x="3575050" y="1676400"/>
            <a:ext cx="5111750" cy="4343400"/>
          </a:xfrm>
        </p:spPr>
        <p:txBody>
          <a:bodyPr/>
          <a:lstStyle>
            <a:lvl1pPr>
              <a:buClr>
                <a:schemeClr val="accent2"/>
              </a:buClr>
              <a:buFont typeface="Arial" pitchFamily="34" charset="0"/>
              <a:buChar char="•"/>
              <a:defRPr sz="2400">
                <a:solidFill>
                  <a:schemeClr val="accent2"/>
                </a:solidFill>
              </a:defRPr>
            </a:lvl1pPr>
            <a:lvl2pPr>
              <a:defRPr sz="2100">
                <a:solidFill>
                  <a:schemeClr val="accent2"/>
                </a:solidFill>
              </a:defRPr>
            </a:lvl2pPr>
            <a:lvl3pPr>
              <a:defRPr sz="1800">
                <a:solidFill>
                  <a:schemeClr val="accent2"/>
                </a:solidFill>
              </a:defRPr>
            </a:lvl3pPr>
            <a:lvl4pPr>
              <a:defRPr sz="1500">
                <a:solidFill>
                  <a:schemeClr val="accent2"/>
                </a:solidFill>
              </a:defRPr>
            </a:lvl4pPr>
            <a:lvl5pPr>
              <a:defRPr sz="1500">
                <a:solidFill>
                  <a:schemeClr val="accent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3" hasCustomPrompt="1"/>
          </p:nvPr>
        </p:nvSpPr>
        <p:spPr>
          <a:xfrm>
            <a:off x="457200" y="2362200"/>
            <a:ext cx="2895600" cy="3657600"/>
          </a:xfrm>
        </p:spPr>
        <p:txBody>
          <a:bodyPr>
            <a:normAutofit/>
          </a:bodyPr>
          <a:lstStyle>
            <a:lvl1pPr marL="0">
              <a:buFontTx/>
              <a:buNone/>
              <a:defRPr sz="1050" baseline="0">
                <a:solidFill>
                  <a:schemeClr val="accent2"/>
                </a:solidFill>
              </a:defRPr>
            </a:lvl1pPr>
            <a:lvl2pPr>
              <a:buFontTx/>
              <a:buNone/>
              <a:defRPr sz="1050">
                <a:solidFill>
                  <a:schemeClr val="accent2"/>
                </a:solidFill>
              </a:defRPr>
            </a:lvl2pPr>
            <a:lvl3pPr>
              <a:buFontTx/>
              <a:buNone/>
              <a:defRPr sz="1050">
                <a:solidFill>
                  <a:schemeClr val="accent2"/>
                </a:solidFill>
              </a:defRPr>
            </a:lvl3pPr>
            <a:lvl4pPr>
              <a:buFontTx/>
              <a:buNone/>
              <a:defRPr sz="1050">
                <a:solidFill>
                  <a:schemeClr val="accent2"/>
                </a:solidFill>
              </a:defRPr>
            </a:lvl4pPr>
            <a:lvl5pPr>
              <a:buFontTx/>
              <a:buNone/>
              <a:defRPr sz="1050">
                <a:solidFill>
                  <a:schemeClr val="accent2"/>
                </a:solidFill>
              </a:defRPr>
            </a:lvl5pPr>
          </a:lstStyle>
          <a:p>
            <a:pPr lvl="0"/>
            <a:r>
              <a:rPr lang="en-US" dirty="0"/>
              <a:t>Click to edit master text</a:t>
            </a:r>
          </a:p>
        </p:txBody>
      </p:sp>
    </p:spTree>
    <p:extLst>
      <p:ext uri="{BB962C8B-B14F-4D97-AF65-F5344CB8AC3E}">
        <p14:creationId xmlns:p14="http://schemas.microsoft.com/office/powerpoint/2010/main" val="2110588625"/>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2400">
                <a:solidFill>
                  <a:schemeClr val="bg1"/>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35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2456960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Caption">
    <p:spTree>
      <p:nvGrpSpPr>
        <p:cNvPr id="1" name=""/>
        <p:cNvGrpSpPr/>
        <p:nvPr/>
      </p:nvGrpSpPr>
      <p:grpSpPr>
        <a:xfrm>
          <a:off x="0" y="0"/>
          <a:ext cx="0" cy="0"/>
          <a:chOff x="0" y="0"/>
          <a:chExt cx="0" cy="0"/>
        </a:xfrm>
      </p:grpSpPr>
      <p:sp>
        <p:nvSpPr>
          <p:cNvPr id="2" name="Rectangle 1"/>
          <p:cNvSpPr/>
          <p:nvPr userDrawn="1"/>
        </p:nvSpPr>
        <p:spPr>
          <a:xfrm>
            <a:off x="-76200" y="-304800"/>
            <a:ext cx="929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2400">
                <a:solidFill>
                  <a:srgbClr val="3B6E8F"/>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35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2605151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6485" cy="1779555"/>
          </a:xfrm>
          <a:prstGeom prst="rect">
            <a:avLst/>
          </a:prstGeom>
        </p:spPr>
      </p:pic>
      <p:sp>
        <p:nvSpPr>
          <p:cNvPr id="10" name="Text Placeholder 9"/>
          <p:cNvSpPr>
            <a:spLocks noGrp="1"/>
          </p:cNvSpPr>
          <p:nvPr>
            <p:ph type="body" sz="quarter" idx="14" hasCustomPrompt="1"/>
          </p:nvPr>
        </p:nvSpPr>
        <p:spPr>
          <a:xfrm>
            <a:off x="0" y="5791200"/>
            <a:ext cx="9144000" cy="457200"/>
          </a:xfrm>
        </p:spPr>
        <p:txBody>
          <a:bodyPr>
            <a:normAutofit/>
          </a:bodyPr>
          <a:lstStyle>
            <a:lvl1pPr marL="82296" indent="0" algn="ctr">
              <a:buFontTx/>
              <a:buNone/>
              <a:defRPr sz="1500" baseline="0"/>
            </a:lvl1pPr>
            <a:lvl2pPr algn="ctr">
              <a:defRPr/>
            </a:lvl2pPr>
            <a:lvl3pPr algn="ctr">
              <a:defRPr/>
            </a:lvl3pPr>
            <a:lvl4pPr algn="ctr">
              <a:defRPr/>
            </a:lvl4pPr>
            <a:lvl5pPr algn="ctr">
              <a:defRPr/>
            </a:lvl5pPr>
          </a:lstStyle>
          <a:p>
            <a:pPr lvl="0"/>
            <a:r>
              <a:rPr lang="en-US" dirty="0"/>
              <a:t>Name ###     720.382.####     #####@coloradohealthinstitute.org</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540566"/>
            <a:ext cx="9153635" cy="5317435"/>
          </a:xfrm>
          <a:prstGeom prst="rect">
            <a:avLst/>
          </a:prstGeom>
        </p:spPr>
      </p:pic>
    </p:spTree>
    <p:extLst>
      <p:ext uri="{BB962C8B-B14F-4D97-AF65-F5344CB8AC3E}">
        <p14:creationId xmlns:p14="http://schemas.microsoft.com/office/powerpoint/2010/main" val="58786709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6700"/>
            <a:ext cx="9220200" cy="7124700"/>
          </a:xfrm>
          <a:prstGeom prst="rect">
            <a:avLst/>
          </a:prstGeom>
        </p:spPr>
      </p:pic>
      <p:sp>
        <p:nvSpPr>
          <p:cNvPr id="9" name="Title 3"/>
          <p:cNvSpPr txBox="1">
            <a:spLocks/>
          </p:cNvSpPr>
          <p:nvPr userDrawn="1"/>
        </p:nvSpPr>
        <p:spPr>
          <a:xfrm>
            <a:off x="4182533" y="4873625"/>
            <a:ext cx="4428066" cy="1371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200" kern="1200">
                <a:solidFill>
                  <a:schemeClr val="bg1"/>
                </a:solidFill>
                <a:latin typeface="Ebrima"/>
                <a:ea typeface="+mj-ea"/>
                <a:cs typeface="Ebrima"/>
              </a:defRPr>
            </a:lvl1pPr>
          </a:lstStyle>
          <a:p>
            <a:pPr algn="r"/>
            <a:r>
              <a:rPr lang="en-US" sz="2700" dirty="0">
                <a:latin typeface="Ebrima" pitchFamily="2" charset="0"/>
                <a:ea typeface="Ebrima" pitchFamily="2" charset="0"/>
                <a:cs typeface="Ebrima" pitchFamily="2" charset="0"/>
              </a:rPr>
              <a:t>Click to change chapter title</a:t>
            </a:r>
          </a:p>
        </p:txBody>
      </p:sp>
      <p:sp>
        <p:nvSpPr>
          <p:cNvPr id="14" name="Picture Placeholder 2"/>
          <p:cNvSpPr>
            <a:spLocks noGrp="1"/>
          </p:cNvSpPr>
          <p:nvPr>
            <p:ph type="pic" idx="1"/>
          </p:nvPr>
        </p:nvSpPr>
        <p:spPr>
          <a:xfrm>
            <a:off x="914400" y="838200"/>
            <a:ext cx="7315200" cy="4724400"/>
          </a:xfrm>
          <a:prstGeom prst="rect">
            <a:avLst/>
          </a:prstGeom>
          <a:noFill/>
          <a:ln w="57150">
            <a:solidFill>
              <a:srgbClr val="F6A01A"/>
            </a:solidFill>
          </a:ln>
          <a:effectLst/>
        </p:spPr>
        <p:txBody>
          <a:bodyPr/>
          <a:lstStyle>
            <a:lvl1pPr marL="0" indent="0">
              <a:buNone/>
              <a:defRPr sz="2400">
                <a:solidFill>
                  <a:schemeClr val="tx1"/>
                </a:solidFill>
              </a:defRPr>
            </a:lvl1pPr>
            <a:extLst/>
          </a:lstStyle>
          <a:p>
            <a:r>
              <a:rPr kumimoji="0" lang="en-US"/>
              <a:t>Click icon to add picture</a:t>
            </a:r>
            <a:endParaRPr kumimoji="0" lang="en-US" dirty="0"/>
          </a:p>
        </p:txBody>
      </p:sp>
      <p:sp>
        <p:nvSpPr>
          <p:cNvPr id="11" name="Text Placeholder 10"/>
          <p:cNvSpPr>
            <a:spLocks noGrp="1"/>
          </p:cNvSpPr>
          <p:nvPr>
            <p:ph type="body" sz="quarter" idx="10" hasCustomPrompt="1"/>
          </p:nvPr>
        </p:nvSpPr>
        <p:spPr>
          <a:xfrm>
            <a:off x="0" y="5791200"/>
            <a:ext cx="9144000" cy="457200"/>
          </a:xfrm>
        </p:spPr>
        <p:txBody>
          <a:bodyPr>
            <a:noAutofit/>
          </a:bodyPr>
          <a:lstStyle>
            <a:lvl1pPr marL="82296" indent="0" algn="ctr">
              <a:buFontTx/>
              <a:buNone/>
              <a:defRPr sz="1575" baseline="0"/>
            </a:lvl1pPr>
            <a:lvl2pPr marL="294894" indent="0">
              <a:buFontTx/>
              <a:buNone/>
              <a:defRPr sz="1575"/>
            </a:lvl2pPr>
            <a:lvl3pPr marL="473202" indent="0">
              <a:buFontTx/>
              <a:buNone/>
              <a:defRPr sz="1575"/>
            </a:lvl3pPr>
            <a:lvl4pPr marL="685800" indent="0">
              <a:buFontTx/>
              <a:buNone/>
              <a:defRPr sz="1575"/>
            </a:lvl4pPr>
            <a:lvl5pPr marL="857250" indent="0">
              <a:buFontTx/>
              <a:buNone/>
              <a:defRPr sz="1575"/>
            </a:lvl5pPr>
          </a:lstStyle>
          <a:p>
            <a:pPr lvl="0"/>
            <a:r>
              <a:rPr lang="en-US" dirty="0"/>
              <a:t>Name     720.382.####     #####@coloradohealthinstitute.org</a:t>
            </a:r>
          </a:p>
        </p:txBody>
      </p:sp>
    </p:spTree>
    <p:extLst>
      <p:ext uri="{BB962C8B-B14F-4D97-AF65-F5344CB8AC3E}">
        <p14:creationId xmlns:p14="http://schemas.microsoft.com/office/powerpoint/2010/main" val="1839719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5BBC35B-A44B-4119-B8DA-DE9E3DFADA20}"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8600"/>
            <a:ext cx="9170894" cy="7086600"/>
          </a:xfrm>
          <a:prstGeom prst="rect">
            <a:avLst/>
          </a:prstGeom>
        </p:spPr>
      </p:pic>
    </p:spTree>
    <p:extLst>
      <p:ext uri="{BB962C8B-B14F-4D97-AF65-F5344CB8AC3E}">
        <p14:creationId xmlns:p14="http://schemas.microsoft.com/office/powerpoint/2010/main" val="2872815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F062CCAC-640E-4000-8E50-B18AD4FE3346}" type="datetimeFigureOut">
              <a:rPr lang="en-US" smtClean="0"/>
              <a:t>11/2/2017</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78A0E26-CBE9-4D65-998A-7D900E9A2151}" type="slidenum">
              <a:rPr lang="en-US" smtClean="0"/>
              <a:t>‹#›</a:t>
            </a:fld>
            <a:endParaRPr lang="en-US"/>
          </a:p>
        </p:txBody>
      </p:sp>
    </p:spTree>
    <p:extLst>
      <p:ext uri="{BB962C8B-B14F-4D97-AF65-F5344CB8AC3E}">
        <p14:creationId xmlns:p14="http://schemas.microsoft.com/office/powerpoint/2010/main" val="3713893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46313E55-A5FF-416F-A645-A1988C966ACE}" type="datetimeFigureOut">
              <a:rPr lang="en-US" smtClean="0"/>
              <a:t>11/2/2017</a:t>
            </a:fld>
            <a:endParaRPr lang="en-US"/>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2A5E4A4F-6F43-4B36-831E-ED74D863C504}" type="slidenum">
              <a:rPr lang="en-US" smtClean="0"/>
              <a:t>‹#›</a:t>
            </a:fld>
            <a:endParaRPr lang="en-US"/>
          </a:p>
        </p:txBody>
      </p:sp>
    </p:spTree>
    <p:extLst>
      <p:ext uri="{BB962C8B-B14F-4D97-AF65-F5344CB8AC3E}">
        <p14:creationId xmlns:p14="http://schemas.microsoft.com/office/powerpoint/2010/main" val="1365222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7A78B0-DB87-47EC-BBAA-E355ED737994}" type="slidenum">
              <a:rPr lang="en-US" smtClean="0"/>
              <a:pPr/>
              <a:t>‹#›</a:t>
            </a:fld>
            <a:endParaRPr lang="en-US"/>
          </a:p>
        </p:txBody>
      </p:sp>
    </p:spTree>
    <p:extLst>
      <p:ext uri="{BB962C8B-B14F-4D97-AF65-F5344CB8AC3E}">
        <p14:creationId xmlns:p14="http://schemas.microsoft.com/office/powerpoint/2010/main" val="258425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tx1"/>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0"/>
            <a:ext cx="8229600" cy="1143000"/>
          </a:xfrm>
        </p:spPr>
        <p:txBody>
          <a:bodyPr rtlCol="0">
            <a:noAutofit/>
          </a:bodyPr>
          <a:lstStyle>
            <a:lvl1pPr>
              <a:defRPr sz="2400">
                <a:solidFill>
                  <a:schemeClr val="tx1"/>
                </a:solidFill>
              </a:defRPr>
            </a:lvl1pPr>
            <a:extLst/>
          </a:lstStyle>
          <a:p>
            <a:r>
              <a:rPr kumimoji="0" lang="en-US" dirty="0"/>
              <a:t>Click to edit </a:t>
            </a:r>
            <a:br>
              <a:rPr kumimoji="0" lang="en-US" dirty="0"/>
            </a:br>
            <a:r>
              <a:rPr kumimoji="0" lang="en-US" dirty="0"/>
              <a:t>master title style</a:t>
            </a:r>
          </a:p>
        </p:txBody>
      </p:sp>
      <p:sp>
        <p:nvSpPr>
          <p:cNvPr id="9" name="Title 1"/>
          <p:cNvSpPr txBox="1">
            <a:spLocks/>
          </p:cNvSpPr>
          <p:nvPr userDrawn="1"/>
        </p:nvSpPr>
        <p:spPr>
          <a:xfrm>
            <a:off x="457201" y="1657350"/>
            <a:ext cx="3008313" cy="704850"/>
          </a:xfrm>
          <a:prstGeom prst="rect">
            <a:avLst/>
          </a:prstGeom>
        </p:spPr>
        <p:txBody>
          <a:bodyPr vert="horz" anchor="t">
            <a:normAutofit/>
          </a:bodyPr>
          <a:lstStyle>
            <a:lvl1pPr algn="l">
              <a:defRPr sz="2000" b="1"/>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mj-lt"/>
                <a:ea typeface="+mj-ea"/>
                <a:cs typeface="+mj-cs"/>
              </a:rPr>
              <a:t>Click to edit Master title style</a:t>
            </a:r>
          </a:p>
        </p:txBody>
      </p:sp>
      <p:sp>
        <p:nvSpPr>
          <p:cNvPr id="10" name="Content Placeholder 2"/>
          <p:cNvSpPr>
            <a:spLocks noGrp="1"/>
          </p:cNvSpPr>
          <p:nvPr>
            <p:ph idx="1"/>
          </p:nvPr>
        </p:nvSpPr>
        <p:spPr>
          <a:xfrm>
            <a:off x="3575050" y="1676400"/>
            <a:ext cx="5111750" cy="4343400"/>
          </a:xfrm>
        </p:spPr>
        <p:txBody>
          <a:bodyPr/>
          <a:lstStyle>
            <a:lvl1pPr>
              <a:buClr>
                <a:schemeClr val="accent2"/>
              </a:buClr>
              <a:buFont typeface="Arial" pitchFamily="34" charset="0"/>
              <a:buChar char="•"/>
              <a:defRPr sz="2400">
                <a:solidFill>
                  <a:schemeClr val="accent2"/>
                </a:solidFill>
              </a:defRPr>
            </a:lvl1pPr>
            <a:lvl2pPr>
              <a:defRPr sz="2100">
                <a:solidFill>
                  <a:schemeClr val="accent2"/>
                </a:solidFill>
              </a:defRPr>
            </a:lvl2pPr>
            <a:lvl3pPr>
              <a:defRPr sz="1800">
                <a:solidFill>
                  <a:schemeClr val="accent2"/>
                </a:solidFill>
              </a:defRPr>
            </a:lvl3pPr>
            <a:lvl4pPr>
              <a:defRPr sz="1500">
                <a:solidFill>
                  <a:schemeClr val="accent2"/>
                </a:solidFill>
              </a:defRPr>
            </a:lvl4pPr>
            <a:lvl5pPr>
              <a:defRPr sz="1500">
                <a:solidFill>
                  <a:schemeClr val="accent2"/>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3" hasCustomPrompt="1"/>
          </p:nvPr>
        </p:nvSpPr>
        <p:spPr>
          <a:xfrm>
            <a:off x="457200" y="2362200"/>
            <a:ext cx="2895600" cy="3657600"/>
          </a:xfrm>
        </p:spPr>
        <p:txBody>
          <a:bodyPr>
            <a:normAutofit/>
          </a:bodyPr>
          <a:lstStyle>
            <a:lvl1pPr marL="0">
              <a:buFontTx/>
              <a:buNone/>
              <a:defRPr sz="1050" baseline="0">
                <a:solidFill>
                  <a:schemeClr val="accent2"/>
                </a:solidFill>
              </a:defRPr>
            </a:lvl1pPr>
            <a:lvl2pPr>
              <a:buFontTx/>
              <a:buNone/>
              <a:defRPr sz="1050">
                <a:solidFill>
                  <a:schemeClr val="accent2"/>
                </a:solidFill>
              </a:defRPr>
            </a:lvl2pPr>
            <a:lvl3pPr>
              <a:buFontTx/>
              <a:buNone/>
              <a:defRPr sz="1050">
                <a:solidFill>
                  <a:schemeClr val="accent2"/>
                </a:solidFill>
              </a:defRPr>
            </a:lvl3pPr>
            <a:lvl4pPr>
              <a:buFontTx/>
              <a:buNone/>
              <a:defRPr sz="1050">
                <a:solidFill>
                  <a:schemeClr val="accent2"/>
                </a:solidFill>
              </a:defRPr>
            </a:lvl4pPr>
            <a:lvl5pPr>
              <a:buFontTx/>
              <a:buNone/>
              <a:defRPr sz="1050">
                <a:solidFill>
                  <a:schemeClr val="accent2"/>
                </a:solidFill>
              </a:defRPr>
            </a:lvl5pPr>
          </a:lstStyle>
          <a:p>
            <a:pPr lvl="0"/>
            <a:r>
              <a:rPr lang="en-US" dirty="0"/>
              <a:t>Click to edit master text</a:t>
            </a:r>
          </a:p>
        </p:txBody>
      </p:sp>
    </p:spTree>
    <p:extLst>
      <p:ext uri="{BB962C8B-B14F-4D97-AF65-F5344CB8AC3E}">
        <p14:creationId xmlns:p14="http://schemas.microsoft.com/office/powerpoint/2010/main" val="342406658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ebuchet-Gray Title Slide">
    <p:spTree>
      <p:nvGrpSpPr>
        <p:cNvPr id="1" name=""/>
        <p:cNvGrpSpPr/>
        <p:nvPr/>
      </p:nvGrpSpPr>
      <p:grpSpPr>
        <a:xfrm>
          <a:off x="0" y="0"/>
          <a:ext cx="0" cy="0"/>
          <a:chOff x="0" y="0"/>
          <a:chExt cx="0" cy="0"/>
        </a:xfrm>
      </p:grpSpPr>
      <p:sp>
        <p:nvSpPr>
          <p:cNvPr id="4" name="Title Placeholder"/>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7" name="Date Placeholder 6"/>
          <p:cNvSpPr>
            <a:spLocks noGrp="1"/>
          </p:cNvSpPr>
          <p:nvPr>
            <p:ph type="dt" sz="half" idx="14"/>
          </p:nvPr>
        </p:nvSpPr>
        <p:spPr>
          <a:xfrm>
            <a:off x="5944895" y="5259229"/>
            <a:ext cx="2057176" cy="365001"/>
          </a:xfrm>
        </p:spPr>
        <p:txBody>
          <a:bodyPr/>
          <a:lstStyle/>
          <a:p>
            <a:fld id="{F266A2F6-10A3-4D87-8EA4-56158665A17A}" type="datetime7">
              <a:rPr lang="en-US" smtClean="0"/>
              <a:t>Nov-17</a:t>
            </a:fld>
            <a:endParaRPr lang="en-US" dirty="0"/>
          </a:p>
        </p:txBody>
      </p:sp>
      <p:sp>
        <p:nvSpPr>
          <p:cNvPr id="2" name="Slide Number Placeholder 1"/>
          <p:cNvSpPr>
            <a:spLocks noGrp="1"/>
          </p:cNvSpPr>
          <p:nvPr>
            <p:ph type="sldNum" sz="quarter" idx="12"/>
          </p:nvPr>
        </p:nvSpPr>
        <p:spPr/>
        <p:txBody>
          <a:body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866895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ebuchet-Images-Gray Title">
    <p:spTree>
      <p:nvGrpSpPr>
        <p:cNvPr id="1" name=""/>
        <p:cNvGrpSpPr/>
        <p:nvPr/>
      </p:nvGrpSpPr>
      <p:grpSpPr>
        <a:xfrm>
          <a:off x="0" y="0"/>
          <a:ext cx="0" cy="0"/>
          <a:chOff x="0" y="0"/>
          <a:chExt cx="0" cy="0"/>
        </a:xfrm>
      </p:grpSpPr>
      <p:sp>
        <p:nvSpPr>
          <p:cNvPr id="4" name="Title Placeholder 2"/>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13" name="Date Placeholder 6"/>
          <p:cNvSpPr>
            <a:spLocks noGrp="1"/>
          </p:cNvSpPr>
          <p:nvPr>
            <p:ph type="dt" sz="half" idx="18"/>
          </p:nvPr>
        </p:nvSpPr>
        <p:spPr>
          <a:xfrm>
            <a:off x="5944895" y="5259229"/>
            <a:ext cx="2057176" cy="365001"/>
          </a:xfrm>
        </p:spPr>
        <p:txBody>
          <a:bodyPr/>
          <a:lstStyle/>
          <a:p>
            <a:fld id="{0D6B21D6-F998-49AD-A224-AB141727F7D0}" type="datetime7">
              <a:rPr lang="en-US" smtClean="0"/>
              <a:t>Nov-17</a:t>
            </a:fld>
            <a:endParaRPr lang="en-US"/>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dirty="0"/>
          </a:p>
        </p:txBody>
      </p:sp>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953A">
              <a:alpha val="50196"/>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1547" b="0" i="0" u="none"/>
          </a:p>
        </p:txBody>
      </p:sp>
      <p:sp>
        <p:nvSpPr>
          <p:cNvPr id="7" name="Content Placeholder 11"/>
          <p:cNvSpPr>
            <a:spLocks noGrp="1"/>
          </p:cNvSpPr>
          <p:nvPr>
            <p:ph sz="quarter" idx="14" hasCustomPrompt="1"/>
          </p:nvPr>
        </p:nvSpPr>
        <p:spPr>
          <a:xfrm>
            <a:off x="446484" y="481113"/>
            <a:ext cx="1285875" cy="1285875"/>
          </a:xfrm>
          <a:prstGeom prst="rect">
            <a:avLst/>
          </a:prstGeom>
          <a:noFill/>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a:noFill/>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9" name="Content Placeholder 11"/>
          <p:cNvSpPr>
            <a:spLocks noGrp="1"/>
          </p:cNvSpPr>
          <p:nvPr>
            <p:ph sz="quarter" idx="15" hasCustomPrompt="1"/>
          </p:nvPr>
        </p:nvSpPr>
        <p:spPr>
          <a:xfrm>
            <a:off x="7411641" y="481113"/>
            <a:ext cx="1285875" cy="1285875"/>
          </a:xfrm>
          <a:prstGeom prst="rect">
            <a:avLst/>
          </a:prstGeom>
          <a:noFill/>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Tree>
    <p:extLst>
      <p:ext uri="{BB962C8B-B14F-4D97-AF65-F5344CB8AC3E}">
        <p14:creationId xmlns:p14="http://schemas.microsoft.com/office/powerpoint/2010/main" val="31470620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ebuchet-Images 2-Gray Title">
    <p:spTree>
      <p:nvGrpSpPr>
        <p:cNvPr id="1" name=""/>
        <p:cNvGrpSpPr/>
        <p:nvPr/>
      </p:nvGrpSpPr>
      <p:grpSpPr>
        <a:xfrm>
          <a:off x="0" y="0"/>
          <a:ext cx="0" cy="0"/>
          <a:chOff x="0" y="0"/>
          <a:chExt cx="0" cy="0"/>
        </a:xfrm>
      </p:grpSpPr>
      <p:sp>
        <p:nvSpPr>
          <p:cNvPr id="6"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953A">
              <a:alpha val="50196"/>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1547" b="0" i="0" u="none"/>
          </a:p>
        </p:txBody>
      </p:sp>
      <p:sp>
        <p:nvSpPr>
          <p:cNvPr id="7" name="Content Placeholder 11"/>
          <p:cNvSpPr>
            <a:spLocks noGrp="1"/>
          </p:cNvSpPr>
          <p:nvPr>
            <p:ph sz="quarter" idx="14" hasCustomPrompt="1"/>
          </p:nvPr>
        </p:nvSpPr>
        <p:spPr>
          <a:xfrm>
            <a:off x="-25718" y="368599"/>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1" name="Content Placeholder 11"/>
          <p:cNvSpPr>
            <a:spLocks noGrp="1"/>
          </p:cNvSpPr>
          <p:nvPr>
            <p:ph sz="quarter" idx="16" hasCustomPrompt="1"/>
          </p:nvPr>
        </p:nvSpPr>
        <p:spPr>
          <a:xfrm>
            <a:off x="-25718" y="2351535"/>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9" name="Content Placeholder 11"/>
          <p:cNvSpPr>
            <a:spLocks noGrp="1"/>
          </p:cNvSpPr>
          <p:nvPr>
            <p:ph sz="quarter" idx="15" hasCustomPrompt="1"/>
          </p:nvPr>
        </p:nvSpPr>
        <p:spPr>
          <a:xfrm>
            <a:off x="-25718" y="4334470"/>
            <a:ext cx="1414463" cy="1414463"/>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3"/>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lvl1pPr>
          </a:lstStyle>
          <a:p>
            <a:pPr lvl="0"/>
            <a:r>
              <a:rPr lang="en-US" dirty="0">
                <a:sym typeface="Trebuchet MS" pitchFamily="-100" charset="0"/>
              </a:rPr>
              <a:t>Your Presentation Title</a:t>
            </a: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r">
              <a:defRPr baseline="0">
                <a:solidFill>
                  <a:schemeClr val="bg1"/>
                </a:solidFill>
              </a:defRPr>
            </a:lvl1pPr>
            <a:lvl2pPr algn="r">
              <a:defRPr baseline="0">
                <a:solidFill>
                  <a:schemeClr val="bg1"/>
                </a:solidFill>
              </a:defRPr>
            </a:lvl2pPr>
          </a:lstStyle>
          <a:p>
            <a:pPr lvl="0"/>
            <a:r>
              <a:rPr lang="en-US" dirty="0"/>
              <a:t>The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bg1"/>
                </a:solidFill>
              </a:defRPr>
            </a:lvl1pPr>
          </a:lstStyle>
          <a:p>
            <a:pPr lvl="0"/>
            <a:r>
              <a:rPr lang="en-US" dirty="0"/>
              <a:t>Presented by: Name of Presenter</a:t>
            </a:r>
          </a:p>
        </p:txBody>
      </p:sp>
      <p:sp>
        <p:nvSpPr>
          <p:cNvPr id="13" name="Date Placeholder 6"/>
          <p:cNvSpPr>
            <a:spLocks noGrp="1"/>
          </p:cNvSpPr>
          <p:nvPr>
            <p:ph type="dt" sz="half" idx="18"/>
          </p:nvPr>
        </p:nvSpPr>
        <p:spPr>
          <a:xfrm>
            <a:off x="6640339" y="5259229"/>
            <a:ext cx="2057176" cy="365001"/>
          </a:xfrm>
        </p:spPr>
        <p:txBody>
          <a:bodyPr/>
          <a:lstStyle/>
          <a:p>
            <a:fld id="{22C7448E-0E3E-4DF1-B0F3-E6FF81879A2A}" type="datetime7">
              <a:rPr lang="en-US" smtClean="0"/>
              <a:t>Nov-17</a:t>
            </a:fld>
            <a:endParaRPr lang="en-US"/>
          </a:p>
        </p:txBody>
      </p:sp>
      <p:sp>
        <p:nvSpPr>
          <p:cNvPr id="2" name="Slide Number Placeholder 1"/>
          <p:cNvSpPr>
            <a:spLocks noGrp="1"/>
          </p:cNvSpPr>
          <p:nvPr>
            <p:ph type="sldNum" sz="quarter" idx="17"/>
          </p:nvPr>
        </p:nvSpPr>
        <p:spPr/>
        <p:txBody>
          <a:body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3390503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ebuchet-Gray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r>
              <a:rPr lang="en-US" sz="4640" b="1" i="1" dirty="0">
                <a:solidFill>
                  <a:schemeClr val="bg1"/>
                </a:solidFill>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lang="en-US" sz="4219" b="1" dirty="0">
                <a:solidFill>
                  <a:schemeClr val="bg1"/>
                </a:solidFill>
              </a:rPr>
              <a:t>Improving</a:t>
            </a:r>
            <a:r>
              <a:rPr lang="en-US" sz="4219" b="0" dirty="0">
                <a:solidFill>
                  <a:schemeClr val="bg1"/>
                </a:solidFill>
              </a:rPr>
              <a:t> </a:t>
            </a:r>
            <a:r>
              <a:rPr lang="en-US" sz="3797" b="0" dirty="0">
                <a:solidFill>
                  <a:schemeClr val="bg1"/>
                </a:solidFill>
              </a:rPr>
              <a:t>health care access and outcomes for the </a:t>
            </a:r>
            <a:r>
              <a:rPr lang="en-US" sz="4219" b="1" dirty="0">
                <a:solidFill>
                  <a:schemeClr val="bg1"/>
                </a:solidFill>
              </a:rPr>
              <a:t>people</a:t>
            </a:r>
            <a:r>
              <a:rPr lang="en-US" sz="4219" b="0" dirty="0">
                <a:solidFill>
                  <a:schemeClr val="bg1"/>
                </a:solidFill>
              </a:rPr>
              <a:t> </a:t>
            </a:r>
            <a:r>
              <a:rPr lang="en-US" sz="3797" b="0" dirty="0">
                <a:solidFill>
                  <a:schemeClr val="bg1"/>
                </a:solidFill>
              </a:rPr>
              <a:t>we serve while demonstrating sound stewardship of financial </a:t>
            </a:r>
            <a:r>
              <a:rPr lang="en-US" sz="4219" b="1" dirty="0">
                <a:solidFill>
                  <a:schemeClr val="bg1"/>
                </a:solidFill>
              </a:rPr>
              <a:t>resources</a:t>
            </a:r>
            <a:endParaRPr lang="en-US" sz="3797" b="1" dirty="0">
              <a:solidFill>
                <a:schemeClr val="bg1"/>
              </a:solidFill>
            </a:endParaRPr>
          </a:p>
          <a:p>
            <a:endParaRPr lang="en-US" sz="1266" dirty="0">
              <a:solidFill>
                <a:schemeClr val="bg1"/>
              </a:solidFill>
            </a:endParaRP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514807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ebuchet-Gray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6531"/>
          </a:xfrm>
          <a:prstGeom prst="rect">
            <a:avLst/>
          </a:prstGeom>
        </p:spPr>
        <p:txBody>
          <a:bodyPr anchor="ctr"/>
          <a:lstStyle>
            <a:lvl1pPr algn="ctr">
              <a:defRPr sz="4219"/>
            </a:lvl1pPr>
          </a:lstStyle>
          <a:p>
            <a:r>
              <a:rPr lang="en-US" dirty="0"/>
              <a:t>Click to edit Slide title</a:t>
            </a:r>
          </a:p>
        </p:txBody>
      </p:sp>
      <p:sp>
        <p:nvSpPr>
          <p:cNvPr id="4" name="Content Placeholder 3"/>
          <p:cNvSpPr>
            <a:spLocks noGrp="1"/>
          </p:cNvSpPr>
          <p:nvPr>
            <p:ph sz="quarter" idx="10" hasCustomPrompt="1"/>
          </p:nvPr>
        </p:nvSpPr>
        <p:spPr>
          <a:xfrm>
            <a:off x="628428" y="1716643"/>
            <a:ext cx="7887146" cy="4230529"/>
          </a:xfrm>
          <a:prstGeom prst="rect">
            <a:avLst/>
          </a:prstGeom>
        </p:spPr>
        <p:txBody>
          <a:bodyPr/>
          <a:lstStyle>
            <a:lvl1pPr>
              <a:defRPr lang="en-US" sz="2531" baseline="0" dirty="0" smtClean="0">
                <a:solidFill>
                  <a:schemeClr val="bg1"/>
                </a:solidFill>
              </a:defRPr>
            </a:lvl1pPr>
            <a:lvl2pPr>
              <a:defRPr lang="en-US" sz="2250" baseline="0" dirty="0" smtClean="0">
                <a:solidFill>
                  <a:schemeClr val="bg1"/>
                </a:solidFill>
              </a:defRPr>
            </a:lvl2pPr>
            <a:lvl3pPr>
              <a:defRPr lang="en-US" sz="1969" dirty="0" smtClean="0">
                <a:solidFill>
                  <a:schemeClr val="bg1"/>
                </a:solidFill>
              </a:defRPr>
            </a:lvl3pPr>
            <a:lvl4pPr>
              <a:defRPr lang="en-US" sz="1687" dirty="0" smtClean="0">
                <a:solidFill>
                  <a:schemeClr val="bg1"/>
                </a:solidFill>
              </a:defRPr>
            </a:lvl4pPr>
          </a:lstStyle>
          <a:p>
            <a:pPr lvl="0">
              <a:spcBef>
                <a:spcPts val="540"/>
              </a:spcBef>
              <a:buFont typeface="Arial" panose="020B0604020202020204" pitchFamily="34" charset="0"/>
              <a:buChar char="•"/>
            </a:pPr>
            <a:r>
              <a:rPr lang="en-US" dirty="0"/>
              <a:t>Use bullet points sparingly</a:t>
            </a:r>
          </a:p>
          <a:p>
            <a:pPr marL="562550" lvl="1" indent="-241093">
              <a:spcBef>
                <a:spcPts val="540"/>
              </a:spcBef>
              <a:buSzPct val="75000"/>
              <a:buFont typeface="Wingdings" panose="05000000000000000000" pitchFamily="2" charset="2"/>
              <a:buChar char="Ø"/>
            </a:pPr>
            <a:r>
              <a:rPr lang="en-US" dirty="0"/>
              <a:t>Try to keep it at 3 – 5 per slide</a:t>
            </a:r>
          </a:p>
          <a:p>
            <a:pPr lvl="0">
              <a:spcBef>
                <a:spcPts val="540"/>
              </a:spcBef>
              <a:buFont typeface="Arial" panose="020B0604020202020204" pitchFamily="34" charset="0"/>
              <a:buChar char="•"/>
            </a:pPr>
            <a:r>
              <a:rPr lang="en-US" dirty="0"/>
              <a:t>Only represent key ideas</a:t>
            </a:r>
          </a:p>
          <a:p>
            <a:pPr lvl="0">
              <a:spcBef>
                <a:spcPts val="540"/>
              </a:spcBef>
              <a:buFont typeface="Arial" panose="020B0604020202020204" pitchFamily="34" charset="0"/>
              <a:buChar char="•"/>
            </a:pPr>
            <a:r>
              <a:rPr lang="en-US" dirty="0"/>
              <a:t>Examine your font size</a:t>
            </a:r>
          </a:p>
          <a:p>
            <a:pPr marL="562550" lvl="1" indent="-241093">
              <a:spcBef>
                <a:spcPts val="540"/>
              </a:spcBef>
              <a:buSzPct val="75000"/>
              <a:buFont typeface="Wingdings" panose="05000000000000000000" pitchFamily="2" charset="2"/>
              <a:buChar char="Ø"/>
            </a:pPr>
            <a:r>
              <a:rPr lang="en-US" dirty="0"/>
              <a:t>Don’t go below 20 </a:t>
            </a:r>
          </a:p>
          <a:p>
            <a:pPr lvl="0">
              <a:spcBef>
                <a:spcPts val="540"/>
              </a:spcBef>
              <a:buFont typeface="Arial" panose="020B0604020202020204" pitchFamily="34" charset="0"/>
              <a:buChar char="•"/>
            </a:pPr>
            <a:r>
              <a:rPr lang="en-US" dirty="0"/>
              <a:t>Only add images/other media if relevant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 (only if you MUST)</a:t>
            </a:r>
          </a:p>
        </p:txBody>
      </p:sp>
      <p:sp>
        <p:nvSpPr>
          <p:cNvPr id="3" name="Slide Number Placeholder 2"/>
          <p:cNvSpPr>
            <a:spLocks noGrp="1"/>
          </p:cNvSpPr>
          <p:nvPr>
            <p:ph type="sldNum" sz="quarter" idx="11"/>
          </p:nvPr>
        </p:nvSpPr>
        <p:spPr/>
        <p:txBody>
          <a:body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452259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ebuchet-Gray-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dirty="0">
                <a:solidFill>
                  <a:srgbClr val="FFFFFF"/>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bg1"/>
            </a:solidFill>
          </a:ln>
          <a:effectLst>
            <a:reflection blurRad="6350" stA="52000" endA="300" endPos="35000" dir="5400000" sy="-100000" algn="bl" rotWithShape="0"/>
          </a:effectLst>
        </p:spPr>
        <p:txBody>
          <a:bodyPr/>
          <a:lstStyle>
            <a:lvl1pPr>
              <a:defRPr lang="en-US" baseline="0" smtClean="0">
                <a:solidFill>
                  <a:schemeClr val="bg1"/>
                </a:solidFill>
              </a:defRPr>
            </a:lvl1pPr>
            <a:lvl2pPr>
              <a:defRPr lang="en-US" smtClean="0"/>
            </a:lvl2pPr>
            <a:lvl3pPr>
              <a:defRPr lang="en-US" smtClean="0"/>
            </a:lvl3pPr>
            <a:lvl4pPr>
              <a:defRPr lang="en-US" smtClean="0"/>
            </a:lvl4pPr>
            <a:lvl5pPr>
              <a:defRPr lang="en-US"/>
            </a:lvl5pPr>
          </a:lstStyle>
          <a:p>
            <a:pPr marL="0" lvl="0" indent="0"/>
            <a:r>
              <a:rPr lang="en-US" dirty="0"/>
              <a:t>Insert image or other media</a:t>
            </a:r>
          </a:p>
        </p:txBody>
      </p:sp>
    </p:spTree>
    <p:extLst>
      <p:ext uri="{BB962C8B-B14F-4D97-AF65-F5344CB8AC3E}">
        <p14:creationId xmlns:p14="http://schemas.microsoft.com/office/powerpoint/2010/main" val="336196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ebuchet and Verdana-Gray-Text Content">
    <p:spTree>
      <p:nvGrpSpPr>
        <p:cNvPr id="1" name=""/>
        <p:cNvGrpSpPr/>
        <p:nvPr/>
      </p:nvGrpSpPr>
      <p:grpSpPr>
        <a:xfrm>
          <a:off x="0" y="0"/>
          <a:ext cx="0" cy="0"/>
          <a:chOff x="0" y="0"/>
          <a:chExt cx="0" cy="0"/>
        </a:xfrm>
      </p:grpSpPr>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7852" t="24834" r="39202" b="29029"/>
          <a:stretch/>
        </p:blipFill>
        <p:spPr>
          <a:xfrm>
            <a:off x="3806191" y="1954530"/>
            <a:ext cx="894267" cy="2314575"/>
          </a:xfrm>
          <a:prstGeom prst="rect">
            <a:avLst/>
          </a:prstGeom>
        </p:spPr>
      </p:pic>
    </p:spTree>
    <p:extLst>
      <p:ext uri="{BB962C8B-B14F-4D97-AF65-F5344CB8AC3E}">
        <p14:creationId xmlns:p14="http://schemas.microsoft.com/office/powerpoint/2010/main" val="1398643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rebuchet-Gray-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266" dirty="0"/>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3829567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ebuchet-Gray-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lgn="ctr"/>
            <a:endParaRPr lang="en-US" sz="1266" dirty="0"/>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773132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ebuchet-Gray-Text and Media Content">
    <p:spTree>
      <p:nvGrpSpPr>
        <p:cNvPr id="1" name=""/>
        <p:cNvGrpSpPr/>
        <p:nvPr/>
      </p:nvGrpSpPr>
      <p:grpSpPr>
        <a:xfrm>
          <a:off x="0" y="0"/>
          <a:ext cx="0" cy="0"/>
          <a:chOff x="0" y="0"/>
          <a:chExt cx="0" cy="0"/>
        </a:xfrm>
      </p:grpSpPr>
      <p:sp>
        <p:nvSpPr>
          <p:cNvPr id="7" name="Rectangle 6" descr="&quot;&quot;"/>
          <p:cNvSpPr/>
          <p:nvPr userDrawn="1"/>
        </p:nvSpPr>
        <p:spPr>
          <a:xfrm>
            <a:off x="1410891" y="1716643"/>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5" name="Rectangle 4" descr="&quot;&quot;"/>
          <p:cNvSpPr/>
          <p:nvPr userDrawn="1"/>
        </p:nvSpPr>
        <p:spPr>
          <a:xfrm>
            <a:off x="1410891" y="4816914"/>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dirty="0">
                <a:solidFill>
                  <a:srgbClr val="FFFFFF"/>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697355"/>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26997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2400">
                <a:solidFill>
                  <a:schemeClr val="bg1"/>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35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3314322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ebuchet-Gray-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bg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410664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rebuchet-Gray-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rgbClr val="FFFFFF"/>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2"/>
            </a:solidFill>
          </a:ln>
          <a:effectLst>
            <a:glow rad="63500">
              <a:schemeClr val="accent2">
                <a:lumMod val="60000"/>
                <a:lumOff val="40000"/>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lgn="ctr">
              <a:buNone/>
              <a:defRPr sz="2000" b="1" i="1"/>
            </a:lvl1pPr>
            <a:lvl2pPr>
              <a:buNone/>
              <a:defRPr i="1"/>
            </a:lvl2pPr>
            <a:lvl3pPr>
              <a:buNone/>
              <a:defRPr i="1"/>
            </a:lvl3pPr>
            <a:lvl4pPr>
              <a:buNone/>
              <a:defRPr i="1"/>
            </a:lvl4pPr>
            <a:lvl5pPr>
              <a:buNone/>
              <a:defRPr i="1"/>
            </a:lvl5pPr>
          </a:lstStyle>
          <a:p>
            <a:pPr lvl="0"/>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stStyle>
          <a:p>
            <a:pPr lvl="0">
              <a:spcBef>
                <a:spcPts val="540"/>
              </a:spcBef>
              <a:buFont typeface="Arial" panose="020B0604020202020204" pitchFamily="34" charset="0"/>
              <a:buChar char="•"/>
            </a:pPr>
            <a:r>
              <a:rPr lang="en-US"/>
              <a:t>Click to 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1716075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ebuchet-Gray-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86" y="1607344"/>
            <a:ext cx="4493360" cy="4500563"/>
          </a:xfrm>
          <a:prstGeom prst="rect">
            <a:avLst/>
          </a:prstGeom>
        </p:spPr>
      </p:pic>
    </p:spTree>
    <p:extLst>
      <p:ext uri="{BB962C8B-B14F-4D97-AF65-F5344CB8AC3E}">
        <p14:creationId xmlns:p14="http://schemas.microsoft.com/office/powerpoint/2010/main" val="26115424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ebuchet-Gray-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660" y="1569652"/>
            <a:ext cx="6161871" cy="4538254"/>
          </a:xfrm>
          <a:prstGeom prst="rect">
            <a:avLst/>
          </a:prstGeom>
        </p:spPr>
      </p:pic>
    </p:spTree>
    <p:extLst>
      <p:ext uri="{BB962C8B-B14F-4D97-AF65-F5344CB8AC3E}">
        <p14:creationId xmlns:p14="http://schemas.microsoft.com/office/powerpoint/2010/main" val="3788211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ebuchet-Gray-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12123" y="1774723"/>
            <a:ext cx="3527955" cy="4057230"/>
          </a:xfrm>
          <a:prstGeom prst="rect">
            <a:avLst/>
          </a:prstGeom>
        </p:spPr>
      </p:pic>
    </p:spTree>
    <p:extLst>
      <p:ext uri="{BB962C8B-B14F-4D97-AF65-F5344CB8AC3E}">
        <p14:creationId xmlns:p14="http://schemas.microsoft.com/office/powerpoint/2010/main" val="19724302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ebuchet-Gray-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bg1"/>
                </a:solidFill>
                <a:latin typeface="+mj-lt"/>
                <a:ea typeface="Tahoma" panose="020B0604030504040204" pitchFamily="34" charset="0"/>
                <a:cs typeface="Tahoma" panose="020B0604030504040204" pitchFamily="34" charset="0"/>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1127447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rebuchet-Gray Thank You">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defRPr baseline="0"/>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2253363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Layout - Gra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bg1"/>
                </a:solidFill>
              </a:defRPr>
            </a:lvl1pPr>
          </a:lstStyle>
          <a:p>
            <a:r>
              <a:rPr lang="en-US" dirty="0"/>
              <a:t>Click to edit Slide title</a:t>
            </a:r>
          </a:p>
        </p:txBody>
      </p:sp>
      <p:sp>
        <p:nvSpPr>
          <p:cNvPr id="4"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stStyle>
          <a:p>
            <a:pPr lvl="0">
              <a:spcBef>
                <a:spcPts val="540"/>
              </a:spcBef>
              <a:buFont typeface="Arial" panose="020B0604020202020204" pitchFamily="34" charset="0"/>
              <a:buChar char="•"/>
            </a:pPr>
            <a:r>
              <a:rPr lang="en-US"/>
              <a:t>Click to 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Tree>
    <p:extLst>
      <p:ext uri="{BB962C8B-B14F-4D97-AF65-F5344CB8AC3E}">
        <p14:creationId xmlns:p14="http://schemas.microsoft.com/office/powerpoint/2010/main" val="3780224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Blank Layout - Gray">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0"/>
            <a:ext cx="9161859" cy="68702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a:gsLst>
              <a:gs pos="0">
                <a:schemeClr val="accent2">
                  <a:lumMod val="75000"/>
                </a:schemeClr>
              </a:gs>
              <a:gs pos="69000">
                <a:schemeClr val="accent2">
                  <a:lumMod val="50000"/>
                </a:schemeClr>
              </a:gs>
              <a:gs pos="83000">
                <a:schemeClr val="accent2">
                  <a:lumMod val="50000"/>
                </a:schemeClr>
              </a:gs>
              <a:gs pos="100000">
                <a:schemeClr val="accent2">
                  <a:lumMod val="75000"/>
                </a:schemeClr>
              </a:gs>
            </a:gsLst>
            <a:lin ang="5400000" scaled="1"/>
          </a:gra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b="0" i="0" u="none"/>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bg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bg1"/>
                </a:solidFill>
              </a:defRPr>
            </a:lvl1pPr>
            <a:lvl2pPr>
              <a:defRPr lang="en-US" sz="2250" baseline="0" smtClean="0">
                <a:solidFill>
                  <a:schemeClr val="bg1"/>
                </a:solidFill>
              </a:defRPr>
            </a:lvl2pPr>
            <a:lvl3pPr>
              <a:defRPr lang="en-US" sz="1969" smtClean="0">
                <a:solidFill>
                  <a:schemeClr val="bg1"/>
                </a:solidFill>
              </a:defRPr>
            </a:lvl3pPr>
            <a:lvl4pPr>
              <a:defRPr lang="en-US" sz="1687" smtClean="0">
                <a:solidFill>
                  <a:schemeClr val="bg1"/>
                </a:solidFill>
              </a:defRPr>
            </a:lvl4pPr>
          </a:lstStyle>
          <a:p>
            <a:pPr lvl="0">
              <a:spcBef>
                <a:spcPts val="540"/>
              </a:spcBef>
              <a:buFont typeface="Arial" panose="020B0604020202020204" pitchFamily="34" charset="0"/>
              <a:buChar char="•"/>
            </a:pPr>
            <a:r>
              <a:rPr lang="en-US"/>
              <a:t>Click to 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
        <p:nvSpPr>
          <p:cNvPr id="2" name="Slide Number Placeholder 1"/>
          <p:cNvSpPr>
            <a:spLocks noGrp="1"/>
          </p:cNvSpPr>
          <p:nvPr>
            <p:ph type="sldNum" sz="quarter" idx="10"/>
          </p:nvPr>
        </p:nvSpPr>
        <p:spPr/>
        <p:txBody>
          <a:bodyPr/>
          <a:lstStyle>
            <a:lvl1pPr>
              <a:defRPr>
                <a:solidFill>
                  <a:schemeClr val="bg1"/>
                </a:solidFill>
              </a:defRPr>
            </a:lvl1pPr>
          </a:lstStyle>
          <a:p>
            <a:fld id="{88E71DEA-C72C-42CF-90F7-E467E0733BC8}" type="slidenum">
              <a:rPr lang="en-US" smtClean="0"/>
              <a:pPr/>
              <a:t>‹#›</a:t>
            </a:fld>
            <a:endParaRPr lang="en-US" dirty="0"/>
          </a:p>
        </p:txBody>
      </p:sp>
    </p:spTree>
    <p:extLst>
      <p:ext uri="{BB962C8B-B14F-4D97-AF65-F5344CB8AC3E}">
        <p14:creationId xmlns:p14="http://schemas.microsoft.com/office/powerpoint/2010/main" val="2455086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a:t>Click to edit Master text styles</a:t>
            </a:r>
          </a:p>
          <a:p>
            <a:pPr lvl="1">
              <a:spcBef>
                <a:spcPts val="540"/>
              </a:spcBef>
              <a:buFont typeface="Arial" panose="020B0604020202020204" pitchFamily="34" charset="0"/>
              <a:buChar char="•"/>
            </a:pPr>
            <a:r>
              <a:rPr lang="en-US"/>
              <a:t>Second level</a:t>
            </a:r>
          </a:p>
          <a:p>
            <a:pPr lvl="2">
              <a:spcBef>
                <a:spcPts val="540"/>
              </a:spcBef>
              <a:buFont typeface="Arial" panose="020B0604020202020204" pitchFamily="34" charset="0"/>
              <a:buChar char="•"/>
            </a:pPr>
            <a:r>
              <a:rPr lang="en-US"/>
              <a:t>Third level</a:t>
            </a:r>
          </a:p>
          <a:p>
            <a:pPr lvl="3">
              <a:spcBef>
                <a:spcPts val="540"/>
              </a:spcBef>
              <a:buFont typeface="Arial" panose="020B0604020202020204" pitchFamily="34" charset="0"/>
              <a:buChar char="•"/>
            </a:pPr>
            <a:r>
              <a:rPr lang="en-US"/>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165454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Caption">
    <p:spTree>
      <p:nvGrpSpPr>
        <p:cNvPr id="1" name=""/>
        <p:cNvGrpSpPr/>
        <p:nvPr/>
      </p:nvGrpSpPr>
      <p:grpSpPr>
        <a:xfrm>
          <a:off x="0" y="0"/>
          <a:ext cx="0" cy="0"/>
          <a:chOff x="0" y="0"/>
          <a:chExt cx="0" cy="0"/>
        </a:xfrm>
      </p:grpSpPr>
      <p:sp>
        <p:nvSpPr>
          <p:cNvPr id="2" name="Rectangle 1"/>
          <p:cNvSpPr/>
          <p:nvPr userDrawn="1"/>
        </p:nvSpPr>
        <p:spPr>
          <a:xfrm>
            <a:off x="-76200" y="-304800"/>
            <a:ext cx="9296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5"/>
          <p:cNvSpPr>
            <a:spLocks noGrp="1"/>
          </p:cNvSpPr>
          <p:nvPr>
            <p:ph type="pic" sz="quarter" idx="13"/>
          </p:nvPr>
        </p:nvSpPr>
        <p:spPr>
          <a:xfrm>
            <a:off x="1600200" y="1600200"/>
            <a:ext cx="5943600" cy="4114800"/>
          </a:xfrm>
          <a:effectLst>
            <a:outerShdw blurRad="50800" dist="38100" dir="2700000" algn="tl" rotWithShape="0">
              <a:prstClr val="black">
                <a:alpha val="40000"/>
              </a:prstClr>
            </a:outerShdw>
          </a:effectLst>
        </p:spPr>
        <p:txBody>
          <a:bodyPr/>
          <a:lstStyle/>
          <a:p>
            <a:r>
              <a:rPr lang="en-US"/>
              <a:t>Click icon to add picture</a:t>
            </a:r>
            <a:endParaRPr lang="en-US" dirty="0"/>
          </a:p>
        </p:txBody>
      </p:sp>
      <p:sp>
        <p:nvSpPr>
          <p:cNvPr id="7" name="Title 7"/>
          <p:cNvSpPr>
            <a:spLocks noGrp="1"/>
          </p:cNvSpPr>
          <p:nvPr>
            <p:ph type="title" hasCustomPrompt="1"/>
          </p:nvPr>
        </p:nvSpPr>
        <p:spPr>
          <a:xfrm>
            <a:off x="457200" y="0"/>
            <a:ext cx="8229600" cy="1143000"/>
          </a:xfrm>
        </p:spPr>
        <p:txBody>
          <a:bodyPr rtlCol="0">
            <a:noAutofit/>
          </a:bodyPr>
          <a:lstStyle>
            <a:lvl1pPr>
              <a:defRPr sz="2400">
                <a:solidFill>
                  <a:srgbClr val="3B6E8F"/>
                </a:solidFill>
              </a:defRPr>
            </a:lvl1pPr>
            <a:extLst/>
          </a:lstStyle>
          <a:p>
            <a:r>
              <a:rPr kumimoji="0" lang="en-US" dirty="0"/>
              <a:t>Click to edit </a:t>
            </a:r>
            <a:br>
              <a:rPr kumimoji="0" lang="en-US" dirty="0"/>
            </a:br>
            <a:r>
              <a:rPr kumimoji="0" lang="en-US" dirty="0"/>
              <a:t>master title style</a:t>
            </a:r>
          </a:p>
        </p:txBody>
      </p:sp>
      <p:sp>
        <p:nvSpPr>
          <p:cNvPr id="9" name="Text Placeholder 8"/>
          <p:cNvSpPr>
            <a:spLocks noGrp="1"/>
          </p:cNvSpPr>
          <p:nvPr>
            <p:ph type="body" sz="quarter" idx="14" hasCustomPrompt="1"/>
          </p:nvPr>
        </p:nvSpPr>
        <p:spPr>
          <a:xfrm>
            <a:off x="1600200" y="5867400"/>
            <a:ext cx="5867400" cy="304800"/>
          </a:xfrm>
        </p:spPr>
        <p:txBody>
          <a:bodyPr>
            <a:noAutofit/>
          </a:bodyPr>
          <a:lstStyle>
            <a:lvl1pPr>
              <a:buFontTx/>
              <a:buNone/>
              <a:defRPr sz="1350" baseline="0">
                <a:solidFill>
                  <a:srgbClr val="3B6E8F"/>
                </a:solidFill>
              </a:defRPr>
            </a:lvl1pPr>
          </a:lstStyle>
          <a:p>
            <a:pPr lvl="0"/>
            <a:r>
              <a:rPr lang="en-US" dirty="0"/>
              <a:t>Caption text in here</a:t>
            </a:r>
          </a:p>
        </p:txBody>
      </p:sp>
    </p:spTree>
    <p:extLst>
      <p:ext uri="{BB962C8B-B14F-4D97-AF65-F5344CB8AC3E}">
        <p14:creationId xmlns:p14="http://schemas.microsoft.com/office/powerpoint/2010/main" val="1044541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lang="en-US" smtClean="0"/>
              <a:t>Nov-17</a:t>
            </a:fld>
            <a:endParaRPr lang="en-US"/>
          </a:p>
        </p:txBody>
      </p:sp>
      <p:sp>
        <p:nvSpPr>
          <p:cNvPr id="2" name="Slide Number Placeholder 1"/>
          <p:cNvSpPr>
            <a:spLocks noGrp="1"/>
          </p:cNvSpPr>
          <p:nvPr>
            <p:ph type="sldNum" sz="quarter" idx="12"/>
          </p:nvPr>
        </p:nvSpPr>
        <p:spPr/>
        <p:txBody>
          <a:bodyPr/>
          <a:lstStyle/>
          <a:p>
            <a:fld id="{7CD4B2A3-DF06-4EAB-85AB-0641A4D150A0}" type="slidenum">
              <a:rPr lang="en-US" smtClean="0"/>
              <a:t>‹#›</a:t>
            </a:fld>
            <a:endParaRPr lang="en-US" dirty="0"/>
          </a:p>
        </p:txBody>
      </p:sp>
    </p:spTree>
    <p:extLst>
      <p:ext uri="{BB962C8B-B14F-4D97-AF65-F5344CB8AC3E}">
        <p14:creationId xmlns:p14="http://schemas.microsoft.com/office/powerpoint/2010/main" val="316015669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4A1D">
              <a:alpha val="49804"/>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b="0" i="0" u="none" dirty="0"/>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lang="en-US" smtClean="0"/>
              <a:t>Nov-17</a:t>
            </a:fld>
            <a:endParaRPr lang="en-US"/>
          </a:p>
        </p:txBody>
      </p:sp>
      <p:sp>
        <p:nvSpPr>
          <p:cNvPr id="2" name="Slide Number Placeholder 1"/>
          <p:cNvSpPr>
            <a:spLocks noGrp="1"/>
          </p:cNvSpPr>
          <p:nvPr>
            <p:ph type="sldNum" sz="quarter" idx="17"/>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95091426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4A1D">
              <a:alpha val="50196"/>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1547" b="0" i="0" u="none"/>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lang="en-US" smtClean="0"/>
              <a:t>Nov-17</a:t>
            </a:fld>
            <a:endParaRPr lang="en-US"/>
          </a:p>
        </p:txBody>
      </p:sp>
      <p:sp>
        <p:nvSpPr>
          <p:cNvPr id="2" name="Slide Number Placeholder 1"/>
          <p:cNvSpPr>
            <a:spLocks noGrp="1"/>
          </p:cNvSpPr>
          <p:nvPr>
            <p:ph type="sldNum" sz="quarter" idx="2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685864541"/>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r>
              <a:rPr lang="en-US" sz="4640" b="1" i="1" dirty="0">
                <a:solidFill>
                  <a:schemeClr val="tx1"/>
                </a:solidFill>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lang="en-US" sz="4219" b="1" dirty="0">
                <a:solidFill>
                  <a:schemeClr val="tx1"/>
                </a:solidFill>
              </a:rPr>
              <a:t>Improving</a:t>
            </a:r>
            <a:r>
              <a:rPr lang="en-US" sz="4219" b="0" dirty="0">
                <a:solidFill>
                  <a:schemeClr val="tx1"/>
                </a:solidFill>
              </a:rPr>
              <a:t> </a:t>
            </a:r>
            <a:r>
              <a:rPr lang="en-US" sz="3797" b="0" dirty="0">
                <a:solidFill>
                  <a:schemeClr val="tx1"/>
                </a:solidFill>
              </a:rPr>
              <a:t>health care access and outcomes for the </a:t>
            </a:r>
            <a:r>
              <a:rPr lang="en-US" sz="4219" b="1" dirty="0">
                <a:solidFill>
                  <a:schemeClr val="tx1"/>
                </a:solidFill>
              </a:rPr>
              <a:t>people</a:t>
            </a:r>
            <a:r>
              <a:rPr lang="en-US" sz="4219" b="0" dirty="0">
                <a:solidFill>
                  <a:schemeClr val="tx1"/>
                </a:solidFill>
              </a:rPr>
              <a:t> </a:t>
            </a:r>
            <a:r>
              <a:rPr lang="en-US" sz="3797" b="0" dirty="0">
                <a:solidFill>
                  <a:schemeClr val="tx1"/>
                </a:solidFill>
              </a:rPr>
              <a:t>we serve while demonstrating sound stewardship of financial </a:t>
            </a:r>
            <a:r>
              <a:rPr lang="en-US" sz="4219" b="1" dirty="0">
                <a:solidFill>
                  <a:schemeClr val="tx1"/>
                </a:solidFill>
              </a:rPr>
              <a:t>resources</a:t>
            </a:r>
            <a:endParaRPr lang="en-US" sz="3797" b="1" dirty="0">
              <a:solidFill>
                <a:schemeClr val="tx1"/>
              </a:solidFill>
            </a:endParaRPr>
          </a:p>
          <a:p>
            <a:endParaRPr lang="en-US" sz="1266" dirty="0">
              <a:solidFill>
                <a:schemeClr val="tx1"/>
              </a:solidFill>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1353215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63766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279619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453719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lgn="ctr"/>
            <a:endParaRPr lang="en-US" sz="1266" dirty="0"/>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3616582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lgn="ctr"/>
            <a:endParaRPr lang="en-US" sz="1266" dirty="0"/>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502798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697355"/>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44070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6485" cy="1779555"/>
          </a:xfrm>
          <a:prstGeom prst="rect">
            <a:avLst/>
          </a:prstGeom>
        </p:spPr>
      </p:pic>
      <p:sp>
        <p:nvSpPr>
          <p:cNvPr id="10" name="Text Placeholder 9"/>
          <p:cNvSpPr>
            <a:spLocks noGrp="1"/>
          </p:cNvSpPr>
          <p:nvPr>
            <p:ph type="body" sz="quarter" idx="14" hasCustomPrompt="1"/>
          </p:nvPr>
        </p:nvSpPr>
        <p:spPr>
          <a:xfrm>
            <a:off x="0" y="5791200"/>
            <a:ext cx="9144000" cy="457200"/>
          </a:xfrm>
        </p:spPr>
        <p:txBody>
          <a:bodyPr>
            <a:normAutofit/>
          </a:bodyPr>
          <a:lstStyle>
            <a:lvl1pPr marL="82296" indent="0" algn="ctr">
              <a:buFontTx/>
              <a:buNone/>
              <a:defRPr sz="1500" baseline="0"/>
            </a:lvl1pPr>
            <a:lvl2pPr algn="ctr">
              <a:defRPr/>
            </a:lvl2pPr>
            <a:lvl3pPr algn="ctr">
              <a:defRPr/>
            </a:lvl3pPr>
            <a:lvl4pPr algn="ctr">
              <a:defRPr/>
            </a:lvl4pPr>
            <a:lvl5pPr algn="ctr">
              <a:defRPr/>
            </a:lvl5pPr>
          </a:lstStyle>
          <a:p>
            <a:pPr lvl="0"/>
            <a:r>
              <a:rPr lang="en-US" dirty="0"/>
              <a:t>Name ###     720.382.####     #####@coloradohealthinstitute.org</a:t>
            </a: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540566"/>
            <a:ext cx="9153635" cy="5317435"/>
          </a:xfrm>
          <a:prstGeom prst="rect">
            <a:avLst/>
          </a:prstGeom>
        </p:spPr>
      </p:pic>
    </p:spTree>
    <p:extLst>
      <p:ext uri="{BB962C8B-B14F-4D97-AF65-F5344CB8AC3E}">
        <p14:creationId xmlns:p14="http://schemas.microsoft.com/office/powerpoint/2010/main" val="1083415404"/>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5303874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rebuchet-White-Text and Images">
    <p:spTree>
      <p:nvGrpSpPr>
        <p:cNvPr id="1" name=""/>
        <p:cNvGrpSpPr/>
        <p:nvPr/>
      </p:nvGrpSpPr>
      <p:grpSpPr>
        <a:xfrm>
          <a:off x="0" y="0"/>
          <a:ext cx="0" cy="0"/>
          <a:chOff x="0" y="0"/>
          <a:chExt cx="0" cy="0"/>
        </a:xfrm>
      </p:grpSpPr>
      <p:sp>
        <p:nvSpPr>
          <p:cNvPr id="11"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Click to edit title</a:t>
            </a:r>
          </a:p>
        </p:txBody>
      </p:sp>
      <p:sp>
        <p:nvSpPr>
          <p:cNvPr id="5" name="Content Placeholder 4"/>
          <p:cNvSpPr>
            <a:spLocks noGrp="1"/>
          </p:cNvSpPr>
          <p:nvPr>
            <p:ph sz="quarter" idx="11" hasCustomPrompt="1"/>
          </p:nvPr>
        </p:nvSpPr>
        <p:spPr>
          <a:xfrm>
            <a:off x="369180" y="1716643"/>
            <a:ext cx="4461510" cy="3673475"/>
          </a:xfrm>
          <a:prstGeom prst="roundRect">
            <a:avLst>
              <a:gd name="adj" fmla="val 7126"/>
            </a:avLst>
          </a:prstGeom>
          <a:ln>
            <a:solidFill>
              <a:schemeClr val="accent2"/>
            </a:solidFill>
          </a:ln>
          <a:effectLst>
            <a:glow rad="63500">
              <a:schemeClr val="accent2">
                <a:alpha val="40000"/>
              </a:schemeClr>
            </a:glow>
            <a:outerShdw blurRad="50800" dist="63500" dir="8100000" algn="tr" rotWithShape="0">
              <a:schemeClr val="tx1">
                <a:lumMod val="50000"/>
                <a:alpha val="60000"/>
              </a:schemeClr>
            </a:outerShdw>
          </a:effectLst>
        </p:spPr>
        <p:style>
          <a:lnRef idx="2">
            <a:schemeClr val="accent6"/>
          </a:lnRef>
          <a:fillRef idx="1">
            <a:schemeClr val="lt1"/>
          </a:fillRef>
          <a:effectRef idx="0">
            <a:schemeClr val="accent6"/>
          </a:effectRef>
          <a:fontRef idx="none"/>
        </p:style>
        <p:txBody>
          <a:bodyPr/>
          <a:lstStyle>
            <a:lvl1pPr>
              <a:defRPr lang="en-US" sz="2000" b="1" i="1" dirty="0"/>
            </a:lvl1pPr>
          </a:lstStyle>
          <a:p>
            <a:pPr lvl="0" algn="ctr">
              <a:buNone/>
            </a:pPr>
            <a:r>
              <a:rPr lang="en-US" sz="2000" i="1" dirty="0"/>
              <a:t>Insert image or Clip Art</a:t>
            </a:r>
            <a:endParaRPr lang="en-US" dirty="0"/>
          </a:p>
        </p:txBody>
      </p:sp>
      <p:sp>
        <p:nvSpPr>
          <p:cNvPr id="4" name="Text Placeholder 3"/>
          <p:cNvSpPr>
            <a:spLocks noGrp="1"/>
          </p:cNvSpPr>
          <p:nvPr>
            <p:ph type="body" sz="quarter" idx="16"/>
          </p:nvPr>
        </p:nvSpPr>
        <p:spPr>
          <a:xfrm>
            <a:off x="5107781" y="1716643"/>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3729539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rebuchet-White-Contact Info">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Contact Info</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sp>
        <p:nvSpPr>
          <p:cNvPr id="11" name="Text Placeholder 10"/>
          <p:cNvSpPr>
            <a:spLocks noGrp="1"/>
          </p:cNvSpPr>
          <p:nvPr>
            <p:ph type="body" sz="quarter" idx="12" hasCustomPrompt="1"/>
          </p:nvPr>
        </p:nvSpPr>
        <p:spPr>
          <a:xfrm>
            <a:off x="446485" y="2143125"/>
            <a:ext cx="8251031" cy="2571750"/>
          </a:xfrm>
          <a:prstGeom prst="rect">
            <a:avLst/>
          </a:prstGeom>
        </p:spPr>
        <p:txBody>
          <a:bodyPr anchor="ctr"/>
          <a:lstStyle>
            <a:lvl1pPr algn="ctr">
              <a:spcBef>
                <a:spcPts val="0"/>
              </a:spcBef>
              <a:defRPr sz="2531" b="0" baseline="0">
                <a:solidFill>
                  <a:schemeClr val="tx1"/>
                </a:solidFill>
              </a:defRPr>
            </a:lvl1pPr>
          </a:lstStyle>
          <a:p>
            <a:pPr lvl="0"/>
            <a:r>
              <a:rPr lang="en-US" b="1" dirty="0"/>
              <a:t>Contact Name #1 (required)</a:t>
            </a:r>
          </a:p>
          <a:p>
            <a:pPr lvl="0"/>
            <a:r>
              <a:rPr lang="en-US" b="0" dirty="0"/>
              <a:t>Position</a:t>
            </a:r>
          </a:p>
          <a:p>
            <a:pPr lvl="0"/>
            <a:r>
              <a:rPr lang="en-US" b="0" dirty="0"/>
              <a:t>Email address</a:t>
            </a:r>
          </a:p>
          <a:p>
            <a:pPr lvl="0"/>
            <a:endParaRPr lang="en-US" b="0" dirty="0"/>
          </a:p>
          <a:p>
            <a:pPr lvl="0"/>
            <a:r>
              <a:rPr lang="en-US" b="1" dirty="0"/>
              <a:t>Contact Name #2 (optional)</a:t>
            </a:r>
          </a:p>
          <a:p>
            <a:pPr lvl="0"/>
            <a:r>
              <a:rPr lang="en-US" b="0" dirty="0"/>
              <a:t>Position</a:t>
            </a:r>
          </a:p>
          <a:p>
            <a:pPr lvl="0"/>
            <a:r>
              <a:rPr lang="en-US" b="0" dirty="0"/>
              <a:t>Email address</a:t>
            </a:r>
            <a:endParaRPr lang="en-US" dirty="0"/>
          </a:p>
        </p:txBody>
      </p:sp>
    </p:spTree>
    <p:extLst>
      <p:ext uri="{BB962C8B-B14F-4D97-AF65-F5344CB8AC3E}">
        <p14:creationId xmlns:p14="http://schemas.microsoft.com/office/powerpoint/2010/main" val="2300098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rebuchet-White-Questions">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3" name="Picture 2" descr="Icon graphic of a person raising their hand to ask a question"/>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6484" y="1607344"/>
            <a:ext cx="4500563" cy="4500563"/>
          </a:xfrm>
          <a:prstGeom prst="rect">
            <a:avLst/>
          </a:prstGeom>
        </p:spPr>
      </p:pic>
    </p:spTree>
    <p:extLst>
      <p:ext uri="{BB962C8B-B14F-4D97-AF65-F5344CB8AC3E}">
        <p14:creationId xmlns:p14="http://schemas.microsoft.com/office/powerpoint/2010/main" val="38826685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ebuchet-White-Questions-2">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4" name="Picture 3" descr="Icon graphic of two people, a speech bubble, and a question mark"/>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464469" y="1523762"/>
            <a:ext cx="6215063" cy="4607719"/>
          </a:xfrm>
          <a:prstGeom prst="rect">
            <a:avLst/>
          </a:prstGeom>
        </p:spPr>
      </p:pic>
    </p:spTree>
    <p:extLst>
      <p:ext uri="{BB962C8B-B14F-4D97-AF65-F5344CB8AC3E}">
        <p14:creationId xmlns:p14="http://schemas.microsoft.com/office/powerpoint/2010/main" val="594731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rebuchet-White-Questions-3">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642937"/>
            <a:ext cx="8251031" cy="816531"/>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lvl1pPr>
          </a:lstStyle>
          <a:p>
            <a:pPr lvl="0"/>
            <a:r>
              <a:rPr lang="en-US" dirty="0">
                <a:sym typeface="Trebuchet MS" pitchFamily="-100" charset="0"/>
              </a:rPr>
              <a:t>Click to add Questions</a:t>
            </a:r>
          </a:p>
        </p:txBody>
      </p:sp>
      <p:sp>
        <p:nvSpPr>
          <p:cNvPr id="2" name="Slide Number Placeholder 1"/>
          <p:cNvSpPr>
            <a:spLocks noGrp="1"/>
          </p:cNvSpPr>
          <p:nvPr>
            <p:ph type="sldNum" sz="quarter" idx="10"/>
          </p:nvPr>
        </p:nvSpPr>
        <p:spPr/>
        <p:txBody>
          <a:bodyPr/>
          <a:lstStyle/>
          <a:p>
            <a:fld id="{88E71DEA-C72C-42CF-90F7-E467E0733BC8}" type="slidenum">
              <a:rPr lang="en-US" smtClean="0"/>
              <a:pPr/>
              <a:t>‹#›</a:t>
            </a:fld>
            <a:endParaRPr lang="en-US" dirty="0"/>
          </a:p>
        </p:txBody>
      </p:sp>
      <p:pic>
        <p:nvPicPr>
          <p:cNvPr id="6" name="Picture 5" descr="Icon graphic of a speech bubble containing a question mark"/>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839516" y="1071562"/>
            <a:ext cx="5464969" cy="5464969"/>
          </a:xfrm>
          <a:prstGeom prst="rect">
            <a:avLst/>
          </a:prstGeom>
        </p:spPr>
      </p:pic>
    </p:spTree>
    <p:extLst>
      <p:ext uri="{BB962C8B-B14F-4D97-AF65-F5344CB8AC3E}">
        <p14:creationId xmlns:p14="http://schemas.microsoft.com/office/powerpoint/2010/main" val="21827709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rebuchet-White Thank You">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bwMode="auto">
          <a:xfrm>
            <a:off x="446485" y="1660922"/>
            <a:ext cx="8251031" cy="1626319"/>
          </a:xfrm>
          <a:prstGeom prst="rect">
            <a:avLst/>
          </a:prstGeom>
          <a:noFill/>
          <a:ln w="3175">
            <a:noFill/>
            <a:miter lim="0"/>
            <a:headEnd/>
            <a:tailEnd/>
          </a:ln>
        </p:spPr>
        <p:txBody>
          <a:bodyPr vert="horz" wrap="square" lIns="0" tIns="0" rIns="0" bIns="0" numCol="1" anchor="ctr" anchorCtr="0" compatLnSpc="1">
            <a:prstTxWarp prst="textNoShape">
              <a:avLst/>
            </a:prstTxWarp>
          </a:bodyPr>
          <a:lstStyle>
            <a:lvl1pPr algn="ctr">
              <a:defRPr baseline="0">
                <a:solidFill>
                  <a:schemeClr val="tx1"/>
                </a:solidFill>
              </a:defRPr>
            </a:lvl1pPr>
          </a:lstStyle>
          <a:p>
            <a:pPr lvl="0"/>
            <a:r>
              <a:rPr lang="en-US" dirty="0">
                <a:sym typeface="Trebuchet MS" pitchFamily="-100" charset="0"/>
              </a:rPr>
              <a:t>Click to add Thank You</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2025218858"/>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Layout - Whit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a:p>
        </p:txBody>
      </p:sp>
    </p:spTree>
    <p:extLst>
      <p:ext uri="{BB962C8B-B14F-4D97-AF65-F5344CB8AC3E}">
        <p14:creationId xmlns:p14="http://schemas.microsoft.com/office/powerpoint/2010/main" val="1024416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Blank Layout - White">
    <p:spTree>
      <p:nvGrpSpPr>
        <p:cNvPr id="1" name=""/>
        <p:cNvGrpSpPr/>
        <p:nvPr/>
      </p:nvGrpSpPr>
      <p:grpSpPr>
        <a:xfrm>
          <a:off x="0" y="0"/>
          <a:ext cx="0" cy="0"/>
          <a:chOff x="0" y="0"/>
          <a:chExt cx="0" cy="0"/>
        </a:xfrm>
      </p:grpSpPr>
      <p:sp>
        <p:nvSpPr>
          <p:cNvPr id="3" name="Rectangle 2" descr="&quot;&quot;"/>
          <p:cNvSpPr/>
          <p:nvPr userDrawn="1"/>
        </p:nvSpPr>
        <p:spPr bwMode="auto">
          <a:xfrm>
            <a:off x="0" y="6062140"/>
            <a:ext cx="9155430" cy="803672"/>
          </a:xfrm>
          <a:prstGeom prst="rect">
            <a:avLst/>
          </a:prstGeom>
          <a:solidFill>
            <a:schemeClr val="bg1"/>
          </a:solidFill>
          <a:ln w="12700" cap="flat" cmpd="sng" algn="ctr">
            <a:noFill/>
            <a:prstDash val="solid"/>
            <a:miter lim="0"/>
            <a:headEnd type="none" w="med" len="med"/>
            <a:tailEnd type="none" w="med" len="med"/>
          </a:ln>
          <a:effectLst/>
        </p:spPr>
        <p:txBody>
          <a:bodyPr vert="horz" wrap="square" lIns="35719" tIns="35719" rIns="35719" bIns="35719" numCol="1" rtlCol="0" anchor="ctr" anchorCtr="0" compatLnSpc="1">
            <a:prstTxWarp prst="textNoShape">
              <a:avLst/>
            </a:prstTxWarp>
          </a:bodyPr>
          <a:lstStyle/>
          <a:p>
            <a:pPr marL="160729" marR="0" indent="0" algn="l" defTabSz="410751" rtl="0" eaLnBrk="1" fontAlgn="base" latinLnBrk="0" hangingPunct="0">
              <a:lnSpc>
                <a:spcPct val="100000"/>
              </a:lnSpc>
              <a:spcBef>
                <a:spcPct val="0"/>
              </a:spcBef>
              <a:spcAft>
                <a:spcPct val="0"/>
              </a:spcAft>
              <a:buClrTx/>
              <a:buSzTx/>
              <a:buFontTx/>
              <a:buNone/>
              <a:tabLst/>
            </a:pPr>
            <a:endParaRPr kumimoji="0" lang="en-US" sz="1266"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itle 1"/>
          <p:cNvSpPr>
            <a:spLocks noGrp="1"/>
          </p:cNvSpPr>
          <p:nvPr>
            <p:ph type="title" hasCustomPrompt="1"/>
          </p:nvPr>
        </p:nvSpPr>
        <p:spPr>
          <a:xfrm>
            <a:off x="628428" y="161413"/>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5" name="Text Placeholder 3"/>
          <p:cNvSpPr>
            <a:spLocks noGrp="1"/>
          </p:cNvSpPr>
          <p:nvPr>
            <p:ph type="body" sz="quarter" idx="16"/>
          </p:nvPr>
        </p:nvSpPr>
        <p:spPr>
          <a:xfrm>
            <a:off x="628427" y="1240869"/>
            <a:ext cx="3696891" cy="3673475"/>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Master text styles</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2" name="Slide Number Placeholder 1"/>
          <p:cNvSpPr>
            <a:spLocks noGrp="1"/>
          </p:cNvSpPr>
          <p:nvPr>
            <p:ph type="sldNum" sz="quarter" idx="10"/>
          </p:nvPr>
        </p:nvSpPr>
        <p:spPr/>
        <p:txBody>
          <a:bodyPr/>
          <a:lstStyle>
            <a:lvl1pPr>
              <a:defRPr>
                <a:solidFill>
                  <a:schemeClr val="tx1"/>
                </a:solidFill>
              </a:defRPr>
            </a:lvl1pPr>
          </a:lstStyle>
          <a:p>
            <a:fld id="{7CD4B2A3-DF06-4EAB-85AB-0641A4D150A0}" type="slidenum">
              <a:rPr lang="en-US" smtClean="0"/>
              <a:pPr/>
              <a:t>‹#›</a:t>
            </a:fld>
            <a:endParaRPr lang="en-US"/>
          </a:p>
        </p:txBody>
      </p:sp>
    </p:spTree>
    <p:extLst>
      <p:ext uri="{BB962C8B-B14F-4D97-AF65-F5344CB8AC3E}">
        <p14:creationId xmlns:p14="http://schemas.microsoft.com/office/powerpoint/2010/main" val="2535287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ebuchet-White Title Slide">
    <p:bg>
      <p:bgRef idx="1001">
        <a:schemeClr val="bg1"/>
      </p:bgRef>
    </p:bg>
    <p:spTree>
      <p:nvGrpSpPr>
        <p:cNvPr id="1" name=""/>
        <p:cNvGrpSpPr/>
        <p:nvPr/>
      </p:nvGrpSpPr>
      <p:grpSpPr>
        <a:xfrm>
          <a:off x="0" y="0"/>
          <a:ext cx="0" cy="0"/>
          <a:chOff x="0" y="0"/>
          <a:chExt cx="0" cy="0"/>
        </a:xfrm>
      </p:grpSpPr>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3"/>
          </p:nvPr>
        </p:nvSpPr>
        <p:spPr>
          <a:xfrm>
            <a:off x="5944895" y="5259229"/>
            <a:ext cx="2057176" cy="365001"/>
          </a:xfrm>
        </p:spPr>
        <p:txBody>
          <a:bodyPr/>
          <a:lstStyle/>
          <a:p>
            <a:pPr algn="r"/>
            <a:fld id="{10E01DED-5ADE-41E7-8881-327ED67474B3}" type="datetime7">
              <a:rPr lang="en-US" smtClean="0"/>
              <a:t>Nov-17</a:t>
            </a:fld>
            <a:endParaRPr lang="en-US" dirty="0"/>
          </a:p>
        </p:txBody>
      </p:sp>
      <p:sp>
        <p:nvSpPr>
          <p:cNvPr id="2" name="Slide Number Placeholder 1"/>
          <p:cNvSpPr>
            <a:spLocks noGrp="1"/>
          </p:cNvSpPr>
          <p:nvPr>
            <p:ph type="sldNum" sz="quarter" idx="12"/>
          </p:nvPr>
        </p:nvSpPr>
        <p:spPr/>
        <p:txBody>
          <a:bodyPr/>
          <a:lstStyle/>
          <a:p>
            <a:fld id="{7CD4B2A3-DF06-4EAB-85AB-0641A4D150A0}" type="slidenum">
              <a:rPr lang="en-US" smtClean="0"/>
              <a:t>‹#›</a:t>
            </a:fld>
            <a:endParaRPr lang="en-US" dirty="0"/>
          </a:p>
        </p:txBody>
      </p:sp>
    </p:spTree>
    <p:extLst>
      <p:ext uri="{BB962C8B-B14F-4D97-AF65-F5344CB8AC3E}">
        <p14:creationId xmlns:p14="http://schemas.microsoft.com/office/powerpoint/2010/main" val="238911856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6700"/>
            <a:ext cx="9220200" cy="7124700"/>
          </a:xfrm>
          <a:prstGeom prst="rect">
            <a:avLst/>
          </a:prstGeom>
        </p:spPr>
      </p:pic>
      <p:sp>
        <p:nvSpPr>
          <p:cNvPr id="9" name="Title 3"/>
          <p:cNvSpPr txBox="1">
            <a:spLocks/>
          </p:cNvSpPr>
          <p:nvPr userDrawn="1"/>
        </p:nvSpPr>
        <p:spPr>
          <a:xfrm>
            <a:off x="4182533" y="4873625"/>
            <a:ext cx="4428066" cy="1371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200" kern="1200">
                <a:solidFill>
                  <a:schemeClr val="bg1"/>
                </a:solidFill>
                <a:latin typeface="Ebrima"/>
                <a:ea typeface="+mj-ea"/>
                <a:cs typeface="Ebrima"/>
              </a:defRPr>
            </a:lvl1pPr>
          </a:lstStyle>
          <a:p>
            <a:pPr algn="r"/>
            <a:r>
              <a:rPr lang="en-US" sz="2700" dirty="0">
                <a:latin typeface="Ebrima" pitchFamily="2" charset="0"/>
                <a:ea typeface="Ebrima" pitchFamily="2" charset="0"/>
                <a:cs typeface="Ebrima" pitchFamily="2" charset="0"/>
              </a:rPr>
              <a:t>Click to change chapter title</a:t>
            </a:r>
          </a:p>
        </p:txBody>
      </p:sp>
      <p:sp>
        <p:nvSpPr>
          <p:cNvPr id="14" name="Picture Placeholder 2"/>
          <p:cNvSpPr>
            <a:spLocks noGrp="1"/>
          </p:cNvSpPr>
          <p:nvPr>
            <p:ph type="pic" idx="1"/>
          </p:nvPr>
        </p:nvSpPr>
        <p:spPr>
          <a:xfrm>
            <a:off x="914400" y="838200"/>
            <a:ext cx="7315200" cy="4724400"/>
          </a:xfrm>
          <a:prstGeom prst="rect">
            <a:avLst/>
          </a:prstGeom>
          <a:noFill/>
          <a:ln w="57150">
            <a:solidFill>
              <a:srgbClr val="F6A01A"/>
            </a:solidFill>
          </a:ln>
          <a:effectLst/>
        </p:spPr>
        <p:txBody>
          <a:bodyPr/>
          <a:lstStyle>
            <a:lvl1pPr marL="0" indent="0">
              <a:buNone/>
              <a:defRPr sz="2400">
                <a:solidFill>
                  <a:schemeClr val="tx1"/>
                </a:solidFill>
              </a:defRPr>
            </a:lvl1pPr>
            <a:extLst/>
          </a:lstStyle>
          <a:p>
            <a:r>
              <a:rPr kumimoji="0" lang="en-US"/>
              <a:t>Click icon to add picture</a:t>
            </a:r>
            <a:endParaRPr kumimoji="0" lang="en-US" dirty="0"/>
          </a:p>
        </p:txBody>
      </p:sp>
      <p:sp>
        <p:nvSpPr>
          <p:cNvPr id="11" name="Text Placeholder 10"/>
          <p:cNvSpPr>
            <a:spLocks noGrp="1"/>
          </p:cNvSpPr>
          <p:nvPr>
            <p:ph type="body" sz="quarter" idx="10" hasCustomPrompt="1"/>
          </p:nvPr>
        </p:nvSpPr>
        <p:spPr>
          <a:xfrm>
            <a:off x="0" y="5791200"/>
            <a:ext cx="9144000" cy="457200"/>
          </a:xfrm>
        </p:spPr>
        <p:txBody>
          <a:bodyPr>
            <a:noAutofit/>
          </a:bodyPr>
          <a:lstStyle>
            <a:lvl1pPr marL="82296" indent="0" algn="ctr">
              <a:buFontTx/>
              <a:buNone/>
              <a:defRPr sz="1575" baseline="0"/>
            </a:lvl1pPr>
            <a:lvl2pPr marL="294894" indent="0">
              <a:buFontTx/>
              <a:buNone/>
              <a:defRPr sz="1575"/>
            </a:lvl2pPr>
            <a:lvl3pPr marL="473202" indent="0">
              <a:buFontTx/>
              <a:buNone/>
              <a:defRPr sz="1575"/>
            </a:lvl3pPr>
            <a:lvl4pPr marL="685800" indent="0">
              <a:buFontTx/>
              <a:buNone/>
              <a:defRPr sz="1575"/>
            </a:lvl4pPr>
            <a:lvl5pPr marL="857250" indent="0">
              <a:buFontTx/>
              <a:buNone/>
              <a:defRPr sz="1575"/>
            </a:lvl5pPr>
          </a:lstStyle>
          <a:p>
            <a:pPr lvl="0"/>
            <a:r>
              <a:rPr lang="en-US" dirty="0"/>
              <a:t>Name     720.382.####     #####@coloradohealthinstitute.org</a:t>
            </a:r>
          </a:p>
        </p:txBody>
      </p:sp>
    </p:spTree>
    <p:extLst>
      <p:ext uri="{BB962C8B-B14F-4D97-AF65-F5344CB8AC3E}">
        <p14:creationId xmlns:p14="http://schemas.microsoft.com/office/powerpoint/2010/main" val="11337538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rebuchet-Images-White Title Slide">
    <p:bg>
      <p:bgRef idx="1001">
        <a:schemeClr val="bg1"/>
      </p:bgRef>
    </p:bg>
    <p:spTree>
      <p:nvGrpSpPr>
        <p:cNvPr id="1" name=""/>
        <p:cNvGrpSpPr/>
        <p:nvPr/>
      </p:nvGrpSpPr>
      <p:grpSpPr>
        <a:xfrm>
          <a:off x="0" y="0"/>
          <a:ext cx="0" cy="0"/>
          <a:chOff x="0" y="0"/>
          <a:chExt cx="0" cy="0"/>
        </a:xfrm>
      </p:grpSpPr>
      <p:sp>
        <p:nvSpPr>
          <p:cNvPr id="6" name="AutoShape 5" descr="&quot;&quot;"/>
          <p:cNvSpPr>
            <a:spLocks/>
          </p:cNvSpPr>
          <p:nvPr userDrawn="1"/>
        </p:nvSpPr>
        <p:spPr bwMode="auto">
          <a:xfrm>
            <a:off x="0" y="481113"/>
            <a:ext cx="9161859"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4A1D">
              <a:alpha val="49804"/>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b="0" i="0" u="none" dirty="0"/>
          </a:p>
        </p:txBody>
      </p:sp>
      <p:sp>
        <p:nvSpPr>
          <p:cNvPr id="9" name="Content Placeholder 11"/>
          <p:cNvSpPr>
            <a:spLocks noGrp="1"/>
          </p:cNvSpPr>
          <p:nvPr>
            <p:ph sz="quarter" idx="14" hasCustomPrompt="1"/>
          </p:nvPr>
        </p:nvSpPr>
        <p:spPr>
          <a:xfrm>
            <a:off x="446484" y="481113"/>
            <a:ext cx="1285875" cy="1285875"/>
          </a:xfrm>
          <a:prstGeom prst="rect">
            <a:avLst/>
          </a:prstGeom>
        </p:spPr>
        <p:txBody>
          <a:bodyPr/>
          <a:lstStyle>
            <a:lvl1pPr marL="0" indent="0">
              <a:defRPr lang="en-US" sz="1547" baseline="0" dirty="0">
                <a:solidFill>
                  <a:schemeClr val="bg1"/>
                </a:solidFill>
              </a:defRPr>
            </a:lvl1pPr>
          </a:lstStyle>
          <a:p>
            <a:pPr lvl="0"/>
            <a:r>
              <a:rPr lang="en-US" dirty="0"/>
              <a:t>Click to add Image</a:t>
            </a:r>
          </a:p>
        </p:txBody>
      </p:sp>
      <p:sp>
        <p:nvSpPr>
          <p:cNvPr id="11" name="Content Placeholder 11"/>
          <p:cNvSpPr>
            <a:spLocks noGrp="1"/>
          </p:cNvSpPr>
          <p:nvPr>
            <p:ph sz="quarter" idx="16" hasCustomPrompt="1"/>
          </p:nvPr>
        </p:nvSpPr>
        <p:spPr>
          <a:xfrm>
            <a:off x="3929063" y="48220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10" name="Content Placeholder 11"/>
          <p:cNvSpPr>
            <a:spLocks noGrp="1"/>
          </p:cNvSpPr>
          <p:nvPr>
            <p:ph sz="quarter" idx="15" hasCustomPrompt="1"/>
          </p:nvPr>
        </p:nvSpPr>
        <p:spPr>
          <a:xfrm>
            <a:off x="7411641" y="481113"/>
            <a:ext cx="1285875" cy="1285875"/>
          </a:xfrm>
          <a:prstGeom prst="rect">
            <a:avLst/>
          </a:prstGeom>
        </p:spPr>
        <p:txBody>
          <a:bodyPr/>
          <a:lstStyle>
            <a:lvl1pPr marL="0" marR="0" indent="0" algn="l" defTabSz="410751" rtl="0" eaLnBrk="0" fontAlgn="base" latinLnBrk="0" hangingPunct="0">
              <a:lnSpc>
                <a:spcPct val="100000"/>
              </a:lnSpc>
              <a:spcBef>
                <a:spcPts val="2953"/>
              </a:spcBef>
              <a:spcAft>
                <a:spcPct val="0"/>
              </a:spcAft>
              <a:buClrTx/>
              <a:buSzTx/>
              <a:buFontTx/>
              <a:buNone/>
              <a:tabLst/>
              <a:defRPr lang="en-US" sz="1547" baseline="0" dirty="0">
                <a:solidFill>
                  <a:schemeClr val="bg1"/>
                </a:solidFill>
              </a:defRPr>
            </a:lvl1pPr>
          </a:lstStyle>
          <a:p>
            <a:pPr marL="0" marR="0" lvl="0" indent="0" algn="l" defTabSz="410751" rtl="0" eaLnBrk="0" fontAlgn="base" latinLnBrk="0" hangingPunct="0">
              <a:lnSpc>
                <a:spcPct val="100000"/>
              </a:lnSpc>
              <a:spcBef>
                <a:spcPts val="2953"/>
              </a:spcBef>
              <a:spcAft>
                <a:spcPct val="0"/>
              </a:spcAft>
              <a:buClrTx/>
              <a:buSzTx/>
              <a:buFontTx/>
              <a:buNone/>
              <a:tabLst/>
              <a:defRPr/>
            </a:pPr>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ct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141929"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232547"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18"/>
          </p:nvPr>
        </p:nvSpPr>
        <p:spPr>
          <a:xfrm>
            <a:off x="5944895" y="5259229"/>
            <a:ext cx="2057176" cy="365001"/>
          </a:xfrm>
        </p:spPr>
        <p:txBody>
          <a:bodyPr/>
          <a:lstStyle/>
          <a:p>
            <a:pPr algn="r"/>
            <a:fld id="{5350CD8B-27AF-48B9-AF74-0C3ACF2D3223}" type="datetime7">
              <a:rPr lang="en-US" smtClean="0"/>
              <a:t>Nov-17</a:t>
            </a:fld>
            <a:endParaRPr lang="en-US" dirty="0"/>
          </a:p>
        </p:txBody>
      </p:sp>
      <p:sp>
        <p:nvSpPr>
          <p:cNvPr id="2" name="Slide Number Placeholder 1"/>
          <p:cNvSpPr>
            <a:spLocks noGrp="1"/>
          </p:cNvSpPr>
          <p:nvPr>
            <p:ph type="sldNum" sz="quarter" idx="17"/>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299185820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rebuchet-Images 2-White Title Slide">
    <p:bg>
      <p:bgRef idx="1001">
        <a:schemeClr val="bg1"/>
      </p:bgRef>
    </p:bg>
    <p:spTree>
      <p:nvGrpSpPr>
        <p:cNvPr id="1" name=""/>
        <p:cNvGrpSpPr/>
        <p:nvPr/>
      </p:nvGrpSpPr>
      <p:grpSpPr>
        <a:xfrm>
          <a:off x="0" y="0"/>
          <a:ext cx="0" cy="0"/>
          <a:chOff x="0" y="0"/>
          <a:chExt cx="0" cy="0"/>
        </a:xfrm>
      </p:grpSpPr>
      <p:sp>
        <p:nvSpPr>
          <p:cNvPr id="12" name="AutoShape 5" descr="&quot;&quot;"/>
          <p:cNvSpPr>
            <a:spLocks/>
          </p:cNvSpPr>
          <p:nvPr userDrawn="1"/>
        </p:nvSpPr>
        <p:spPr bwMode="auto">
          <a:xfrm rot="5400000">
            <a:off x="-2359581" y="2359581"/>
            <a:ext cx="6107906" cy="13887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4A1D">
              <a:alpha val="50196"/>
            </a:srgbClr>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lvl="0"/>
            <a:endParaRPr lang="en-US" sz="1547" b="0" i="0" u="none" dirty="0"/>
          </a:p>
        </p:txBody>
      </p:sp>
      <p:sp>
        <p:nvSpPr>
          <p:cNvPr id="13" name="Content Placeholder 11"/>
          <p:cNvSpPr>
            <a:spLocks noGrp="1"/>
          </p:cNvSpPr>
          <p:nvPr>
            <p:ph sz="quarter" idx="17" hasCustomPrompt="1"/>
          </p:nvPr>
        </p:nvSpPr>
        <p:spPr>
          <a:xfrm>
            <a:off x="-25718" y="368599"/>
            <a:ext cx="1414463" cy="1414463"/>
          </a:xfrm>
          <a:prstGeom prst="rect">
            <a:avLst/>
          </a:prstGeom>
        </p:spPr>
        <p:txBody>
          <a:bodyPr/>
          <a:lstStyle>
            <a:lvl1pPr marL="0" indent="0">
              <a:defRPr sz="1547" baseline="0">
                <a:solidFill>
                  <a:schemeClr val="bg1"/>
                </a:solidFill>
              </a:defRPr>
            </a:lvl1pPr>
          </a:lstStyle>
          <a:p>
            <a:pPr lvl="0"/>
            <a:r>
              <a:rPr lang="en-US" dirty="0"/>
              <a:t>Click to add Image</a:t>
            </a:r>
          </a:p>
        </p:txBody>
      </p:sp>
      <p:sp>
        <p:nvSpPr>
          <p:cNvPr id="15" name="Content Placeholder 11"/>
          <p:cNvSpPr>
            <a:spLocks noGrp="1"/>
          </p:cNvSpPr>
          <p:nvPr>
            <p:ph sz="quarter" idx="19" hasCustomPrompt="1"/>
          </p:nvPr>
        </p:nvSpPr>
        <p:spPr>
          <a:xfrm>
            <a:off x="-25718" y="2351535"/>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14" name="Content Placeholder 11"/>
          <p:cNvSpPr>
            <a:spLocks noGrp="1"/>
          </p:cNvSpPr>
          <p:nvPr>
            <p:ph sz="quarter" idx="18" hasCustomPrompt="1"/>
          </p:nvPr>
        </p:nvSpPr>
        <p:spPr>
          <a:xfrm>
            <a:off x="-25718" y="4334470"/>
            <a:ext cx="1414463" cy="1414463"/>
          </a:xfrm>
          <a:prstGeom prst="rect">
            <a:avLst/>
          </a:prstGeom>
        </p:spPr>
        <p:txBody>
          <a:bodyPr/>
          <a:lstStyle>
            <a:lvl1pPr marL="0" indent="0">
              <a:defRPr sz="1547">
                <a:solidFill>
                  <a:schemeClr val="bg1"/>
                </a:solidFill>
              </a:defRPr>
            </a:lvl1pPr>
          </a:lstStyle>
          <a:p>
            <a:pPr lvl="0"/>
            <a:r>
              <a:rPr lang="en-US" dirty="0"/>
              <a:t>Click to add Image</a:t>
            </a:r>
          </a:p>
        </p:txBody>
      </p:sp>
      <p:sp>
        <p:nvSpPr>
          <p:cNvPr id="4" name="Title Placeholder"/>
          <p:cNvSpPr>
            <a:spLocks noGrp="1"/>
          </p:cNvSpPr>
          <p:nvPr>
            <p:ph type="title"/>
          </p:nvPr>
        </p:nvSpPr>
        <p:spPr bwMode="auto">
          <a:xfrm>
            <a:off x="446485" y="1660922"/>
            <a:ext cx="8251031" cy="1626319"/>
          </a:xfrm>
          <a:prstGeom prst="rect">
            <a:avLst/>
          </a:prstGeom>
          <a:noFill/>
          <a:ln w="3175">
            <a:noFill/>
            <a:miter lim="0"/>
            <a:headEnd/>
            <a:tailEnd/>
          </a:ln>
        </p:spPr>
        <p:txBody>
          <a:bodyPr vert="horz" wrap="square" lIns="0" tIns="0" rIns="0" bIns="0" numCol="1" anchor="b" anchorCtr="0" compatLnSpc="1">
            <a:prstTxWarp prst="textNoShape">
              <a:avLst/>
            </a:prstTxWarp>
          </a:bodyPr>
          <a:lstStyle>
            <a:lvl1pPr algn="r">
              <a:defRPr>
                <a:solidFill>
                  <a:schemeClr val="tx1"/>
                </a:solidFill>
              </a:defRPr>
            </a:lvl1pPr>
          </a:lstStyle>
          <a:p>
            <a:pPr lvl="0"/>
            <a:endParaRPr lang="en-US" dirty="0">
              <a:sym typeface="Trebuchet MS" pitchFamily="-100" charset="0"/>
            </a:endParaRPr>
          </a:p>
        </p:txBody>
      </p:sp>
      <p:sp>
        <p:nvSpPr>
          <p:cNvPr id="8" name="Text Placeholder 7"/>
          <p:cNvSpPr>
            <a:spLocks noGrp="1"/>
          </p:cNvSpPr>
          <p:nvPr>
            <p:ph type="body" sz="quarter" idx="10" hasCustomPrompt="1"/>
          </p:nvPr>
        </p:nvSpPr>
        <p:spPr>
          <a:xfrm>
            <a:off x="1837373" y="3643312"/>
            <a:ext cx="6860143" cy="816531"/>
          </a:xfrm>
          <a:prstGeom prst="rect">
            <a:avLst/>
          </a:prstGeom>
        </p:spPr>
        <p:txBody>
          <a:bodyPr anchor="ctr"/>
          <a:lstStyle>
            <a:lvl1pPr algn="ctr">
              <a:defRPr baseline="0">
                <a:solidFill>
                  <a:schemeClr val="tx1"/>
                </a:solidFill>
              </a:defRPr>
            </a:lvl1pPr>
            <a:lvl2pPr algn="r">
              <a:defRPr baseline="0">
                <a:solidFill>
                  <a:schemeClr val="bg1"/>
                </a:solidFill>
              </a:defRPr>
            </a:lvl2pPr>
          </a:lstStyle>
          <a:p>
            <a:pPr lvl="0"/>
            <a:r>
              <a:rPr lang="en-US" dirty="0"/>
              <a:t>Click to add subtitle</a:t>
            </a:r>
          </a:p>
        </p:txBody>
      </p:sp>
      <p:sp>
        <p:nvSpPr>
          <p:cNvPr id="3" name="Text Placeholder 2"/>
          <p:cNvSpPr>
            <a:spLocks noGrp="1"/>
          </p:cNvSpPr>
          <p:nvPr>
            <p:ph type="body" sz="quarter" idx="11" hasCustomPrompt="1"/>
          </p:nvPr>
        </p:nvSpPr>
        <p:spPr>
          <a:xfrm>
            <a:off x="3927991" y="4815915"/>
            <a:ext cx="4769525" cy="411480"/>
          </a:xfrm>
          <a:prstGeom prst="rect">
            <a:avLst/>
          </a:prstGeom>
        </p:spPr>
        <p:txBody>
          <a:bodyPr anchor="ctr"/>
          <a:lstStyle>
            <a:lvl1pPr marL="0" algn="r">
              <a:spcBef>
                <a:spcPts val="0"/>
              </a:spcBef>
              <a:defRPr sz="1687" b="1" baseline="0">
                <a:solidFill>
                  <a:schemeClr val="tx1"/>
                </a:solidFill>
              </a:defRPr>
            </a:lvl1pPr>
          </a:lstStyle>
          <a:p>
            <a:pPr lvl="0"/>
            <a:r>
              <a:rPr lang="en-US" dirty="0"/>
              <a:t>Presented by: Name of Presenter</a:t>
            </a:r>
          </a:p>
        </p:txBody>
      </p:sp>
      <p:sp>
        <p:nvSpPr>
          <p:cNvPr id="5" name="Date Placeholder 4"/>
          <p:cNvSpPr>
            <a:spLocks noGrp="1"/>
          </p:cNvSpPr>
          <p:nvPr>
            <p:ph type="dt" sz="half" idx="21"/>
          </p:nvPr>
        </p:nvSpPr>
        <p:spPr>
          <a:xfrm>
            <a:off x="6642125" y="5259229"/>
            <a:ext cx="2057176" cy="365001"/>
          </a:xfrm>
        </p:spPr>
        <p:txBody>
          <a:bodyPr/>
          <a:lstStyle/>
          <a:p>
            <a:pPr algn="r"/>
            <a:fld id="{73FEE6FF-9DD7-4C34-BC45-37A8959F1E8C}" type="datetime7">
              <a:rPr lang="en-US" smtClean="0"/>
              <a:t>Nov-17</a:t>
            </a:fld>
            <a:endParaRPr lang="en-US" dirty="0"/>
          </a:p>
        </p:txBody>
      </p:sp>
      <p:sp>
        <p:nvSpPr>
          <p:cNvPr id="2" name="Slide Number Placeholder 1"/>
          <p:cNvSpPr>
            <a:spLocks noGrp="1"/>
          </p:cNvSpPr>
          <p:nvPr>
            <p:ph type="sldNum" sz="quarter" idx="20"/>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255303704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rebuchet-White Mission Slide">
    <p:spTree>
      <p:nvGrpSpPr>
        <p:cNvPr id="1" name=""/>
        <p:cNvGrpSpPr/>
        <p:nvPr/>
      </p:nvGrpSpPr>
      <p:grpSpPr>
        <a:xfrm>
          <a:off x="0" y="0"/>
          <a:ext cx="0" cy="0"/>
          <a:chOff x="0" y="0"/>
          <a:chExt cx="0" cy="0"/>
        </a:xfrm>
      </p:grpSpPr>
      <p:sp>
        <p:nvSpPr>
          <p:cNvPr id="6" name="TextBox 5"/>
          <p:cNvSpPr txBox="1"/>
          <p:nvPr userDrawn="1"/>
        </p:nvSpPr>
        <p:spPr>
          <a:xfrm>
            <a:off x="628426" y="629280"/>
            <a:ext cx="7661672" cy="806375"/>
          </a:xfrm>
          <a:prstGeom prst="rect">
            <a:avLst/>
          </a:prstGeom>
          <a:noFill/>
        </p:spPr>
        <p:txBody>
          <a:bodyPr wrap="square" rtlCol="0" anchor="ctr">
            <a:spAutoFit/>
          </a:bodyPr>
          <a:lstStyle/>
          <a:p>
            <a:r>
              <a:rPr lang="en-US" sz="4640" b="1" i="1" dirty="0">
                <a:solidFill>
                  <a:schemeClr val="tx1"/>
                </a:solidFill>
              </a:rPr>
              <a:t>Our Mission</a:t>
            </a:r>
          </a:p>
        </p:txBody>
      </p:sp>
      <p:sp>
        <p:nvSpPr>
          <p:cNvPr id="5" name="TextBox 4"/>
          <p:cNvSpPr txBox="1"/>
          <p:nvPr userDrawn="1"/>
        </p:nvSpPr>
        <p:spPr>
          <a:xfrm>
            <a:off x="628427" y="1727188"/>
            <a:ext cx="7887146" cy="3403624"/>
          </a:xfrm>
          <a:prstGeom prst="rect">
            <a:avLst/>
          </a:prstGeom>
          <a:noFill/>
        </p:spPr>
        <p:txBody>
          <a:bodyPr wrap="square" rtlCol="0" anchor="ctr">
            <a:spAutoFit/>
          </a:bodyPr>
          <a:lstStyle/>
          <a:p>
            <a:pPr marL="0" marR="0" lvl="0" indent="0" algn="ctr" defTabSz="410751" rtl="0" eaLnBrk="1" fontAlgn="base" latinLnBrk="0" hangingPunct="0">
              <a:lnSpc>
                <a:spcPct val="100000"/>
              </a:lnSpc>
              <a:spcBef>
                <a:spcPct val="0"/>
              </a:spcBef>
              <a:spcAft>
                <a:spcPct val="0"/>
              </a:spcAft>
              <a:buClrTx/>
              <a:buSzTx/>
              <a:buFontTx/>
              <a:buNone/>
              <a:tabLst/>
              <a:defRPr/>
            </a:pPr>
            <a:r>
              <a:rPr lang="en-US" sz="4219" b="1" dirty="0">
                <a:solidFill>
                  <a:schemeClr val="tx1"/>
                </a:solidFill>
              </a:rPr>
              <a:t>Improving</a:t>
            </a:r>
            <a:r>
              <a:rPr lang="en-US" sz="4219" b="0" dirty="0">
                <a:solidFill>
                  <a:schemeClr val="tx1"/>
                </a:solidFill>
              </a:rPr>
              <a:t> </a:t>
            </a:r>
            <a:r>
              <a:rPr lang="en-US" sz="3797" b="0" dirty="0">
                <a:solidFill>
                  <a:schemeClr val="tx1"/>
                </a:solidFill>
              </a:rPr>
              <a:t>health care access and outcomes for the </a:t>
            </a:r>
            <a:r>
              <a:rPr lang="en-US" sz="4219" b="1" dirty="0">
                <a:solidFill>
                  <a:schemeClr val="tx1"/>
                </a:solidFill>
              </a:rPr>
              <a:t>people</a:t>
            </a:r>
            <a:r>
              <a:rPr lang="en-US" sz="4219" b="0" dirty="0">
                <a:solidFill>
                  <a:schemeClr val="tx1"/>
                </a:solidFill>
              </a:rPr>
              <a:t> </a:t>
            </a:r>
            <a:r>
              <a:rPr lang="en-US" sz="3797" b="0" dirty="0">
                <a:solidFill>
                  <a:schemeClr val="tx1"/>
                </a:solidFill>
              </a:rPr>
              <a:t>we serve while demonstrating sound stewardship of financial </a:t>
            </a:r>
            <a:r>
              <a:rPr lang="en-US" sz="4219" b="1" dirty="0">
                <a:solidFill>
                  <a:schemeClr val="tx1"/>
                </a:solidFill>
              </a:rPr>
              <a:t>resources</a:t>
            </a:r>
            <a:endParaRPr lang="en-US" sz="3797" b="1" dirty="0">
              <a:solidFill>
                <a:schemeClr val="tx1"/>
              </a:solidFill>
            </a:endParaRPr>
          </a:p>
          <a:p>
            <a:endParaRPr lang="en-US" sz="1266" dirty="0">
              <a:solidFill>
                <a:schemeClr val="tx1"/>
              </a:solidFill>
            </a:endParaRPr>
          </a:p>
        </p:txBody>
      </p:sp>
      <p:sp>
        <p:nvSpPr>
          <p:cNvPr id="2" name="Slide Number Placeholder 1"/>
          <p:cNvSpPr>
            <a:spLocks noGrp="1"/>
          </p:cNvSpPr>
          <p:nvPr>
            <p:ph type="sldNum" sz="quarter" idx="10"/>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28272687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rebuchet-Whit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428" y="642937"/>
            <a:ext cx="7887146" cy="813039"/>
          </a:xfrm>
          <a:prstGeom prst="rect">
            <a:avLst/>
          </a:prstGeom>
        </p:spPr>
        <p:txBody>
          <a:bodyPr anchor="ctr"/>
          <a:lstStyle>
            <a:lvl1pPr algn="ctr">
              <a:defRPr sz="4219">
                <a:solidFill>
                  <a:schemeClr val="tx1"/>
                </a:solidFill>
              </a:defRPr>
            </a:lvl1pPr>
          </a:lstStyle>
          <a:p>
            <a:r>
              <a:rPr lang="en-US" dirty="0"/>
              <a:t>Click to edit Slide title</a:t>
            </a:r>
          </a:p>
        </p:txBody>
      </p:sp>
      <p:sp>
        <p:nvSpPr>
          <p:cNvPr id="4" name="Content Placeholder 3"/>
          <p:cNvSpPr>
            <a:spLocks noGrp="1"/>
          </p:cNvSpPr>
          <p:nvPr>
            <p:ph sz="quarter" idx="10" hasCustomPrompt="1"/>
          </p:nvPr>
        </p:nvSpPr>
        <p:spPr>
          <a:xfrm>
            <a:off x="628428" y="1714500"/>
            <a:ext cx="7887146" cy="4234815"/>
          </a:xfrm>
          <a:prstGeom prst="rect">
            <a:avLst/>
          </a:prstGeom>
        </p:spPr>
        <p:txBody>
          <a:bodyPr/>
          <a:lstStyle>
            <a:lvl1pPr marL="241093" indent="-241093">
              <a:spcBef>
                <a:spcPts val="540"/>
              </a:spcBef>
              <a:buFont typeface="Arial" panose="020B0604020202020204" pitchFamily="34" charset="0"/>
              <a:buChar char="•"/>
              <a:defRPr sz="2531" baseline="0">
                <a:solidFill>
                  <a:schemeClr val="tx1"/>
                </a:solidFill>
              </a:defRPr>
            </a:lvl1pPr>
            <a:lvl2pPr marL="562550" indent="-241093">
              <a:spcBef>
                <a:spcPts val="540"/>
              </a:spcBef>
              <a:buSzPct val="75000"/>
              <a:buFont typeface="Wingdings" panose="05000000000000000000" pitchFamily="2" charset="2"/>
              <a:buChar char="Ø"/>
              <a:defRPr sz="2250" baseline="0">
                <a:solidFill>
                  <a:schemeClr val="tx1"/>
                </a:solidFill>
              </a:defRPr>
            </a:lvl2pPr>
            <a:lvl3pPr marL="843825" indent="-200911">
              <a:spcBef>
                <a:spcPts val="540"/>
              </a:spcBef>
              <a:buSzPct val="75000"/>
              <a:buFont typeface="Wingdings" panose="05000000000000000000" pitchFamily="2" charset="2"/>
              <a:buChar char="§"/>
              <a:defRPr sz="1969">
                <a:solidFill>
                  <a:schemeClr val="tx1"/>
                </a:solidFill>
              </a:defRPr>
            </a:lvl3pPr>
            <a:lvl4pPr marL="1041388" indent="-154032">
              <a:spcBef>
                <a:spcPts val="540"/>
              </a:spcBef>
              <a:buFont typeface="Arial" panose="020B0604020202020204" pitchFamily="34" charset="0"/>
              <a:buChar char="•"/>
              <a:defRPr sz="1687">
                <a:solidFill>
                  <a:schemeClr val="tx1"/>
                </a:solidFill>
              </a:defRPr>
            </a:lvl4pPr>
            <a:lvl5pPr marL="964372" indent="-321457">
              <a:spcBef>
                <a:spcPts val="540"/>
              </a:spcBef>
              <a:buFont typeface="Arial" panose="020B0604020202020204" pitchFamily="34" charset="0"/>
              <a:buChar char="•"/>
              <a:defRPr sz="1406"/>
            </a:lvl5pPr>
          </a:lstStyle>
          <a:p>
            <a:pPr lvl="0"/>
            <a:r>
              <a:rPr lang="en-US" dirty="0"/>
              <a:t>Use bullet points sparingly</a:t>
            </a:r>
          </a:p>
          <a:p>
            <a:pPr lvl="1"/>
            <a:r>
              <a:rPr lang="en-US" dirty="0"/>
              <a:t>Try to keep it at 3 – 5 per slide</a:t>
            </a:r>
          </a:p>
          <a:p>
            <a:pPr lvl="0"/>
            <a:r>
              <a:rPr lang="en-US" dirty="0"/>
              <a:t>Only represent key ideas</a:t>
            </a:r>
          </a:p>
          <a:p>
            <a:pPr lvl="0"/>
            <a:r>
              <a:rPr lang="en-US" dirty="0"/>
              <a:t>Examine your font size</a:t>
            </a:r>
          </a:p>
          <a:p>
            <a:pPr lvl="1"/>
            <a:r>
              <a:rPr lang="en-US" dirty="0"/>
              <a:t>Don’t go below 20 </a:t>
            </a:r>
          </a:p>
          <a:p>
            <a:pPr lvl="0"/>
            <a:r>
              <a:rPr lang="en-US" dirty="0"/>
              <a:t>Only add images/other media if relevant</a:t>
            </a:r>
          </a:p>
          <a:p>
            <a:pPr lvl="1"/>
            <a:r>
              <a:rPr lang="en-US" dirty="0"/>
              <a:t>Second level</a:t>
            </a:r>
          </a:p>
          <a:p>
            <a:pPr lvl="2"/>
            <a:r>
              <a:rPr lang="en-US" dirty="0"/>
              <a:t>Third level</a:t>
            </a:r>
          </a:p>
          <a:p>
            <a:pPr lvl="3"/>
            <a:r>
              <a:rPr lang="en-US" dirty="0"/>
              <a:t>Fourth level (if you MUST)</a:t>
            </a:r>
          </a:p>
        </p:txBody>
      </p:sp>
      <p:sp>
        <p:nvSpPr>
          <p:cNvPr id="3" name="Slide Number Placeholder 2"/>
          <p:cNvSpPr>
            <a:spLocks noGrp="1"/>
          </p:cNvSpPr>
          <p:nvPr>
            <p:ph type="sldNum" sz="quarter" idx="11"/>
          </p:nvPr>
        </p:nvSpPr>
        <p:spPr/>
        <p:txBody>
          <a:body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35345777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rebuchet-White-Graphics and Content">
    <p:spTree>
      <p:nvGrpSpPr>
        <p:cNvPr id="1" name=""/>
        <p:cNvGrpSpPr/>
        <p:nvPr/>
      </p:nvGrpSpPr>
      <p:grpSpPr>
        <a:xfrm>
          <a:off x="0" y="0"/>
          <a:ext cx="0" cy="0"/>
          <a:chOff x="0" y="0"/>
          <a:chExt cx="0" cy="0"/>
        </a:xfrm>
      </p:grpSpPr>
      <p:sp>
        <p:nvSpPr>
          <p:cNvPr id="17" name="Text Placeholder 7"/>
          <p:cNvSpPr>
            <a:spLocks noGrp="1"/>
          </p:cNvSpPr>
          <p:nvPr>
            <p:ph type="body" sz="quarter" idx="15" hasCustomPrompt="1"/>
          </p:nvPr>
        </p:nvSpPr>
        <p:spPr>
          <a:xfrm>
            <a:off x="630079" y="642937"/>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Replace Bullets with Images</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
        <p:nvSpPr>
          <p:cNvPr id="5" name="Content Placeholder 4"/>
          <p:cNvSpPr>
            <a:spLocks noGrp="1"/>
          </p:cNvSpPr>
          <p:nvPr>
            <p:ph sz="quarter" idx="20" hasCustomPrompt="1"/>
          </p:nvPr>
        </p:nvSpPr>
        <p:spPr>
          <a:xfrm>
            <a:off x="533638"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0" name="Content Placeholder 4"/>
          <p:cNvSpPr>
            <a:spLocks noGrp="1"/>
          </p:cNvSpPr>
          <p:nvPr>
            <p:ph sz="quarter" idx="21" hasCustomPrompt="1"/>
          </p:nvPr>
        </p:nvSpPr>
        <p:spPr>
          <a:xfrm>
            <a:off x="5972889" y="1716643"/>
            <a:ext cx="2591038" cy="3645456"/>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2" name="Content Placeholder 4"/>
          <p:cNvSpPr>
            <a:spLocks noGrp="1"/>
          </p:cNvSpPr>
          <p:nvPr>
            <p:ph sz="quarter" idx="22" hasCustomPrompt="1"/>
          </p:nvPr>
        </p:nvSpPr>
        <p:spPr>
          <a:xfrm>
            <a:off x="3246834" y="1716643"/>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
        <p:nvSpPr>
          <p:cNvPr id="16" name="Content Placeholder 4"/>
          <p:cNvSpPr>
            <a:spLocks noGrp="1"/>
          </p:cNvSpPr>
          <p:nvPr>
            <p:ph sz="quarter" idx="23" hasCustomPrompt="1"/>
          </p:nvPr>
        </p:nvSpPr>
        <p:spPr>
          <a:xfrm>
            <a:off x="3246834" y="3696891"/>
            <a:ext cx="2591038" cy="1665208"/>
          </a:xfrm>
          <a:prstGeom prst="rect">
            <a:avLst/>
          </a:prstGeom>
          <a:ln w="19050">
            <a:solidFill>
              <a:schemeClr val="tx1"/>
            </a:solidFill>
          </a:ln>
          <a:effectLst>
            <a:reflection blurRad="6350" stA="52000" endA="300" endPos="35000" dir="5400000" sy="-100000" algn="bl" rotWithShape="0"/>
          </a:effectLst>
        </p:spPr>
        <p:txBody>
          <a:bodyPr/>
          <a:lstStyle>
            <a:lvl1pPr>
              <a:defRPr lang="en-US" baseline="0" dirty="0">
                <a:solidFill>
                  <a:schemeClr val="tx1"/>
                </a:solidFill>
              </a:defRPr>
            </a:lvl1pPr>
          </a:lstStyle>
          <a:p>
            <a:pPr marL="0" lvl="0" indent="0"/>
            <a:r>
              <a:rPr lang="en-US" dirty="0"/>
              <a:t>Insert image or other media</a:t>
            </a:r>
          </a:p>
        </p:txBody>
      </p:sp>
    </p:spTree>
    <p:extLst>
      <p:ext uri="{BB962C8B-B14F-4D97-AF65-F5344CB8AC3E}">
        <p14:creationId xmlns:p14="http://schemas.microsoft.com/office/powerpoint/2010/main" val="1908532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rebuchet and Verdana-White-Text Content">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7448" t="21953" r="38610" b="26798"/>
          <a:stretch/>
        </p:blipFill>
        <p:spPr>
          <a:xfrm>
            <a:off x="3760990" y="1802073"/>
            <a:ext cx="942304" cy="2591334"/>
          </a:xfrm>
          <a:prstGeom prst="rect">
            <a:avLst/>
          </a:prstGeom>
        </p:spPr>
      </p:pic>
      <p:sp>
        <p:nvSpPr>
          <p:cNvPr id="4" name="Text Placeholder 4"/>
          <p:cNvSpPr>
            <a:spLocks noGrp="1"/>
          </p:cNvSpPr>
          <p:nvPr>
            <p:ph type="body" sz="quarter" idx="11" hasCustomPrompt="1"/>
          </p:nvPr>
        </p:nvSpPr>
        <p:spPr>
          <a:xfrm>
            <a:off x="285750" y="2050252"/>
            <a:ext cx="3615851" cy="1820708"/>
          </a:xfrm>
          <a:prstGeom prst="rect">
            <a:avLst/>
          </a:prstGeom>
        </p:spPr>
        <p:txBody>
          <a:bodyPr anchor="ctr"/>
          <a:lstStyle>
            <a:lvl1pPr marL="0" indent="0">
              <a:buNone/>
              <a:defRPr sz="4219"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YOUR MAIN IDEA</a:t>
            </a:r>
          </a:p>
        </p:txBody>
      </p:sp>
      <p:sp>
        <p:nvSpPr>
          <p:cNvPr id="7" name="Text Placeholder 6"/>
          <p:cNvSpPr>
            <a:spLocks noGrp="1"/>
          </p:cNvSpPr>
          <p:nvPr>
            <p:ph type="body" sz="quarter" idx="12" hasCustomPrompt="1"/>
          </p:nvPr>
        </p:nvSpPr>
        <p:spPr>
          <a:xfrm>
            <a:off x="4609862" y="1350169"/>
            <a:ext cx="4024789" cy="3516868"/>
          </a:xfrm>
          <a:prstGeom prst="rect">
            <a:avLst/>
          </a:prstGeom>
        </p:spPr>
        <p:txBody>
          <a:bodyPr/>
          <a:lstStyle>
            <a:lvl1pPr>
              <a:defRPr lang="en-US" sz="2531" baseline="0" smtClean="0">
                <a:solidFill>
                  <a:schemeClr val="tx1"/>
                </a:solidFill>
              </a:defRPr>
            </a:lvl1pPr>
            <a:lvl2pPr>
              <a:defRPr lang="en-US" sz="2250" baseline="0" smtClean="0">
                <a:solidFill>
                  <a:schemeClr val="tx1"/>
                </a:solidFill>
              </a:defRPr>
            </a:lvl2pPr>
            <a:lvl3pPr>
              <a:defRPr lang="en-US" sz="1969" smtClean="0">
                <a:solidFill>
                  <a:schemeClr val="tx1"/>
                </a:solidFill>
              </a:defRPr>
            </a:lvl3pPr>
            <a:lvl4pPr>
              <a:defRPr lang="en-US" sz="1687" smtClean="0">
                <a:solidFill>
                  <a:schemeClr val="tx1"/>
                </a:solidFill>
              </a:defRPr>
            </a:lvl4pPr>
            <a:lvl5pPr>
              <a:defRPr lang="en-US">
                <a:solidFill>
                  <a:schemeClr val="bg1"/>
                </a:solidFill>
              </a:defRPr>
            </a:lvl5pPr>
          </a:lstStyle>
          <a:p>
            <a:pPr lvl="0">
              <a:spcBef>
                <a:spcPts val="540"/>
              </a:spcBef>
              <a:buFont typeface="Arial" panose="020B0604020202020204" pitchFamily="34" charset="0"/>
              <a:buChar char="•"/>
            </a:pPr>
            <a:r>
              <a:rPr lang="en-US" dirty="0"/>
              <a:t>Click to edit text</a:t>
            </a:r>
          </a:p>
          <a:p>
            <a:pPr marL="562550" lvl="1" indent="-241093">
              <a:spcBef>
                <a:spcPts val="540"/>
              </a:spcBef>
              <a:buSzPct val="75000"/>
              <a:buFont typeface="Wingdings" panose="05000000000000000000" pitchFamily="2" charset="2"/>
              <a:buChar char="Ø"/>
            </a:pPr>
            <a:r>
              <a:rPr lang="en-US" dirty="0"/>
              <a:t>Second level</a:t>
            </a:r>
          </a:p>
          <a:p>
            <a:pPr marL="843825" lvl="2" indent="-200911">
              <a:spcBef>
                <a:spcPts val="540"/>
              </a:spcBef>
              <a:buSzPct val="75000"/>
              <a:buFont typeface="Wingdings" panose="05000000000000000000" pitchFamily="2" charset="2"/>
              <a:buChar char="§"/>
            </a:pPr>
            <a:r>
              <a:rPr lang="en-US" dirty="0"/>
              <a:t>Third level</a:t>
            </a:r>
          </a:p>
          <a:p>
            <a:pPr marL="1041388" lvl="3" indent="-154032">
              <a:spcBef>
                <a:spcPts val="540"/>
              </a:spcBef>
              <a:buFont typeface="Arial" panose="020B0604020202020204" pitchFamily="34" charset="0"/>
              <a:buChar char="•"/>
            </a:pPr>
            <a:r>
              <a:rPr lang="en-US" dirty="0"/>
              <a:t>Fourth level</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6630281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rebuchet-White-Text and Image Content">
    <p:spTree>
      <p:nvGrpSpPr>
        <p:cNvPr id="1" name=""/>
        <p:cNvGrpSpPr/>
        <p:nvPr/>
      </p:nvGrpSpPr>
      <p:grpSpPr>
        <a:xfrm>
          <a:off x="0" y="0"/>
          <a:ext cx="0" cy="0"/>
          <a:chOff x="0" y="0"/>
          <a:chExt cx="0" cy="0"/>
        </a:xfrm>
      </p:grpSpPr>
      <p:sp>
        <p:nvSpPr>
          <p:cNvPr id="4" name="Rectangle 3"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lgn="ctr"/>
            <a:endParaRPr lang="en-US" sz="1266" dirty="0"/>
          </a:p>
        </p:txBody>
      </p:sp>
      <p:sp>
        <p:nvSpPr>
          <p:cNvPr id="6" name="Text Placeholder 11"/>
          <p:cNvSpPr>
            <a:spLocks noGrp="1"/>
          </p:cNvSpPr>
          <p:nvPr>
            <p:ph type="body" sz="quarter" idx="13" hasCustomPrompt="1"/>
          </p:nvPr>
        </p:nvSpPr>
        <p:spPr>
          <a:xfrm>
            <a:off x="1196579" y="2383375"/>
            <a:ext cx="3484245" cy="1717357"/>
          </a:xfrm>
          <a:prstGeom prst="rect">
            <a:avLst/>
          </a:prstGeom>
        </p:spPr>
        <p:txBody>
          <a:bodyPr anchor="ctr"/>
          <a:lstStyle>
            <a:lvl1pPr marL="0" indent="0">
              <a:buNone/>
              <a:defRPr sz="4400" b="1">
                <a:solidFill>
                  <a:schemeClr val="tx1">
                    <a:lumMod val="50000"/>
                  </a:schemeClr>
                </a:solidFill>
                <a:latin typeface="+mj-lt"/>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en-US" sz="4400" dirty="0"/>
              <a:t>Insert Key Point Here</a:t>
            </a:r>
            <a:endParaRPr lang="en-US" dirty="0"/>
          </a:p>
        </p:txBody>
      </p:sp>
      <p:sp>
        <p:nvSpPr>
          <p:cNvPr id="5" name="Content Placeholder 4"/>
          <p:cNvSpPr>
            <a:spLocks noGrp="1"/>
          </p:cNvSpPr>
          <p:nvPr>
            <p:ph sz="quarter" idx="12" hasCustomPrompt="1"/>
          </p:nvPr>
        </p:nvSpPr>
        <p:spPr>
          <a:xfrm>
            <a:off x="5098750" y="1468280"/>
            <a:ext cx="3352800" cy="3547544"/>
          </a:xfrm>
          <a:prstGeom prst="roundRect">
            <a:avLst>
              <a:gd name="adj" fmla="val 13467"/>
            </a:avLst>
          </a:prstGeom>
          <a:solidFill>
            <a:schemeClr val="bg1"/>
          </a:solidFill>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3"/>
          </a:lnRef>
          <a:fillRef idx="1">
            <a:schemeClr val="lt1"/>
          </a:fillRef>
          <a:effectRef idx="0">
            <a:schemeClr val="accent3"/>
          </a:effectRef>
          <a:fontRef idx="none"/>
        </p:style>
        <p:txBody>
          <a:bodyPr/>
          <a:lstStyle>
            <a:lvl1pPr marL="0" marR="0" indent="0" algn="ctr" defTabSz="820541" rtl="0" eaLnBrk="1" fontAlgn="auto" latinLnBrk="0" hangingPunct="1">
              <a:lnSpc>
                <a:spcPct val="100000"/>
              </a:lnSpc>
              <a:spcBef>
                <a:spcPct val="20000"/>
              </a:spcBef>
              <a:spcAft>
                <a:spcPts val="0"/>
              </a:spcAft>
              <a:buClrTx/>
              <a:buSzTx/>
              <a:buFont typeface="Arial" pitchFamily="34" charset="0"/>
              <a:buNone/>
              <a:tabLst/>
              <a:defRPr sz="2000" b="1" i="1" baseline="0">
                <a:solidFill>
                  <a:schemeClr val="tx1">
                    <a:lumMod val="50000"/>
                  </a:schemeClr>
                </a:solidFill>
                <a:effectLst/>
              </a:defRPr>
            </a:lvl1pPr>
          </a:lstStyle>
          <a:p>
            <a:pPr lvl="0"/>
            <a:r>
              <a:rPr lang="en-US" dirty="0"/>
              <a:t>Click to add image or other media</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1623240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rebuchet-White-Text Only Content">
    <p:spTree>
      <p:nvGrpSpPr>
        <p:cNvPr id="1" name=""/>
        <p:cNvGrpSpPr/>
        <p:nvPr/>
      </p:nvGrpSpPr>
      <p:grpSpPr>
        <a:xfrm>
          <a:off x="0" y="0"/>
          <a:ext cx="0" cy="0"/>
          <a:chOff x="0" y="0"/>
          <a:chExt cx="0" cy="0"/>
        </a:xfrm>
      </p:grpSpPr>
      <p:sp>
        <p:nvSpPr>
          <p:cNvPr id="5" name="Rectangle 4" descr="&quot;&quot;"/>
          <p:cNvSpPr/>
          <p:nvPr userDrawn="1"/>
        </p:nvSpPr>
        <p:spPr>
          <a:xfrm>
            <a:off x="-1" y="1839951"/>
            <a:ext cx="9144001" cy="2804204"/>
          </a:xfrm>
          <a:prstGeom prst="rect">
            <a:avLst/>
          </a:prstGeom>
          <a:gradFill flip="none" rotWithShape="1">
            <a:gsLst>
              <a:gs pos="0">
                <a:schemeClr val="tx2">
                  <a:lumMod val="60000"/>
                  <a:lumOff val="40000"/>
                </a:schemeClr>
              </a:gs>
              <a:gs pos="15000">
                <a:schemeClr val="tx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lgn="ctr"/>
            <a:endParaRPr lang="en-US" sz="1266" dirty="0"/>
          </a:p>
        </p:txBody>
      </p:sp>
      <p:sp>
        <p:nvSpPr>
          <p:cNvPr id="11" name="Text Placeholder 11"/>
          <p:cNvSpPr>
            <a:spLocks noGrp="1"/>
          </p:cNvSpPr>
          <p:nvPr>
            <p:ph type="body" sz="quarter" idx="13" hasCustomPrompt="1"/>
          </p:nvPr>
        </p:nvSpPr>
        <p:spPr>
          <a:xfrm>
            <a:off x="1195864" y="2385298"/>
            <a:ext cx="3484245" cy="1717357"/>
          </a:xfrm>
          <a:prstGeom prst="rect">
            <a:avLst/>
          </a:prstGeom>
        </p:spPr>
        <p:txBody>
          <a:bodyPr anchor="ctr"/>
          <a:lstStyle>
            <a:lvl1pPr>
              <a:defRPr lang="en-US" sz="4400" b="1" dirty="0">
                <a:solidFill>
                  <a:schemeClr val="tx1">
                    <a:lumMod val="50000"/>
                  </a:schemeClr>
                </a:solidFill>
              </a:defRPr>
            </a:lvl1pPr>
          </a:lstStyle>
          <a:p>
            <a:pPr marL="0" lvl="0" indent="0">
              <a:buNone/>
            </a:pPr>
            <a:r>
              <a:rPr lang="en-US" sz="4400" dirty="0"/>
              <a:t>Insert Key Point Here</a:t>
            </a:r>
            <a:endParaRPr lang="en-US" dirty="0"/>
          </a:p>
        </p:txBody>
      </p:sp>
      <p:sp>
        <p:nvSpPr>
          <p:cNvPr id="10" name="Text Placeholder 9"/>
          <p:cNvSpPr>
            <a:spLocks noGrp="1"/>
          </p:cNvSpPr>
          <p:nvPr>
            <p:ph type="body" sz="quarter" idx="10" hasCustomPrompt="1"/>
          </p:nvPr>
        </p:nvSpPr>
        <p:spPr>
          <a:xfrm>
            <a:off x="4906026" y="874078"/>
            <a:ext cx="3738246" cy="2803842"/>
          </a:xfrm>
          <a:prstGeom prst="roundRect">
            <a:avLst/>
          </a:prstGeom>
          <a:ln w="38100">
            <a:solidFill>
              <a:schemeClr val="accent2"/>
            </a:solidFill>
          </a:ln>
          <a:effectLst>
            <a:glow rad="101600">
              <a:schemeClr val="accent2">
                <a:alpha val="60000"/>
              </a:schemeClr>
            </a:glow>
            <a:outerShdw blurRad="50800" dist="63500" dir="8100000" algn="tr" rotWithShape="0">
              <a:schemeClr val="tx1">
                <a:lumMod val="50000"/>
                <a:alpha val="60000"/>
              </a:schemeClr>
            </a:outerShdw>
          </a:effectLst>
        </p:spPr>
        <p:style>
          <a:lnRef idx="2">
            <a:schemeClr val="accent1"/>
          </a:lnRef>
          <a:fillRef idx="1">
            <a:schemeClr val="lt1"/>
          </a:fillRef>
          <a:effectRef idx="0">
            <a:schemeClr val="accent1"/>
          </a:effectRef>
          <a:fontRef idx="none"/>
        </p:style>
        <p:txBody>
          <a:bodyPr anchor="ctr"/>
          <a:lstStyle>
            <a:lvl1pPr marL="284149" indent="-284149">
              <a:buSzPct val="100000"/>
              <a:buFont typeface="Arial" panose="020B0604020202020204" pitchFamily="34" charset="0"/>
              <a:buChar char="•"/>
              <a:defRPr sz="3094">
                <a:solidFill>
                  <a:schemeClr val="tx1"/>
                </a:solidFill>
              </a:defRPr>
            </a:lvl1pPr>
          </a:lstStyle>
          <a:p>
            <a:pPr lvl="0"/>
            <a:r>
              <a:rPr lang="en-US" dirty="0"/>
              <a:t>Insert supporting text here</a:t>
            </a:r>
          </a:p>
        </p:txBody>
      </p:sp>
      <p:sp>
        <p:nvSpPr>
          <p:cNvPr id="6" name="Slide Number Placeholder 5"/>
          <p:cNvSpPr>
            <a:spLocks noGrp="1"/>
          </p:cNvSpPr>
          <p:nvPr>
            <p:ph type="sldNum" sz="quarter" idx="14"/>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2962438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rebuchet-White-Text and Media Content">
    <p:spTree>
      <p:nvGrpSpPr>
        <p:cNvPr id="1" name=""/>
        <p:cNvGrpSpPr/>
        <p:nvPr/>
      </p:nvGrpSpPr>
      <p:grpSpPr>
        <a:xfrm>
          <a:off x="0" y="0"/>
          <a:ext cx="0" cy="0"/>
          <a:chOff x="0" y="0"/>
          <a:chExt cx="0" cy="0"/>
        </a:xfrm>
      </p:grpSpPr>
      <p:sp>
        <p:nvSpPr>
          <p:cNvPr id="5" name="Rectangle 4" descr="&quot;&quot;"/>
          <p:cNvSpPr/>
          <p:nvPr userDrawn="1"/>
        </p:nvSpPr>
        <p:spPr>
          <a:xfrm>
            <a:off x="1410891" y="4816914"/>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6" name="Rectangle 5" descr="&quot;&quot;"/>
          <p:cNvSpPr/>
          <p:nvPr userDrawn="1"/>
        </p:nvSpPr>
        <p:spPr>
          <a:xfrm>
            <a:off x="1410891" y="3271721"/>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7" name="Rectangle 6" descr="&quot;&quot;"/>
          <p:cNvSpPr/>
          <p:nvPr userDrawn="1"/>
        </p:nvSpPr>
        <p:spPr>
          <a:xfrm>
            <a:off x="1410891" y="1716643"/>
            <a:ext cx="7733110" cy="805333"/>
          </a:xfrm>
          <a:prstGeom prst="rect">
            <a:avLst/>
          </a:prstGeom>
          <a:gradFill flip="none" rotWithShape="1">
            <a:gsLst>
              <a:gs pos="39000">
                <a:schemeClr val="accent2">
                  <a:lumMod val="90000"/>
                  <a:lumOff val="10000"/>
                </a:schemeClr>
              </a:gs>
              <a:gs pos="6000">
                <a:schemeClr val="accent2">
                  <a:lumMod val="97000"/>
                  <a:lumOff val="3000"/>
                </a:schemeClr>
              </a:gs>
              <a:gs pos="100000">
                <a:schemeClr val="accent2">
                  <a:lumMod val="97000"/>
                  <a:lumOff val="3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lvl="0">
              <a:buFont typeface="Calibri" pitchFamily="34" charset="0"/>
              <a:buNone/>
            </a:pPr>
            <a:endParaRPr lang="en-US" sz="3200" dirty="0">
              <a:solidFill>
                <a:schemeClr val="tx1">
                  <a:lumMod val="75000"/>
                  <a:lumOff val="25000"/>
                </a:schemeClr>
              </a:solidFill>
            </a:endParaRPr>
          </a:p>
        </p:txBody>
      </p:sp>
      <p:sp>
        <p:nvSpPr>
          <p:cNvPr id="12" name="Text Placeholder 7"/>
          <p:cNvSpPr>
            <a:spLocks noGrp="1"/>
          </p:cNvSpPr>
          <p:nvPr>
            <p:ph type="body" sz="quarter" idx="15" hasCustomPrompt="1"/>
          </p:nvPr>
        </p:nvSpPr>
        <p:spPr>
          <a:xfrm>
            <a:off x="630079" y="160734"/>
            <a:ext cx="7888843" cy="816531"/>
          </a:xfrm>
          <a:prstGeom prst="rect">
            <a:avLst/>
          </a:prstGeom>
        </p:spPr>
        <p:txBody>
          <a:bodyPr vert="horz" lIns="91440" tIns="45720" rIns="91440" bIns="45720" rtlCol="0" anchor="ctr">
            <a:normAutofit/>
          </a:bodyPr>
          <a:lstStyle>
            <a:lvl1pPr>
              <a:defRPr lang="en-US" sz="4219" b="1" i="1" u="none" baseline="0" dirty="0">
                <a:solidFill>
                  <a:schemeClr val="tx1"/>
                </a:solidFill>
                <a:latin typeface="+mj-lt"/>
                <a:ea typeface="+mj-ea"/>
                <a:cs typeface="+mj-cs"/>
              </a:defRPr>
            </a:lvl1pPr>
          </a:lstStyle>
          <a:p>
            <a:pPr lvl="0" algn="ctr">
              <a:spcBef>
                <a:spcPct val="0"/>
              </a:spcBef>
            </a:pPr>
            <a:r>
              <a:rPr lang="en-US" dirty="0"/>
              <a:t>List 3 Main Concerns</a:t>
            </a:r>
          </a:p>
        </p:txBody>
      </p:sp>
      <p:sp>
        <p:nvSpPr>
          <p:cNvPr id="29" name="Content Placeholder 28"/>
          <p:cNvSpPr>
            <a:spLocks noGrp="1"/>
          </p:cNvSpPr>
          <p:nvPr>
            <p:ph sz="quarter" idx="25" hasCustomPrompt="1"/>
          </p:nvPr>
        </p:nvSpPr>
        <p:spPr>
          <a:xfrm>
            <a:off x="630079" y="1453869"/>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1" name="Text Placeholder 20"/>
          <p:cNvSpPr>
            <a:spLocks noGrp="1"/>
          </p:cNvSpPr>
          <p:nvPr>
            <p:ph type="body" sz="quarter" idx="20" hasCustomPrompt="1"/>
          </p:nvPr>
        </p:nvSpPr>
        <p:spPr>
          <a:xfrm>
            <a:off x="2963540" y="1697355"/>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0" name="Content Placeholder 28"/>
          <p:cNvSpPr>
            <a:spLocks noGrp="1"/>
          </p:cNvSpPr>
          <p:nvPr>
            <p:ph sz="quarter" idx="26" hasCustomPrompt="1"/>
          </p:nvPr>
        </p:nvSpPr>
        <p:spPr>
          <a:xfrm>
            <a:off x="626507" y="3008947"/>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23" name="Text Placeholder 22"/>
          <p:cNvSpPr>
            <a:spLocks noGrp="1"/>
          </p:cNvSpPr>
          <p:nvPr>
            <p:ph type="body" sz="quarter" idx="21" hasCustomPrompt="1"/>
          </p:nvPr>
        </p:nvSpPr>
        <p:spPr>
          <a:xfrm>
            <a:off x="2963540" y="3253264"/>
            <a:ext cx="6191488" cy="842248"/>
          </a:xfrm>
          <a:prstGeom prst="rect">
            <a:avLst/>
          </a:prstGeom>
        </p:spPr>
        <p:txBody>
          <a:bodyPr anchor="ctr"/>
          <a:lstStyle>
            <a:lvl1pPr>
              <a:defRPr lang="en-US" sz="3094" dirty="0">
                <a:solidFill>
                  <a:schemeClr val="tx1">
                    <a:lumMod val="50000"/>
                  </a:schemeClr>
                </a:solidFill>
              </a:defRPr>
            </a:lvl1pPr>
          </a:lstStyle>
          <a:p>
            <a:pPr marL="401822" lvl="0" indent="-401822">
              <a:buFont typeface="Calibri" panose="020F0502020204030204" pitchFamily="34" charset="0"/>
              <a:buChar char="→"/>
            </a:pPr>
            <a:r>
              <a:rPr lang="en-US" dirty="0"/>
              <a:t>Click to add text</a:t>
            </a:r>
          </a:p>
        </p:txBody>
      </p:sp>
      <p:sp>
        <p:nvSpPr>
          <p:cNvPr id="31" name="Content Placeholder 28"/>
          <p:cNvSpPr>
            <a:spLocks noGrp="1"/>
          </p:cNvSpPr>
          <p:nvPr>
            <p:ph sz="quarter" idx="27" hasCustomPrompt="1"/>
          </p:nvPr>
        </p:nvSpPr>
        <p:spPr>
          <a:xfrm>
            <a:off x="626507" y="4554140"/>
            <a:ext cx="2025253" cy="1330881"/>
          </a:xfrm>
          <a:prstGeom prst="ellipse">
            <a:avLst/>
          </a:prstGeom>
          <a:solidFill>
            <a:schemeClr val="bg1"/>
          </a:solidFill>
          <a:ln w="38100">
            <a:solidFill>
              <a:schemeClr val="accent2"/>
            </a:solidFill>
          </a:ln>
          <a:effectLst>
            <a:outerShdw blurRad="50800" dist="63500" dir="8100000" algn="tr" rotWithShape="0">
              <a:schemeClr val="tx1">
                <a:lumMod val="50000"/>
                <a:alpha val="60000"/>
              </a:schemeClr>
            </a:outerShdw>
          </a:effectLst>
        </p:spPr>
        <p:txBody>
          <a:bodyPr lIns="82058" tIns="41029" rIns="82058" bIns="41029" anchor="ctr"/>
          <a:lstStyle>
            <a:lvl1pPr>
              <a:defRPr lang="en-US" sz="2000" i="1" baseline="0" dirty="0">
                <a:solidFill>
                  <a:schemeClr val="tx1"/>
                </a:solidFill>
                <a:effectLst/>
              </a:defRPr>
            </a:lvl1pPr>
          </a:lstStyle>
          <a:p>
            <a:pPr marL="0" lvl="0" indent="0" algn="ctr">
              <a:buNone/>
            </a:pPr>
            <a:r>
              <a:rPr lang="en-US" dirty="0"/>
              <a:t>Click to add image</a:t>
            </a:r>
          </a:p>
        </p:txBody>
      </p:sp>
      <p:sp>
        <p:nvSpPr>
          <p:cNvPr id="4" name="Text Placeholder 3"/>
          <p:cNvSpPr>
            <a:spLocks noGrp="1"/>
          </p:cNvSpPr>
          <p:nvPr>
            <p:ph type="body" sz="quarter" idx="19" hasCustomPrompt="1"/>
          </p:nvPr>
        </p:nvSpPr>
        <p:spPr>
          <a:xfrm>
            <a:off x="2963540" y="4798457"/>
            <a:ext cx="6191488" cy="842248"/>
          </a:xfrm>
          <a:prstGeom prst="rect">
            <a:avLst/>
          </a:prstGeom>
        </p:spPr>
        <p:txBody>
          <a:bodyPr anchor="ctr"/>
          <a:lstStyle>
            <a:lvl1pPr marL="401822" indent="-401822">
              <a:buFont typeface="Calibri" panose="020F0502020204030204" pitchFamily="34" charset="0"/>
              <a:buChar char="→"/>
              <a:defRPr sz="3094">
                <a:solidFill>
                  <a:schemeClr val="tx1">
                    <a:lumMod val="50000"/>
                  </a:schemeClr>
                </a:solidFill>
              </a:defRPr>
            </a:lvl1pPr>
          </a:lstStyle>
          <a:p>
            <a:pPr lvl="0"/>
            <a:r>
              <a:rPr lang="en-US" dirty="0"/>
              <a:t>Click to add text</a:t>
            </a:r>
          </a:p>
        </p:txBody>
      </p:sp>
      <p:sp>
        <p:nvSpPr>
          <p:cNvPr id="3" name="Slide Number Placeholder 2"/>
          <p:cNvSpPr>
            <a:spLocks noGrp="1"/>
          </p:cNvSpPr>
          <p:nvPr>
            <p:ph type="sldNum" sz="quarter" idx="10"/>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407983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ebuchet-White-Text and Media">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390674" y="474859"/>
            <a:ext cx="3809760" cy="5407104"/>
          </a:xfrm>
          <a:prstGeom prst="rect">
            <a:avLst/>
          </a:prstGeom>
        </p:spPr>
        <p:txBody>
          <a:bodyPr anchor="ctr"/>
          <a:lstStyle>
            <a:lvl1pPr marL="0" indent="0">
              <a:defRPr sz="3797" b="0" baseline="0">
                <a:solidFill>
                  <a:schemeClr val="tx1"/>
                </a:solidFill>
              </a:defRPr>
            </a:lvl1pPr>
          </a:lstStyle>
          <a:p>
            <a:pPr lvl="0"/>
            <a:r>
              <a:rPr lang="en-US" dirty="0"/>
              <a:t>Click to enter a relevant quote</a:t>
            </a:r>
          </a:p>
        </p:txBody>
      </p:sp>
      <p:sp>
        <p:nvSpPr>
          <p:cNvPr id="7" name="Content Placeholder 5"/>
          <p:cNvSpPr>
            <a:spLocks noGrp="1"/>
          </p:cNvSpPr>
          <p:nvPr>
            <p:ph sz="quarter" idx="11" hasCustomPrompt="1"/>
          </p:nvPr>
        </p:nvSpPr>
        <p:spPr>
          <a:xfrm>
            <a:off x="4484070" y="0"/>
            <a:ext cx="4343400" cy="6356822"/>
          </a:xfrm>
          <a:prstGeom prst="roundRect">
            <a:avLst>
              <a:gd name="adj" fmla="val 2517"/>
            </a:avLst>
          </a:prstGeom>
          <a:solidFill>
            <a:schemeClr val="tx2">
              <a:lumMod val="20000"/>
              <a:lumOff val="80000"/>
            </a:schemeClr>
          </a:solidFill>
          <a:effectLst>
            <a:outerShdw blurRad="50800" dist="63500" dir="8100000" algn="tr" rotWithShape="0">
              <a:schemeClr val="tx1">
                <a:lumMod val="50000"/>
                <a:alpha val="60000"/>
              </a:schemeClr>
            </a:outerShdw>
            <a:reflection blurRad="6350" stA="52000" endA="300" endPos="35000" dir="5400000" sy="-100000" algn="bl" rotWithShape="0"/>
          </a:effectLst>
        </p:spPr>
        <p:txBody>
          <a:bodyPr anchor="ctr"/>
          <a:lstStyle>
            <a:lvl1pPr algn="ctr">
              <a:buNone/>
              <a:defRPr sz="5625" b="1" i="1" baseline="0">
                <a:solidFill>
                  <a:schemeClr val="tx1"/>
                </a:solidFill>
              </a:defRPr>
            </a:lvl1pPr>
          </a:lstStyle>
          <a:p>
            <a:pPr lvl="0"/>
            <a:r>
              <a:rPr lang="en-US" sz="2000" b="1" i="1" dirty="0"/>
              <a:t>Click to insert image</a:t>
            </a:r>
            <a:endParaRPr lang="en-US" dirty="0"/>
          </a:p>
        </p:txBody>
      </p:sp>
      <p:sp>
        <p:nvSpPr>
          <p:cNvPr id="5" name="Slide Number Placeholder 4"/>
          <p:cNvSpPr>
            <a:spLocks noGrp="1"/>
          </p:cNvSpPr>
          <p:nvPr>
            <p:ph type="sldNum" sz="quarter" idx="12"/>
          </p:nvPr>
        </p:nvSpPr>
        <p:spPr/>
        <p:txBody>
          <a:bodyPr/>
          <a:lstStyle/>
          <a:p>
            <a:fld id="{67BDF879-A2E0-4F70-BA76-E296807BF017}" type="slidenum">
              <a:rPr lang="en-US" smtClean="0"/>
              <a:pPr/>
              <a:t>‹#›</a:t>
            </a:fld>
            <a:endParaRPr lang="en-US" dirty="0"/>
          </a:p>
        </p:txBody>
      </p:sp>
    </p:spTree>
    <p:extLst>
      <p:ext uri="{BB962C8B-B14F-4D97-AF65-F5344CB8AC3E}">
        <p14:creationId xmlns:p14="http://schemas.microsoft.com/office/powerpoint/2010/main" val="3459268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5" Type="http://schemas.openxmlformats.org/officeDocument/2006/relationships/image" Target="../media/image27.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5" Type="http://schemas.openxmlformats.org/officeDocument/2006/relationships/image" Target="../media/image27.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0.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image" Target="../media/image19.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image" Target="../media/image19.pn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5" Type="http://schemas.openxmlformats.org/officeDocument/2006/relationships/image" Target="../media/image26.png"/><Relationship Id="rId4"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28600"/>
            <a:ext cx="9170894" cy="7086600"/>
          </a:xfrm>
          <a:prstGeom prst="rect">
            <a:avLst/>
          </a:prstGeom>
        </p:spPr>
      </p:pic>
      <p:sp>
        <p:nvSpPr>
          <p:cNvPr id="30" name="Text Placeholder 29"/>
          <p:cNvSpPr>
            <a:spLocks noGrp="1"/>
          </p:cNvSpPr>
          <p:nvPr>
            <p:ph type="body" idx="1"/>
          </p:nvPr>
        </p:nvSpPr>
        <p:spPr>
          <a:xfrm>
            <a:off x="457200" y="1481330"/>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Slide Number Placeholder 17"/>
          <p:cNvSpPr>
            <a:spLocks noGrp="1"/>
          </p:cNvSpPr>
          <p:nvPr>
            <p:ph type="sldNum" sz="quarter" idx="4"/>
          </p:nvPr>
        </p:nvSpPr>
        <p:spPr>
          <a:xfrm>
            <a:off x="8393519" y="6416677"/>
            <a:ext cx="365760" cy="365125"/>
          </a:xfrm>
          <a:prstGeom prst="rect">
            <a:avLst/>
          </a:prstGeom>
        </p:spPr>
        <p:txBody>
          <a:bodyPr vert="horz" anchor="b"/>
          <a:lstStyle>
            <a:lvl1pPr algn="r" eaLnBrk="1" latinLnBrk="0" hangingPunct="1">
              <a:defRPr kumimoji="0" sz="750" b="0">
                <a:solidFill>
                  <a:schemeClr val="tx1"/>
                </a:solidFill>
                <a:latin typeface="+mj-lt"/>
              </a:defRPr>
            </a:lvl1pPr>
            <a:extLst/>
          </a:lstStyle>
          <a:p>
            <a:fld id="{D5BBC35B-A44B-4119-B8DA-DE9E3DFADA20}" type="slidenum">
              <a:rPr lang="en-US" smtClean="0"/>
              <a:pPr/>
              <a:t>‹#›</a:t>
            </a:fld>
            <a:endParaRPr lang="en-US" dirty="0"/>
          </a:p>
        </p:txBody>
      </p:sp>
      <p:sp>
        <p:nvSpPr>
          <p:cNvPr id="9" name="Title Placeholder 8"/>
          <p:cNvSpPr>
            <a:spLocks noGrp="1"/>
          </p:cNvSpPr>
          <p:nvPr>
            <p:ph type="title"/>
          </p:nvPr>
        </p:nvSpPr>
        <p:spPr>
          <a:xfrm>
            <a:off x="457200" y="0"/>
            <a:ext cx="8229600" cy="1143000"/>
          </a:xfrm>
          <a:prstGeom prst="rect">
            <a:avLst/>
          </a:prstGeom>
        </p:spPr>
        <p:txBody>
          <a:bodyPr vert="horz" anchor="ctr">
            <a:normAutofit/>
          </a:bodyPr>
          <a:lstStyle/>
          <a:p>
            <a:r>
              <a:rPr kumimoji="0" lang="en-US"/>
              <a:t>Click to edit Master title style</a:t>
            </a:r>
            <a:endParaRPr kumimoji="0" lang="en-US" dirty="0"/>
          </a:p>
        </p:txBody>
      </p:sp>
    </p:spTree>
    <p:extLst>
      <p:ext uri="{BB962C8B-B14F-4D97-AF65-F5344CB8AC3E}">
        <p14:creationId xmlns:p14="http://schemas.microsoft.com/office/powerpoint/2010/main" val="35297577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l" rtl="0" eaLnBrk="1" latinLnBrk="0" hangingPunct="1">
        <a:spcBef>
          <a:spcPct val="0"/>
        </a:spcBef>
        <a:buNone/>
        <a:defRPr kumimoji="0" lang="en-US" sz="2400" b="0" kern="1200" baseline="0" dirty="0" smtClean="0">
          <a:solidFill>
            <a:schemeClr val="bg1"/>
          </a:solidFill>
          <a:effectLst/>
          <a:latin typeface="+mj-lt"/>
          <a:ea typeface="+mj-ea"/>
          <a:cs typeface="+mj-cs"/>
        </a:defRPr>
      </a:lvl1pPr>
      <a:extLst/>
    </p:titleStyle>
    <p:bodyStyle>
      <a:lvl1pPr marL="274320" indent="-192024" algn="l" rtl="0" eaLnBrk="1" latinLnBrk="0" hangingPunct="1">
        <a:spcBef>
          <a:spcPts val="300"/>
        </a:spcBef>
        <a:spcAft>
          <a:spcPts val="0"/>
        </a:spcAft>
        <a:buClr>
          <a:schemeClr val="accent1"/>
        </a:buClr>
        <a:buSzPct val="90000"/>
        <a:buFont typeface="Arial" pitchFamily="34" charset="0"/>
        <a:buChar char="•"/>
        <a:defRPr kumimoji="0" sz="2400" kern="1200">
          <a:solidFill>
            <a:schemeClr val="tx1"/>
          </a:solidFill>
          <a:latin typeface="+mj-lt"/>
          <a:ea typeface="+mn-ea"/>
          <a:cs typeface="+mn-cs"/>
        </a:defRPr>
      </a:lvl1pPr>
      <a:lvl2pPr marL="466344" indent="-171450" algn="l" rtl="0" eaLnBrk="1" latinLnBrk="0" hangingPunct="1">
        <a:spcBef>
          <a:spcPts val="243"/>
        </a:spcBef>
        <a:buClr>
          <a:schemeClr val="tx1"/>
        </a:buClr>
        <a:buSzPct val="90000"/>
        <a:buFont typeface="Arial" pitchFamily="34" charset="0"/>
        <a:buChar char="•"/>
        <a:defRPr kumimoji="0" sz="2100" b="0" kern="1200">
          <a:solidFill>
            <a:schemeClr val="tx1"/>
          </a:solidFill>
          <a:latin typeface="+mj-lt"/>
          <a:ea typeface="+mn-ea"/>
          <a:cs typeface="+mn-cs"/>
        </a:defRPr>
      </a:lvl2pPr>
      <a:lvl3pPr marL="644652" indent="-171450" algn="l" rtl="0" eaLnBrk="1" latinLnBrk="0" hangingPunct="1">
        <a:spcBef>
          <a:spcPts val="263"/>
        </a:spcBef>
        <a:buClr>
          <a:schemeClr val="accent2"/>
        </a:buClr>
        <a:buSzPct val="80000"/>
        <a:buFont typeface="Arial" pitchFamily="34" charset="0"/>
        <a:buChar char="•"/>
        <a:defRPr kumimoji="0" sz="1800" kern="1200">
          <a:solidFill>
            <a:schemeClr val="tx1"/>
          </a:solidFill>
          <a:latin typeface="+mj-lt"/>
          <a:ea typeface="+mn-ea"/>
          <a:cs typeface="+mn-cs"/>
        </a:defRPr>
      </a:lvl3pPr>
      <a:lvl4pPr marL="857250" indent="-171450" algn="l" rtl="0" eaLnBrk="1" latinLnBrk="0" hangingPunct="1">
        <a:spcBef>
          <a:spcPts val="263"/>
        </a:spcBef>
        <a:buClr>
          <a:schemeClr val="accent2"/>
        </a:buClr>
        <a:buFont typeface="Arial" pitchFamily="34" charset="0"/>
        <a:buChar char="•"/>
        <a:defRPr kumimoji="0" sz="1500" kern="1200">
          <a:solidFill>
            <a:schemeClr val="tx1"/>
          </a:solidFill>
          <a:latin typeface="+mj-lt"/>
          <a:ea typeface="+mn-ea"/>
          <a:cs typeface="+mn-cs"/>
        </a:defRPr>
      </a:lvl4pPr>
      <a:lvl5pPr marL="1028700" indent="-171450" algn="l" rtl="0" eaLnBrk="1" latinLnBrk="0" hangingPunct="1">
        <a:spcBef>
          <a:spcPts val="263"/>
        </a:spcBef>
        <a:buClr>
          <a:schemeClr val="accent2"/>
        </a:buClr>
        <a:buFont typeface="Arial" pitchFamily="34" charset="0"/>
        <a:buChar char="•"/>
        <a:defRPr kumimoji="0" sz="1350" kern="1200">
          <a:solidFill>
            <a:schemeClr val="tx1"/>
          </a:solidFill>
          <a:latin typeface="+mj-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6268641"/>
            <a:ext cx="9161859"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4DC1DF"/>
          </a:solidFill>
          <a:ln w="12700" cap="flat" cmpd="sng">
            <a:noFill/>
            <a:prstDash val="solid"/>
            <a:miter lim="0"/>
            <a:headEnd/>
            <a:tailEnd/>
          </a:ln>
          <a:effectLst/>
        </p:spPr>
        <p:txBody>
          <a:bodyPr lIns="35719" tIns="35719" rIns="35719" bIns="35719" anchor="ctr">
            <a:prstTxWarp prst="textNoShape">
              <a:avLst/>
            </a:prstTxWarp>
          </a:bodyPr>
          <a:lstStyle/>
          <a:p>
            <a:pPr>
              <a:defRPr/>
            </a:pPr>
            <a:endParaRPr lang="en-US" sz="1547">
              <a:solidFill>
                <a:srgbClr val="53C1DD"/>
              </a:solidFill>
            </a:endParaRPr>
          </a:p>
        </p:txBody>
      </p:sp>
      <p:pic>
        <p:nvPicPr>
          <p:cNvPr id="13317" name="Picture 5" descr="CO_logo_horizontal_white.png"/>
          <p:cNvPicPr>
            <a:picLocks noChangeAspect="1"/>
          </p:cNvPicPr>
          <p:nvPr userDrawn="1"/>
        </p:nvPicPr>
        <p:blipFill>
          <a:blip r:embed="rId5"/>
          <a:srcRect/>
          <a:stretch>
            <a:fillRect/>
          </a:stretch>
        </p:blipFill>
        <p:spPr bwMode="auto">
          <a:xfrm>
            <a:off x="353839" y="6282035"/>
            <a:ext cx="2035969" cy="510109"/>
          </a:xfrm>
          <a:prstGeom prst="rect">
            <a:avLst/>
          </a:prstGeom>
          <a:noFill/>
          <a:ln w="9525">
            <a:noFill/>
            <a:miter lim="800000"/>
            <a:headEnd/>
            <a:tailEnd/>
          </a:ln>
        </p:spPr>
      </p:pic>
    </p:spTree>
    <p:extLst>
      <p:ext uri="{BB962C8B-B14F-4D97-AF65-F5344CB8AC3E}">
        <p14:creationId xmlns:p14="http://schemas.microsoft.com/office/powerpoint/2010/main" val="154853911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defTabSz="410751" rtl="0" eaLnBrk="0" fontAlgn="base" hangingPunct="0">
        <a:spcBef>
          <a:spcPct val="0"/>
        </a:spcBef>
        <a:spcAft>
          <a:spcPct val="0"/>
        </a:spcAft>
        <a:defRPr sz="4640" b="1" i="1">
          <a:solidFill>
            <a:schemeClr val="bg2"/>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6268641"/>
            <a:ext cx="9161859"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35719" tIns="35719" rIns="35719" bIns="35719" anchor="ctr">
            <a:prstTxWarp prst="textNoShape">
              <a:avLst/>
            </a:prstTxWarp>
          </a:bodyPr>
          <a:lstStyle/>
          <a:p>
            <a:pPr>
              <a:defRPr/>
            </a:pPr>
            <a:endParaRPr lang="en-US" sz="1547">
              <a:solidFill>
                <a:srgbClr val="53C1DD"/>
              </a:solidFill>
            </a:endParaRPr>
          </a:p>
        </p:txBody>
      </p:sp>
      <p:pic>
        <p:nvPicPr>
          <p:cNvPr id="13317" name="Picture 5" descr="CO_logo_horizontal_white.png"/>
          <p:cNvPicPr>
            <a:picLocks noChangeAspect="1"/>
          </p:cNvPicPr>
          <p:nvPr userDrawn="1"/>
        </p:nvPicPr>
        <p:blipFill>
          <a:blip r:embed="rId5"/>
          <a:srcRect/>
          <a:stretch>
            <a:fillRect/>
          </a:stretch>
        </p:blipFill>
        <p:spPr bwMode="auto">
          <a:xfrm>
            <a:off x="353839" y="6282035"/>
            <a:ext cx="2035969" cy="510109"/>
          </a:xfrm>
          <a:prstGeom prst="rect">
            <a:avLst/>
          </a:prstGeom>
          <a:noFill/>
          <a:ln w="9525">
            <a:noFill/>
            <a:miter lim="800000"/>
            <a:headEnd/>
            <a:tailEnd/>
          </a:ln>
        </p:spPr>
      </p:pic>
    </p:spTree>
    <p:extLst>
      <p:ext uri="{BB962C8B-B14F-4D97-AF65-F5344CB8AC3E}">
        <p14:creationId xmlns:p14="http://schemas.microsoft.com/office/powerpoint/2010/main" val="188023726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Lst>
  <p:txStyles>
    <p:titleStyle>
      <a:lvl1pPr algn="l" defTabSz="410751" rtl="0" eaLnBrk="0" fontAlgn="base" hangingPunct="0">
        <a:spcBef>
          <a:spcPct val="0"/>
        </a:spcBef>
        <a:spcAft>
          <a:spcPct val="0"/>
        </a:spcAft>
        <a:defRPr sz="4640" b="1" i="1">
          <a:solidFill>
            <a:schemeClr val="bg2"/>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510580"/>
      </p:ext>
    </p:extLst>
  </p:cSld>
  <p:clrMap bg1="lt1" tx1="dk1" bg2="lt2" tx2="dk2" accent1="accent1" accent2="accent2" accent3="accent3" accent4="accent4" accent5="accent5" accent6="accent6" hlink="hlink" folHlink="folHlink"/>
  <p:sldLayoutIdLst>
    <p:sldLayoutId id="2147483828" r:id="rId1"/>
    <p:sldLayoutId id="2147483829" r:id="rId2"/>
  </p:sldLayoutIdLst>
  <p:txStyles>
    <p:titleStyle>
      <a:lvl1pPr algn="ctr" defTabSz="410751" rtl="0" eaLnBrk="0" fontAlgn="base" hangingPunct="0">
        <a:spcBef>
          <a:spcPct val="0"/>
        </a:spcBef>
        <a:spcAft>
          <a:spcPct val="0"/>
        </a:spcAft>
        <a:defRPr sz="4640" b="1" i="1">
          <a:solidFill>
            <a:srgbClr val="FFFFFF"/>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0" y="6506309"/>
            <a:ext cx="9144000" cy="351692"/>
          </a:xfrm>
          <a:prstGeom prst="rect">
            <a:avLst/>
          </a:prstGeom>
          <a:solidFill>
            <a:srgbClr val="2E6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8366157" y="6233680"/>
            <a:ext cx="545258" cy="545258"/>
          </a:xfrm>
          <a:prstGeom prst="rect">
            <a:avLst/>
          </a:prstGeom>
        </p:spPr>
      </p:pic>
    </p:spTree>
    <p:extLst>
      <p:ext uri="{BB962C8B-B14F-4D97-AF65-F5344CB8AC3E}">
        <p14:creationId xmlns:p14="http://schemas.microsoft.com/office/powerpoint/2010/main" val="10512671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811" r:id="rId12"/>
    <p:sldLayoutId id="21474838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228600"/>
            <a:ext cx="9170894" cy="7086600"/>
          </a:xfrm>
          <a:prstGeom prst="rect">
            <a:avLst/>
          </a:prstGeom>
        </p:spPr>
      </p:pic>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Slide Number Placeholder 17"/>
          <p:cNvSpPr>
            <a:spLocks noGrp="1"/>
          </p:cNvSpPr>
          <p:nvPr>
            <p:ph type="sldNum" sz="quarter" idx="4"/>
          </p:nvPr>
        </p:nvSpPr>
        <p:spPr>
          <a:xfrm>
            <a:off x="8393519" y="6416675"/>
            <a:ext cx="365760" cy="365125"/>
          </a:xfrm>
          <a:prstGeom prst="rect">
            <a:avLst/>
          </a:prstGeom>
        </p:spPr>
        <p:txBody>
          <a:bodyPr vert="horz" anchor="b"/>
          <a:lstStyle>
            <a:lvl1pPr algn="r" eaLnBrk="1" latinLnBrk="0" hangingPunct="1">
              <a:defRPr kumimoji="0" sz="1000" b="0">
                <a:solidFill>
                  <a:schemeClr val="tx1"/>
                </a:solidFill>
                <a:latin typeface="+mj-lt"/>
              </a:defRPr>
            </a:lvl1pPr>
            <a:extLst/>
          </a:lstStyle>
          <a:p>
            <a:fld id="{D5BBC35B-A44B-4119-B8DA-DE9E3DFADA20}" type="slidenum">
              <a:rPr lang="en-US" smtClean="0"/>
              <a:pPr/>
              <a:t>‹#›</a:t>
            </a:fld>
            <a:endParaRPr lang="en-US" dirty="0"/>
          </a:p>
        </p:txBody>
      </p:sp>
      <p:sp>
        <p:nvSpPr>
          <p:cNvPr id="9" name="Title Placeholder 8"/>
          <p:cNvSpPr>
            <a:spLocks noGrp="1"/>
          </p:cNvSpPr>
          <p:nvPr>
            <p:ph type="title"/>
          </p:nvPr>
        </p:nvSpPr>
        <p:spPr>
          <a:xfrm>
            <a:off x="457200" y="0"/>
            <a:ext cx="8229600" cy="1143000"/>
          </a:xfrm>
          <a:prstGeom prst="rect">
            <a:avLst/>
          </a:prstGeom>
        </p:spPr>
        <p:txBody>
          <a:bodyPr vert="horz" anchor="ctr">
            <a:normAutofit/>
          </a:bodyPr>
          <a:lstStyle/>
          <a:p>
            <a:r>
              <a:rPr kumimoji="0" lang="en-US"/>
              <a:t>Click to edit Master title style</a:t>
            </a:r>
            <a:endParaRPr kumimoji="0" lang="en-US" dirty="0"/>
          </a:p>
        </p:txBody>
      </p:sp>
    </p:spTree>
    <p:extLst>
      <p:ext uri="{BB962C8B-B14F-4D97-AF65-F5344CB8AC3E}">
        <p14:creationId xmlns:p14="http://schemas.microsoft.com/office/powerpoint/2010/main" val="171580336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hdr="0" ftr="0" dt="0"/>
  <p:txStyles>
    <p:titleStyle>
      <a:lvl1pPr algn="l" rtl="0" eaLnBrk="1" latinLnBrk="0" hangingPunct="1">
        <a:spcBef>
          <a:spcPct val="0"/>
        </a:spcBef>
        <a:buNone/>
        <a:defRPr kumimoji="0" lang="en-US" sz="3200" b="0" kern="1200" baseline="0" dirty="0" smtClean="0">
          <a:solidFill>
            <a:schemeClr val="bg1"/>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90000"/>
        <a:buFont typeface="Arial" pitchFamily="34" charset="0"/>
        <a:buChar char="•"/>
        <a:defRPr kumimoji="0" sz="3200" kern="1200">
          <a:solidFill>
            <a:schemeClr val="tx1"/>
          </a:solidFill>
          <a:latin typeface="+mj-lt"/>
          <a:ea typeface="+mn-ea"/>
          <a:cs typeface="+mn-cs"/>
        </a:defRPr>
      </a:lvl1pPr>
      <a:lvl2pPr marL="621792" indent="-228600" algn="l" rtl="0" eaLnBrk="1" latinLnBrk="0" hangingPunct="1">
        <a:spcBef>
          <a:spcPts val="324"/>
        </a:spcBef>
        <a:buClr>
          <a:schemeClr val="tx1"/>
        </a:buClr>
        <a:buSzPct val="90000"/>
        <a:buFont typeface="Arial" pitchFamily="34" charset="0"/>
        <a:buChar char="•"/>
        <a:defRPr kumimoji="0" sz="2800" b="0" kern="1200">
          <a:solidFill>
            <a:schemeClr val="tx1"/>
          </a:solidFill>
          <a:latin typeface="+mj-lt"/>
          <a:ea typeface="+mn-ea"/>
          <a:cs typeface="+mn-cs"/>
        </a:defRPr>
      </a:lvl2pPr>
      <a:lvl3pPr marL="859536" indent="-228600" algn="l" rtl="0" eaLnBrk="1" latinLnBrk="0" hangingPunct="1">
        <a:spcBef>
          <a:spcPts val="350"/>
        </a:spcBef>
        <a:buClr>
          <a:schemeClr val="accent2"/>
        </a:buClr>
        <a:buSzPct val="80000"/>
        <a:buFont typeface="Arial" pitchFamily="34" charset="0"/>
        <a:buChar char="•"/>
        <a:defRPr kumimoji="0" sz="2400" kern="1200">
          <a:solidFill>
            <a:schemeClr val="tx1"/>
          </a:solidFill>
          <a:latin typeface="+mj-lt"/>
          <a:ea typeface="+mn-ea"/>
          <a:cs typeface="+mn-cs"/>
        </a:defRPr>
      </a:lvl3pPr>
      <a:lvl4pPr marL="1143000" indent="-228600" algn="l" rtl="0" eaLnBrk="1" latinLnBrk="0" hangingPunct="1">
        <a:spcBef>
          <a:spcPts val="350"/>
        </a:spcBef>
        <a:buClr>
          <a:schemeClr val="accent2"/>
        </a:buClr>
        <a:buFont typeface="Arial" pitchFamily="34" charset="0"/>
        <a:buChar char="•"/>
        <a:defRPr kumimoji="0" sz="2000" kern="1200">
          <a:solidFill>
            <a:schemeClr val="tx1"/>
          </a:solidFill>
          <a:latin typeface="+mj-lt"/>
          <a:ea typeface="+mn-ea"/>
          <a:cs typeface="+mn-cs"/>
        </a:defRPr>
      </a:lvl4pPr>
      <a:lvl5pPr marL="1371600" indent="-228600" algn="l" rtl="0" eaLnBrk="1" latinLnBrk="0" hangingPunct="1">
        <a:spcBef>
          <a:spcPts val="350"/>
        </a:spcBef>
        <a:buClr>
          <a:schemeClr val="accent2"/>
        </a:buClr>
        <a:buFont typeface="Arial" pitchFamily="34" charset="0"/>
        <a:buChar char="•"/>
        <a:defRPr kumimoji="0" sz="1800" kern="1200">
          <a:solidFill>
            <a:schemeClr val="tx1"/>
          </a:solidFill>
          <a:latin typeface="+mj-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228600"/>
            <a:ext cx="9170894" cy="7086600"/>
          </a:xfrm>
          <a:prstGeom prst="rect">
            <a:avLst/>
          </a:prstGeom>
        </p:spPr>
      </p:pic>
      <p:sp>
        <p:nvSpPr>
          <p:cNvPr id="30" name="Text Placeholder 29"/>
          <p:cNvSpPr>
            <a:spLocks noGrp="1"/>
          </p:cNvSpPr>
          <p:nvPr>
            <p:ph type="body" idx="1"/>
          </p:nvPr>
        </p:nvSpPr>
        <p:spPr>
          <a:xfrm>
            <a:off x="457200" y="1481330"/>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8" name="Slide Number Placeholder 17"/>
          <p:cNvSpPr>
            <a:spLocks noGrp="1"/>
          </p:cNvSpPr>
          <p:nvPr>
            <p:ph type="sldNum" sz="quarter" idx="4"/>
          </p:nvPr>
        </p:nvSpPr>
        <p:spPr>
          <a:xfrm>
            <a:off x="8393519" y="6416677"/>
            <a:ext cx="365760" cy="365125"/>
          </a:xfrm>
          <a:prstGeom prst="rect">
            <a:avLst/>
          </a:prstGeom>
        </p:spPr>
        <p:txBody>
          <a:bodyPr vert="horz" anchor="b"/>
          <a:lstStyle>
            <a:lvl1pPr algn="r" eaLnBrk="1" latinLnBrk="0" hangingPunct="1">
              <a:defRPr kumimoji="0" sz="750" b="0">
                <a:solidFill>
                  <a:schemeClr val="tx1"/>
                </a:solidFill>
                <a:latin typeface="+mj-lt"/>
              </a:defRPr>
            </a:lvl1pPr>
            <a:extLst/>
          </a:lstStyle>
          <a:p>
            <a:fld id="{D5BBC35B-A44B-4119-B8DA-DE9E3DFADA20}" type="slidenum">
              <a:rPr lang="en-US" smtClean="0"/>
              <a:pPr/>
              <a:t>‹#›</a:t>
            </a:fld>
            <a:endParaRPr lang="en-US" dirty="0"/>
          </a:p>
        </p:txBody>
      </p:sp>
      <p:sp>
        <p:nvSpPr>
          <p:cNvPr id="9" name="Title Placeholder 8"/>
          <p:cNvSpPr>
            <a:spLocks noGrp="1"/>
          </p:cNvSpPr>
          <p:nvPr>
            <p:ph type="title"/>
          </p:nvPr>
        </p:nvSpPr>
        <p:spPr>
          <a:xfrm>
            <a:off x="457200" y="0"/>
            <a:ext cx="8229600" cy="1143000"/>
          </a:xfrm>
          <a:prstGeom prst="rect">
            <a:avLst/>
          </a:prstGeom>
        </p:spPr>
        <p:txBody>
          <a:bodyPr vert="horz" anchor="ctr">
            <a:normAutofit/>
          </a:bodyPr>
          <a:lstStyle/>
          <a:p>
            <a:r>
              <a:rPr kumimoji="0" lang="en-US"/>
              <a:t>Click to edit Master title style</a:t>
            </a:r>
            <a:endParaRPr kumimoji="0" lang="en-US" dirty="0"/>
          </a:p>
        </p:txBody>
      </p:sp>
    </p:spTree>
    <p:extLst>
      <p:ext uri="{BB962C8B-B14F-4D97-AF65-F5344CB8AC3E}">
        <p14:creationId xmlns:p14="http://schemas.microsoft.com/office/powerpoint/2010/main" val="363330947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hdr="0" ftr="0" dt="0"/>
  <p:txStyles>
    <p:titleStyle>
      <a:lvl1pPr algn="l" rtl="0" eaLnBrk="1" latinLnBrk="0" hangingPunct="1">
        <a:spcBef>
          <a:spcPct val="0"/>
        </a:spcBef>
        <a:buNone/>
        <a:defRPr kumimoji="0" lang="en-US" sz="2400" b="0" kern="1200" baseline="0" dirty="0" smtClean="0">
          <a:solidFill>
            <a:schemeClr val="bg1"/>
          </a:solidFill>
          <a:effectLst/>
          <a:latin typeface="+mj-lt"/>
          <a:ea typeface="+mj-ea"/>
          <a:cs typeface="+mj-cs"/>
        </a:defRPr>
      </a:lvl1pPr>
      <a:extLst/>
    </p:titleStyle>
    <p:bodyStyle>
      <a:lvl1pPr marL="274320" indent="-192024" algn="l" rtl="0" eaLnBrk="1" latinLnBrk="0" hangingPunct="1">
        <a:spcBef>
          <a:spcPts val="300"/>
        </a:spcBef>
        <a:spcAft>
          <a:spcPts val="0"/>
        </a:spcAft>
        <a:buClr>
          <a:schemeClr val="accent1"/>
        </a:buClr>
        <a:buSzPct val="90000"/>
        <a:buFont typeface="Arial" pitchFamily="34" charset="0"/>
        <a:buChar char="•"/>
        <a:defRPr kumimoji="0" sz="2400" kern="1200">
          <a:solidFill>
            <a:schemeClr val="tx1"/>
          </a:solidFill>
          <a:latin typeface="+mj-lt"/>
          <a:ea typeface="+mn-ea"/>
          <a:cs typeface="+mn-cs"/>
        </a:defRPr>
      </a:lvl1pPr>
      <a:lvl2pPr marL="466344" indent="-171450" algn="l" rtl="0" eaLnBrk="1" latinLnBrk="0" hangingPunct="1">
        <a:spcBef>
          <a:spcPts val="243"/>
        </a:spcBef>
        <a:buClr>
          <a:schemeClr val="tx1"/>
        </a:buClr>
        <a:buSzPct val="90000"/>
        <a:buFont typeface="Arial" pitchFamily="34" charset="0"/>
        <a:buChar char="•"/>
        <a:defRPr kumimoji="0" sz="2100" b="0" kern="1200">
          <a:solidFill>
            <a:schemeClr val="tx1"/>
          </a:solidFill>
          <a:latin typeface="+mj-lt"/>
          <a:ea typeface="+mn-ea"/>
          <a:cs typeface="+mn-cs"/>
        </a:defRPr>
      </a:lvl2pPr>
      <a:lvl3pPr marL="644652" indent="-171450" algn="l" rtl="0" eaLnBrk="1" latinLnBrk="0" hangingPunct="1">
        <a:spcBef>
          <a:spcPts val="263"/>
        </a:spcBef>
        <a:buClr>
          <a:schemeClr val="accent2"/>
        </a:buClr>
        <a:buSzPct val="80000"/>
        <a:buFont typeface="Arial" pitchFamily="34" charset="0"/>
        <a:buChar char="•"/>
        <a:defRPr kumimoji="0" sz="1800" kern="1200">
          <a:solidFill>
            <a:schemeClr val="tx1"/>
          </a:solidFill>
          <a:latin typeface="+mj-lt"/>
          <a:ea typeface="+mn-ea"/>
          <a:cs typeface="+mn-cs"/>
        </a:defRPr>
      </a:lvl3pPr>
      <a:lvl4pPr marL="857250" indent="-171450" algn="l" rtl="0" eaLnBrk="1" latinLnBrk="0" hangingPunct="1">
        <a:spcBef>
          <a:spcPts val="263"/>
        </a:spcBef>
        <a:buClr>
          <a:schemeClr val="accent2"/>
        </a:buClr>
        <a:buFont typeface="Arial" pitchFamily="34" charset="0"/>
        <a:buChar char="•"/>
        <a:defRPr kumimoji="0" sz="1500" kern="1200">
          <a:solidFill>
            <a:schemeClr val="tx1"/>
          </a:solidFill>
          <a:latin typeface="+mj-lt"/>
          <a:ea typeface="+mn-ea"/>
          <a:cs typeface="+mn-cs"/>
        </a:defRPr>
      </a:lvl4pPr>
      <a:lvl5pPr marL="1028700" indent="-171450" algn="l" rtl="0" eaLnBrk="1" latinLnBrk="0" hangingPunct="1">
        <a:spcBef>
          <a:spcPts val="263"/>
        </a:spcBef>
        <a:buClr>
          <a:schemeClr val="accent2"/>
        </a:buClr>
        <a:buFont typeface="Arial" pitchFamily="34" charset="0"/>
        <a:buChar char="•"/>
        <a:defRPr kumimoji="0" sz="1350" kern="1200">
          <a:solidFill>
            <a:schemeClr val="tx1"/>
          </a:solidFill>
          <a:latin typeface="+mj-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2">
                <a:lumMod val="75000"/>
              </a:schemeClr>
            </a:gs>
            <a:gs pos="69000">
              <a:schemeClr val="accent2">
                <a:lumMod val="50000"/>
              </a:schemeClr>
            </a:gs>
            <a:gs pos="83000">
              <a:schemeClr val="accent2">
                <a:lumMod val="50000"/>
              </a:schemeClr>
            </a:gs>
            <a:gs pos="100000">
              <a:schemeClr val="accent2">
                <a:lumMod val="75000"/>
              </a:schemeClr>
            </a:gs>
          </a:gsLst>
          <a:lin ang="5400000" scaled="1"/>
        </a:gradFill>
        <a:effectLst/>
      </p:bgPr>
    </p:bg>
    <p:spTree>
      <p:nvGrpSpPr>
        <p:cNvPr id="1" name=""/>
        <p:cNvGrpSpPr/>
        <p:nvPr/>
      </p:nvGrpSpPr>
      <p:grpSpPr>
        <a:xfrm>
          <a:off x="0" y="0"/>
          <a:ext cx="0" cy="0"/>
          <a:chOff x="0" y="0"/>
          <a:chExt cx="0" cy="0"/>
        </a:xfrm>
      </p:grpSpPr>
      <p:sp>
        <p:nvSpPr>
          <p:cNvPr id="10" name="AutoShape 5" descr="&quot;&quot;"/>
          <p:cNvSpPr>
            <a:spLocks/>
          </p:cNvSpPr>
          <p:nvPr userDrawn="1"/>
        </p:nvSpPr>
        <p:spPr bwMode="auto">
          <a:xfrm>
            <a:off x="0" y="6107907"/>
            <a:ext cx="9161859" cy="7623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b="0" i="0" u="none"/>
          </a:p>
        </p:txBody>
      </p:sp>
      <p:pic>
        <p:nvPicPr>
          <p:cNvPr id="11" name="Picture 10" descr="Colorado Department of Health Care Policy and FInancing seal"/>
          <p:cNvPicPr>
            <a:picLocks noChangeAspect="1"/>
          </p:cNvPicPr>
          <p:nvPr userDrawn="1"/>
        </p:nvPicPr>
        <p:blipFill>
          <a:blip r:embed="rId22">
            <a:alphaModFix/>
            <a:extLst>
              <a:ext uri="{28A0092B-C50C-407E-A947-70E740481C1C}">
                <a14:useLocalDpi xmlns:a14="http://schemas.microsoft.com/office/drawing/2010/main" val="0"/>
              </a:ext>
            </a:extLst>
          </a:blip>
          <a:stretch>
            <a:fillRect/>
          </a:stretch>
        </p:blipFill>
        <p:spPr>
          <a:xfrm>
            <a:off x="125016" y="6166631"/>
            <a:ext cx="3482578" cy="644922"/>
          </a:xfrm>
          <a:prstGeom prst="rect">
            <a:avLst/>
          </a:prstGeom>
        </p:spPr>
      </p:pic>
      <p:sp>
        <p:nvSpPr>
          <p:cNvPr id="12" name="Date Placeholder 2"/>
          <p:cNvSpPr>
            <a:spLocks noGrp="1"/>
          </p:cNvSpPr>
          <p:nvPr>
            <p:ph type="dt" sz="half" idx="2"/>
          </p:nvPr>
        </p:nvSpPr>
        <p:spPr>
          <a:xfrm>
            <a:off x="6458397" y="5594449"/>
            <a:ext cx="2057176" cy="365001"/>
          </a:xfrm>
          <a:prstGeom prst="rect">
            <a:avLst/>
          </a:prstGeom>
        </p:spPr>
        <p:txBody>
          <a:bodyPr vert="horz" lIns="91440" tIns="45720" rIns="91440" bIns="45720" rtlCol="0" anchor="ctr"/>
          <a:lstStyle>
            <a:lvl1pPr algn="r">
              <a:defRPr sz="1406">
                <a:solidFill>
                  <a:schemeClr val="bg1"/>
                </a:solidFill>
              </a:defRPr>
            </a:lvl1pPr>
          </a:lstStyle>
          <a:p>
            <a:fld id="{720F2E81-9F3D-42A6-A086-4D144BCEA8F3}" type="datetime7">
              <a:rPr lang="en-US" smtClean="0"/>
              <a:t>Nov-17</a:t>
            </a:fld>
            <a:endParaRPr lang="en-US" dirty="0"/>
          </a:p>
        </p:txBody>
      </p:sp>
      <p:sp>
        <p:nvSpPr>
          <p:cNvPr id="13" name="Slide Number Placeholder 1"/>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tx1"/>
                </a:solidFill>
              </a:defRPr>
            </a:lvl1pPr>
          </a:lstStyle>
          <a:p>
            <a:fld id="{88E71DEA-C72C-42CF-90F7-E467E0733BC8}" type="slidenum">
              <a:rPr lang="en-US" smtClean="0"/>
              <a:pPr/>
              <a:t>‹#›</a:t>
            </a:fld>
            <a:endParaRPr lang="en-US" dirty="0"/>
          </a:p>
        </p:txBody>
      </p:sp>
      <p:sp>
        <p:nvSpPr>
          <p:cNvPr id="2" name="Title Placeholder 1"/>
          <p:cNvSpPr>
            <a:spLocks noGrp="1"/>
          </p:cNvSpPr>
          <p:nvPr>
            <p:ph type="title"/>
          </p:nvPr>
        </p:nvSpPr>
        <p:spPr>
          <a:xfrm>
            <a:off x="628428" y="365001"/>
            <a:ext cx="7887146" cy="1326059"/>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03115345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hf hdr="0" ftr="0" dt="0"/>
  <p:txStyles>
    <p:titleStyle>
      <a:lvl1pPr algn="ctr" defTabSz="410751" rtl="0" eaLnBrk="1" fontAlgn="base" hangingPunct="1">
        <a:spcBef>
          <a:spcPct val="0"/>
        </a:spcBef>
        <a:spcAft>
          <a:spcPct val="0"/>
        </a:spcAft>
        <a:defRPr sz="4640" b="1" i="1" u="none">
          <a:solidFill>
            <a:srgbClr val="FFFFFF"/>
          </a:solidFill>
          <a:latin typeface="+mj-lt"/>
          <a:ea typeface="+mj-ea"/>
          <a:cs typeface="+mj-cs"/>
          <a:sym typeface="Trebuchet MS" pitchFamily="-100" charset="0"/>
        </a:defRPr>
      </a:lvl1pPr>
      <a:lvl2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eaLnBrk="1" fontAlgn="base" hangingPunct="1">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eaLnBrk="1" fontAlgn="base" hangingPunct="1">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flip="none" rotWithShape="1">
            <a:gsLst>
              <a:gs pos="0">
                <a:schemeClr val="accent2">
                  <a:lumMod val="75000"/>
                </a:schemeClr>
              </a:gs>
              <a:gs pos="60000">
                <a:schemeClr val="accent2">
                  <a:lumMod val="50000"/>
                </a:schemeClr>
              </a:gs>
              <a:gs pos="92000">
                <a:schemeClr val="accent2">
                  <a:lumMod val="50000"/>
                </a:schemeClr>
              </a:gs>
              <a:gs pos="100000">
                <a:schemeClr val="accent2">
                  <a:lumMod val="65000"/>
                </a:schemeClr>
              </a:gs>
            </a:gsLst>
            <a:lin ang="0" scaled="1"/>
            <a:tileRect/>
          </a:gradFill>
          <a:ln w="12700" cap="flat" cmpd="sng">
            <a:noFill/>
            <a:prstDash val="solid"/>
            <a:miter lim="0"/>
            <a:headEnd/>
            <a:tailEnd/>
          </a:ln>
          <a:effectLst/>
        </p:spPr>
        <p:txBody>
          <a:bodyPr lIns="35719" tIns="35719" rIns="35719" bIns="35719" anchor="ctr">
            <a:prstTxWarp prst="textNoShape">
              <a:avLst/>
            </a:prstTxWarp>
          </a:bodyPr>
          <a:lstStyle/>
          <a:p>
            <a:pPr>
              <a:defRPr/>
            </a:pPr>
            <a:endParaRPr lang="en-US" sz="1547">
              <a:solidFill>
                <a:srgbClr val="53C1DD"/>
              </a:solidFill>
            </a:endParaRPr>
          </a:p>
        </p:txBody>
      </p:sp>
      <p:pic>
        <p:nvPicPr>
          <p:cNvPr id="4" name="Picture 3" descr="Colorado Department of Health Care Policy and Financing seal"/>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a:fld id="{6BE44AC7-F8D2-424F-87F5-830599BF5CDD}" type="datetime7">
              <a:rPr lang="en-US" smtClean="0"/>
              <a:t>Nov-17</a:t>
            </a:fld>
            <a:endParaRPr lang="en-US"/>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fld id="{7CD4B2A3-DF06-4EAB-85AB-0641A4D150A0}" type="slidenum">
              <a:rPr lang="en-US" smtClean="0"/>
              <a:pPr/>
              <a:t>‹#›</a:t>
            </a:fld>
            <a:endParaRPr lang="en-US"/>
          </a:p>
        </p:txBody>
      </p:sp>
    </p:spTree>
    <p:extLst>
      <p:ext uri="{BB962C8B-B14F-4D97-AF65-F5344CB8AC3E}">
        <p14:creationId xmlns:p14="http://schemas.microsoft.com/office/powerpoint/2010/main" val="17328154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descr="&quot;&quot;"/>
          <p:cNvSpPr>
            <a:spLocks/>
          </p:cNvSpPr>
          <p:nvPr/>
        </p:nvSpPr>
        <p:spPr bwMode="auto">
          <a:xfrm>
            <a:off x="0" y="6107906"/>
            <a:ext cx="9161859" cy="765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flip="none" rotWithShape="1">
            <a:gsLst>
              <a:gs pos="0">
                <a:schemeClr val="accent2">
                  <a:lumMod val="75000"/>
                </a:schemeClr>
              </a:gs>
              <a:gs pos="60000">
                <a:schemeClr val="accent2">
                  <a:lumMod val="50000"/>
                </a:schemeClr>
              </a:gs>
              <a:gs pos="92000">
                <a:schemeClr val="accent2">
                  <a:lumMod val="50000"/>
                </a:schemeClr>
              </a:gs>
              <a:gs pos="100000">
                <a:schemeClr val="accent2">
                  <a:lumMod val="65000"/>
                </a:schemeClr>
              </a:gs>
            </a:gsLst>
            <a:lin ang="0" scaled="1"/>
            <a:tileRect/>
          </a:gradFill>
          <a:ln w="12700" cap="flat" cmpd="sng">
            <a:noFill/>
            <a:prstDash val="solid"/>
            <a:miter lim="0"/>
            <a:headEnd/>
            <a:tailEnd/>
          </a:ln>
          <a:effectLst/>
        </p:spPr>
        <p:txBody>
          <a:bodyPr lIns="35719" tIns="35719" rIns="35719" bIns="35719" anchor="ctr">
            <a:prstTxWarp prst="textNoShape">
              <a:avLst/>
            </a:prstTxWarp>
          </a:bodyPr>
          <a:lstStyle/>
          <a:p>
            <a:pPr>
              <a:defRPr/>
            </a:pPr>
            <a:endParaRPr lang="en-US" sz="1547" dirty="0">
              <a:solidFill>
                <a:srgbClr val="53C1DD"/>
              </a:solidFill>
            </a:endParaRPr>
          </a:p>
        </p:txBody>
      </p:sp>
      <p:pic>
        <p:nvPicPr>
          <p:cNvPr id="4" name="Picture 3" descr="Colorado Department of Health Care Policy and Financing seal"/>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22158" y="6168985"/>
            <a:ext cx="3471867" cy="642938"/>
          </a:xfrm>
          <a:prstGeom prst="rect">
            <a:avLst/>
          </a:prstGeom>
        </p:spPr>
      </p:pic>
      <p:sp>
        <p:nvSpPr>
          <p:cNvPr id="2" name="Title Placeholder 1"/>
          <p:cNvSpPr>
            <a:spLocks noGrp="1"/>
          </p:cNvSpPr>
          <p:nvPr>
            <p:ph type="title"/>
          </p:nvPr>
        </p:nvSpPr>
        <p:spPr>
          <a:xfrm>
            <a:off x="628428" y="365001"/>
            <a:ext cx="7887146" cy="1326059"/>
          </a:xfrm>
          <a:prstGeom prst="rect">
            <a:avLst/>
          </a:prstGeom>
          <a:noFill/>
          <a:ln w="3175">
            <a:noFill/>
            <a:miter lim="0"/>
            <a:headEnd/>
            <a:tailEnd/>
          </a:ln>
        </p:spPr>
        <p:txBody>
          <a:bodyPr vert="horz" wrap="square" lIns="0" tIns="0" rIns="0" bIns="0" numCol="1" rtlCol="0" anchor="ctr" anchorCtr="0" compatLnSpc="1">
            <a:prstTxWarp prst="textNoShape">
              <a:avLst/>
            </a:prstTxWarp>
            <a:normAutofit/>
          </a:bodyPr>
          <a:lstStyle/>
          <a:p>
            <a:pPr lvl="0" algn="ctr"/>
            <a:r>
              <a:rPr lang="en-US" dirty="0"/>
              <a:t>Click to edit Master title style</a:t>
            </a:r>
          </a:p>
        </p:txBody>
      </p:sp>
      <p:sp>
        <p:nvSpPr>
          <p:cNvPr id="6" name="Date Placeholder 5"/>
          <p:cNvSpPr>
            <a:spLocks noGrp="1"/>
          </p:cNvSpPr>
          <p:nvPr>
            <p:ph type="dt" sz="half" idx="2"/>
          </p:nvPr>
        </p:nvSpPr>
        <p:spPr>
          <a:xfrm>
            <a:off x="6458397" y="5593556"/>
            <a:ext cx="2057176" cy="365001"/>
          </a:xfrm>
          <a:prstGeom prst="rect">
            <a:avLst/>
          </a:prstGeom>
        </p:spPr>
        <p:txBody>
          <a:bodyPr vert="horz" lIns="91440" tIns="45720" rIns="91440" bIns="45720" rtlCol="0" anchor="ctr"/>
          <a:lstStyle>
            <a:lvl1pPr>
              <a:defRPr lang="en-US" sz="1406" smtClean="0">
                <a:solidFill>
                  <a:schemeClr val="tx1"/>
                </a:solidFill>
              </a:defRPr>
            </a:lvl1pPr>
          </a:lstStyle>
          <a:p>
            <a:pPr algn="r"/>
            <a:fld id="{6BE44AC7-F8D2-424F-87F5-830599BF5CDD}" type="datetime7">
              <a:rPr lang="en-US" smtClean="0"/>
              <a:t>Nov-17</a:t>
            </a:fld>
            <a:endParaRPr lang="en-US" dirty="0"/>
          </a:p>
        </p:txBody>
      </p:sp>
      <p:sp>
        <p:nvSpPr>
          <p:cNvPr id="3" name="Slide Number Placeholder 2"/>
          <p:cNvSpPr>
            <a:spLocks noGrp="1"/>
          </p:cNvSpPr>
          <p:nvPr>
            <p:ph type="sldNum" sz="quarter" idx="4"/>
          </p:nvPr>
        </p:nvSpPr>
        <p:spPr>
          <a:xfrm>
            <a:off x="6458397" y="6356821"/>
            <a:ext cx="2057177" cy="365001"/>
          </a:xfrm>
          <a:prstGeom prst="rect">
            <a:avLst/>
          </a:prstGeom>
        </p:spPr>
        <p:txBody>
          <a:bodyPr vert="horz" lIns="91440" tIns="45720" rIns="91440" bIns="45720" rtlCol="0" anchor="ctr"/>
          <a:lstStyle>
            <a:lvl1pPr algn="r">
              <a:defRPr sz="1266" b="1">
                <a:solidFill>
                  <a:schemeClr val="bg1"/>
                </a:solidFill>
              </a:defRPr>
            </a:lvl1pPr>
          </a:lstStyle>
          <a:p>
            <a:fld id="{7CD4B2A3-DF06-4EAB-85AB-0641A4D150A0}" type="slidenum">
              <a:rPr lang="en-US" smtClean="0"/>
              <a:pPr/>
              <a:t>‹#›</a:t>
            </a:fld>
            <a:endParaRPr lang="en-US" dirty="0"/>
          </a:p>
        </p:txBody>
      </p:sp>
    </p:spTree>
    <p:extLst>
      <p:ext uri="{BB962C8B-B14F-4D97-AF65-F5344CB8AC3E}">
        <p14:creationId xmlns:p14="http://schemas.microsoft.com/office/powerpoint/2010/main" val="423712583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Lst>
  <p:hf hdr="0" ftr="0"/>
  <p:txStyles>
    <p:titleStyle>
      <a:lvl1pPr algn="l" defTabSz="410751" rtl="0" eaLnBrk="0" fontAlgn="base" hangingPunct="0">
        <a:spcBef>
          <a:spcPct val="0"/>
        </a:spcBef>
        <a:spcAft>
          <a:spcPct val="0"/>
        </a:spcAft>
        <a:defRPr lang="en-US" sz="4640" b="1" i="1" smtClean="0">
          <a:solidFill>
            <a:schemeClr val="tx1"/>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9161859" cy="5720880"/>
          </a:xfrm>
          <a:prstGeom prst="rect">
            <a:avLst/>
          </a:prstGeom>
          <a:noFill/>
          <a:ln w="3175">
            <a:noFill/>
            <a:miter lim="0"/>
            <a:headEnd/>
            <a:tailEnd/>
          </a:ln>
        </p:spPr>
      </p:pic>
      <p:sp>
        <p:nvSpPr>
          <p:cNvPr id="5122" name="AutoShape 2"/>
          <p:cNvSpPr>
            <a:spLocks/>
          </p:cNvSpPr>
          <p:nvPr/>
        </p:nvSpPr>
        <p:spPr bwMode="auto">
          <a:xfrm>
            <a:off x="0" y="0"/>
            <a:ext cx="9161859" cy="57339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1547"/>
          </a:p>
        </p:txBody>
      </p:sp>
      <p:sp>
        <p:nvSpPr>
          <p:cNvPr id="1028" name="Rectangle 4"/>
          <p:cNvSpPr>
            <a:spLocks noGrp="1"/>
          </p:cNvSpPr>
          <p:nvPr>
            <p:ph type="title"/>
          </p:nvPr>
        </p:nvSpPr>
        <p:spPr bwMode="auto">
          <a:xfrm>
            <a:off x="446485" y="2732485"/>
            <a:ext cx="8251031" cy="1626319"/>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5723930"/>
            <a:ext cx="9161859" cy="11444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a:p>
        </p:txBody>
      </p:sp>
      <p:pic>
        <p:nvPicPr>
          <p:cNvPr id="1031" name="Picture 7" descr="CO_logo_primary_white.png"/>
          <p:cNvPicPr>
            <a:picLocks noChangeAspect="1"/>
          </p:cNvPicPr>
          <p:nvPr userDrawn="1"/>
        </p:nvPicPr>
        <p:blipFill>
          <a:blip r:embed="rId5"/>
          <a:srcRect/>
          <a:stretch>
            <a:fillRect/>
          </a:stretch>
        </p:blipFill>
        <p:spPr bwMode="auto">
          <a:xfrm>
            <a:off x="3393281" y="284634"/>
            <a:ext cx="2331765" cy="2179960"/>
          </a:xfrm>
          <a:prstGeom prst="rect">
            <a:avLst/>
          </a:prstGeom>
          <a:noFill/>
          <a:ln w="9525">
            <a:noFill/>
            <a:miter lim="800000"/>
            <a:headEnd/>
            <a:tailEnd/>
          </a:ln>
        </p:spPr>
      </p:pic>
      <p:pic>
        <p:nvPicPr>
          <p:cNvPr id="2" name="Picture 1" descr="co_cdph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660797" y="5981479"/>
            <a:ext cx="3107531" cy="608631"/>
          </a:xfrm>
          <a:prstGeom prst="rect">
            <a:avLst/>
          </a:prstGeom>
        </p:spPr>
      </p:pic>
    </p:spTree>
    <p:extLst>
      <p:ext uri="{BB962C8B-B14F-4D97-AF65-F5344CB8AC3E}">
        <p14:creationId xmlns:p14="http://schemas.microsoft.com/office/powerpoint/2010/main" val="336067838"/>
      </p:ext>
    </p:extLst>
  </p:cSld>
  <p:clrMap bg1="lt1" tx1="dk1" bg2="lt2" tx2="dk2" accent1="accent1" accent2="accent2" accent3="accent3" accent4="accent4" accent5="accent5" accent6="accent6" hlink="hlink" folHlink="folHlink"/>
  <p:sldLayoutIdLst>
    <p:sldLayoutId id="2147483814" r:id="rId1"/>
    <p:sldLayoutId id="2147483815" r:id="rId2"/>
  </p:sldLayoutIdLst>
  <p:txStyles>
    <p:titleStyle>
      <a:lvl1pPr algn="ctr" defTabSz="410751" rtl="0" eaLnBrk="0" fontAlgn="base" hangingPunct="0">
        <a:spcBef>
          <a:spcPct val="0"/>
        </a:spcBef>
        <a:spcAft>
          <a:spcPct val="0"/>
        </a:spcAft>
        <a:defRPr sz="4640" b="1" i="1">
          <a:solidFill>
            <a:srgbClr val="FFFFFF"/>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446485" y="2732485"/>
            <a:ext cx="8251031" cy="1626319"/>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5723930"/>
            <a:ext cx="9161859" cy="1146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1547"/>
          </a:p>
        </p:txBody>
      </p:sp>
      <p:pic>
        <p:nvPicPr>
          <p:cNvPr id="1031" name="Picture 7" descr="CO_logo_primary_white.png"/>
          <p:cNvPicPr>
            <a:picLocks noChangeAspect="1"/>
          </p:cNvPicPr>
          <p:nvPr userDrawn="1"/>
        </p:nvPicPr>
        <p:blipFill>
          <a:blip r:embed="rId4"/>
          <a:srcRect/>
          <a:stretch>
            <a:fillRect/>
          </a:stretch>
        </p:blipFill>
        <p:spPr bwMode="auto">
          <a:xfrm>
            <a:off x="3393281" y="284634"/>
            <a:ext cx="2331765" cy="2179960"/>
          </a:xfrm>
          <a:prstGeom prst="rect">
            <a:avLst/>
          </a:prstGeom>
          <a:noFill/>
          <a:ln w="9525">
            <a:noFill/>
            <a:miter lim="800000"/>
            <a:headEnd/>
            <a:tailEnd/>
          </a:ln>
        </p:spPr>
      </p:pic>
      <p:pic>
        <p:nvPicPr>
          <p:cNvPr id="6" name="Picture 5" descr="co_cdph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660797" y="5981479"/>
            <a:ext cx="3107531" cy="608631"/>
          </a:xfrm>
          <a:prstGeom prst="rect">
            <a:avLst/>
          </a:prstGeom>
        </p:spPr>
      </p:pic>
    </p:spTree>
    <p:extLst>
      <p:ext uri="{BB962C8B-B14F-4D97-AF65-F5344CB8AC3E}">
        <p14:creationId xmlns:p14="http://schemas.microsoft.com/office/powerpoint/2010/main" val="3828857300"/>
      </p:ext>
    </p:extLst>
  </p:cSld>
  <p:clrMap bg1="lt1" tx1="dk1" bg2="lt2" tx2="dk2" accent1="accent1" accent2="accent2" accent3="accent3" accent4="accent4" accent5="accent5" accent6="accent6" hlink="hlink" folHlink="folHlink"/>
  <p:sldLayoutIdLst>
    <p:sldLayoutId id="2147483817" r:id="rId1"/>
    <p:sldLayoutId id="2147483818" r:id="rId2"/>
  </p:sldLayoutIdLst>
  <p:txStyles>
    <p:titleStyle>
      <a:lvl1pPr algn="ctr" defTabSz="410751" rtl="0" eaLnBrk="0" fontAlgn="base" hangingPunct="0">
        <a:spcBef>
          <a:spcPct val="0"/>
        </a:spcBef>
        <a:spcAft>
          <a:spcPct val="0"/>
        </a:spcAft>
        <a:defRPr sz="4640" b="1" i="1">
          <a:solidFill>
            <a:srgbClr val="FFFFFF"/>
          </a:solidFill>
          <a:latin typeface="+mj-lt"/>
          <a:ea typeface="+mj-ea"/>
          <a:cs typeface="+mj-cs"/>
          <a:sym typeface="Trebuchet MS" pitchFamily="-100" charset="0"/>
        </a:defRPr>
      </a:lvl1pPr>
      <a:lvl2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4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9">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9">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1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9.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9.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hyperlink" Target="mailto:katya.mauritson@state.co.us" TargetMode="External"/><Relationship Id="rId2" Type="http://schemas.openxmlformats.org/officeDocument/2006/relationships/hyperlink" Target="mailto:renee.calanan@state.co.us" TargetMode="External"/><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503" y="140658"/>
            <a:ext cx="7139835" cy="1575895"/>
          </a:xfrm>
          <a:prstGeom prst="rect">
            <a:avLst/>
          </a:prstGeom>
        </p:spPr>
        <p:txBody>
          <a:bodyPr/>
          <a:lstStyle>
            <a:lvl1pPr algn="l" rtl="0" eaLnBrk="1" latinLnBrk="0" hangingPunct="1">
              <a:spcBef>
                <a:spcPct val="0"/>
              </a:spcBef>
              <a:buNone/>
              <a:defRPr kumimoji="0" lang="en-US" sz="2400" b="0" kern="1200" baseline="0" dirty="0" smtClean="0">
                <a:solidFill>
                  <a:schemeClr val="bg1"/>
                </a:solidFill>
                <a:effectLst/>
                <a:latin typeface="+mj-lt"/>
                <a:ea typeface="+mj-ea"/>
                <a:cs typeface="+mj-cs"/>
              </a:defRPr>
            </a:lvl1pPr>
            <a:extLst/>
          </a:lstStyle>
          <a:p>
            <a:r>
              <a:rPr lang="en-US" sz="6600" b="1" dirty="0"/>
              <a:t>Oral Health in Colorado</a:t>
            </a:r>
          </a:p>
        </p:txBody>
      </p:sp>
      <p:sp>
        <p:nvSpPr>
          <p:cNvPr id="3" name="Subtitle 2"/>
          <p:cNvSpPr txBox="1">
            <a:spLocks/>
          </p:cNvSpPr>
          <p:nvPr/>
        </p:nvSpPr>
        <p:spPr>
          <a:xfrm>
            <a:off x="229001" y="2424056"/>
            <a:ext cx="4695605" cy="1608985"/>
          </a:xfrm>
          <a:prstGeom prst="rect">
            <a:avLst/>
          </a:prstGeom>
        </p:spPr>
        <p:txBody>
          <a:bodyPr>
            <a:noAutofit/>
          </a:bodyPr>
          <a:lstStyle>
            <a:lvl1pPr marL="274320" indent="-192024" algn="l" rtl="0" eaLnBrk="1" latinLnBrk="0" hangingPunct="1">
              <a:spcBef>
                <a:spcPts val="300"/>
              </a:spcBef>
              <a:spcAft>
                <a:spcPts val="0"/>
              </a:spcAft>
              <a:buClr>
                <a:schemeClr val="accent1"/>
              </a:buClr>
              <a:buSzPct val="90000"/>
              <a:buFont typeface="Arial" pitchFamily="34" charset="0"/>
              <a:buChar char="•"/>
              <a:defRPr kumimoji="0" sz="2400" kern="1200">
                <a:solidFill>
                  <a:schemeClr val="tx1"/>
                </a:solidFill>
                <a:latin typeface="+mj-lt"/>
                <a:ea typeface="+mn-ea"/>
                <a:cs typeface="+mn-cs"/>
              </a:defRPr>
            </a:lvl1pPr>
            <a:lvl2pPr marL="466344" indent="-171450" algn="l" rtl="0" eaLnBrk="1" latinLnBrk="0" hangingPunct="1">
              <a:spcBef>
                <a:spcPts val="243"/>
              </a:spcBef>
              <a:buClr>
                <a:schemeClr val="tx1"/>
              </a:buClr>
              <a:buSzPct val="90000"/>
              <a:buFont typeface="Arial" pitchFamily="34" charset="0"/>
              <a:buChar char="•"/>
              <a:defRPr kumimoji="0" sz="2100" b="0" kern="1200">
                <a:solidFill>
                  <a:schemeClr val="tx1"/>
                </a:solidFill>
                <a:latin typeface="+mj-lt"/>
                <a:ea typeface="+mn-ea"/>
                <a:cs typeface="+mn-cs"/>
              </a:defRPr>
            </a:lvl2pPr>
            <a:lvl3pPr marL="644652" indent="-171450" algn="l" rtl="0" eaLnBrk="1" latinLnBrk="0" hangingPunct="1">
              <a:spcBef>
                <a:spcPts val="263"/>
              </a:spcBef>
              <a:buClr>
                <a:schemeClr val="accent2"/>
              </a:buClr>
              <a:buSzPct val="80000"/>
              <a:buFont typeface="Arial" pitchFamily="34" charset="0"/>
              <a:buChar char="•"/>
              <a:defRPr kumimoji="0" sz="1800" kern="1200">
                <a:solidFill>
                  <a:schemeClr val="tx1"/>
                </a:solidFill>
                <a:latin typeface="+mj-lt"/>
                <a:ea typeface="+mn-ea"/>
                <a:cs typeface="+mn-cs"/>
              </a:defRPr>
            </a:lvl3pPr>
            <a:lvl4pPr marL="857250" indent="-171450" algn="l" rtl="0" eaLnBrk="1" latinLnBrk="0" hangingPunct="1">
              <a:spcBef>
                <a:spcPts val="263"/>
              </a:spcBef>
              <a:buClr>
                <a:schemeClr val="accent2"/>
              </a:buClr>
              <a:buFont typeface="Arial" pitchFamily="34" charset="0"/>
              <a:buChar char="•"/>
              <a:defRPr kumimoji="0" sz="1500" kern="1200">
                <a:solidFill>
                  <a:schemeClr val="tx1"/>
                </a:solidFill>
                <a:latin typeface="+mj-lt"/>
                <a:ea typeface="+mn-ea"/>
                <a:cs typeface="+mn-cs"/>
              </a:defRPr>
            </a:lvl4pPr>
            <a:lvl5pPr marL="1028700" indent="-171450" algn="l" rtl="0" eaLnBrk="1" latinLnBrk="0" hangingPunct="1">
              <a:spcBef>
                <a:spcPts val="263"/>
              </a:spcBef>
              <a:buClr>
                <a:schemeClr val="accent2"/>
              </a:buClr>
              <a:buFont typeface="Arial" pitchFamily="34" charset="0"/>
              <a:buChar char="•"/>
              <a:defRPr kumimoji="0" sz="1350" kern="1200">
                <a:solidFill>
                  <a:schemeClr val="tx1"/>
                </a:solidFill>
                <a:latin typeface="+mj-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82296" indent="0">
              <a:spcAft>
                <a:spcPts val="600"/>
              </a:spcAft>
              <a:buNone/>
            </a:pPr>
            <a:r>
              <a:rPr lang="en-US" i="1" dirty="0">
                <a:solidFill>
                  <a:schemeClr val="bg1"/>
                </a:solidFill>
              </a:rPr>
              <a:t>Data and Opportunities for the Safety Net</a:t>
            </a:r>
          </a:p>
        </p:txBody>
      </p:sp>
      <p:sp>
        <p:nvSpPr>
          <p:cNvPr id="4" name="Text Placeholder 3"/>
          <p:cNvSpPr txBox="1">
            <a:spLocks/>
          </p:cNvSpPr>
          <p:nvPr/>
        </p:nvSpPr>
        <p:spPr>
          <a:xfrm>
            <a:off x="5141321" y="6418465"/>
            <a:ext cx="3213378" cy="285750"/>
          </a:xfrm>
          <a:prstGeom prst="rect">
            <a:avLst/>
          </a:prstGeom>
        </p:spPr>
        <p:txBody>
          <a:bodyPr>
            <a:normAutofit fontScale="62500" lnSpcReduction="20000"/>
          </a:bodyPr>
          <a:lstStyle>
            <a:lvl1pPr marL="274320" indent="-192024" algn="l" rtl="0" eaLnBrk="1" latinLnBrk="0" hangingPunct="1">
              <a:spcBef>
                <a:spcPts val="300"/>
              </a:spcBef>
              <a:spcAft>
                <a:spcPts val="0"/>
              </a:spcAft>
              <a:buClr>
                <a:schemeClr val="accent1"/>
              </a:buClr>
              <a:buSzPct val="90000"/>
              <a:buFont typeface="Arial" pitchFamily="34" charset="0"/>
              <a:buChar char="•"/>
              <a:defRPr kumimoji="0" sz="2400" kern="1200">
                <a:solidFill>
                  <a:schemeClr val="tx1"/>
                </a:solidFill>
                <a:latin typeface="+mj-lt"/>
                <a:ea typeface="+mn-ea"/>
                <a:cs typeface="+mn-cs"/>
              </a:defRPr>
            </a:lvl1pPr>
            <a:lvl2pPr marL="466344" indent="-171450" algn="l" rtl="0" eaLnBrk="1" latinLnBrk="0" hangingPunct="1">
              <a:spcBef>
                <a:spcPts val="243"/>
              </a:spcBef>
              <a:buClr>
                <a:schemeClr val="tx1"/>
              </a:buClr>
              <a:buSzPct val="90000"/>
              <a:buFont typeface="Arial" pitchFamily="34" charset="0"/>
              <a:buChar char="•"/>
              <a:defRPr kumimoji="0" sz="2100" b="0" kern="1200">
                <a:solidFill>
                  <a:schemeClr val="tx1"/>
                </a:solidFill>
                <a:latin typeface="+mj-lt"/>
                <a:ea typeface="+mn-ea"/>
                <a:cs typeface="+mn-cs"/>
              </a:defRPr>
            </a:lvl2pPr>
            <a:lvl3pPr marL="644652" indent="-171450" algn="l" rtl="0" eaLnBrk="1" latinLnBrk="0" hangingPunct="1">
              <a:spcBef>
                <a:spcPts val="263"/>
              </a:spcBef>
              <a:buClr>
                <a:schemeClr val="accent2"/>
              </a:buClr>
              <a:buSzPct val="80000"/>
              <a:buFont typeface="Arial" pitchFamily="34" charset="0"/>
              <a:buChar char="•"/>
              <a:defRPr kumimoji="0" sz="1800" kern="1200">
                <a:solidFill>
                  <a:schemeClr val="tx1"/>
                </a:solidFill>
                <a:latin typeface="+mj-lt"/>
                <a:ea typeface="+mn-ea"/>
                <a:cs typeface="+mn-cs"/>
              </a:defRPr>
            </a:lvl3pPr>
            <a:lvl4pPr marL="857250" indent="-171450" algn="l" rtl="0" eaLnBrk="1" latinLnBrk="0" hangingPunct="1">
              <a:spcBef>
                <a:spcPts val="263"/>
              </a:spcBef>
              <a:buClr>
                <a:schemeClr val="accent2"/>
              </a:buClr>
              <a:buFont typeface="Arial" pitchFamily="34" charset="0"/>
              <a:buChar char="•"/>
              <a:defRPr kumimoji="0" sz="1500" kern="1200">
                <a:solidFill>
                  <a:schemeClr val="tx1"/>
                </a:solidFill>
                <a:latin typeface="+mj-lt"/>
                <a:ea typeface="+mn-ea"/>
                <a:cs typeface="+mn-cs"/>
              </a:defRPr>
            </a:lvl4pPr>
            <a:lvl5pPr marL="1028700" indent="-171450" algn="l" rtl="0" eaLnBrk="1" latinLnBrk="0" hangingPunct="1">
              <a:spcBef>
                <a:spcPts val="263"/>
              </a:spcBef>
              <a:buClr>
                <a:schemeClr val="accent2"/>
              </a:buClr>
              <a:buFont typeface="Arial" pitchFamily="34" charset="0"/>
              <a:buChar char="•"/>
              <a:defRPr kumimoji="0" sz="1350" kern="1200">
                <a:solidFill>
                  <a:schemeClr val="tx1"/>
                </a:solidFill>
                <a:latin typeface="+mj-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82296" indent="0" algn="ctr">
              <a:buClr>
                <a:srgbClr val="F6A01A"/>
              </a:buClr>
              <a:buNone/>
            </a:pPr>
            <a:r>
              <a:rPr lang="en-US" b="1" dirty="0">
                <a:solidFill>
                  <a:srgbClr val="F6A01A"/>
                </a:solidFill>
              </a:rPr>
              <a:t>November 2, 2017</a:t>
            </a:r>
          </a:p>
        </p:txBody>
      </p:sp>
      <p:sp>
        <p:nvSpPr>
          <p:cNvPr id="5" name="Text Placeholder 4"/>
          <p:cNvSpPr txBox="1">
            <a:spLocks/>
          </p:cNvSpPr>
          <p:nvPr/>
        </p:nvSpPr>
        <p:spPr>
          <a:xfrm>
            <a:off x="5141321" y="5683873"/>
            <a:ext cx="3213378" cy="734592"/>
          </a:xfrm>
          <a:prstGeom prst="rect">
            <a:avLst/>
          </a:prstGeom>
        </p:spPr>
        <p:txBody>
          <a:bodyPr>
            <a:normAutofit fontScale="92500" lnSpcReduction="10000"/>
          </a:bodyPr>
          <a:lstStyle>
            <a:lvl1pPr marL="274320" indent="-192024" algn="l" rtl="0" eaLnBrk="1" latinLnBrk="0" hangingPunct="1">
              <a:spcBef>
                <a:spcPts val="300"/>
              </a:spcBef>
              <a:spcAft>
                <a:spcPts val="0"/>
              </a:spcAft>
              <a:buClr>
                <a:schemeClr val="accent1"/>
              </a:buClr>
              <a:buSzPct val="90000"/>
              <a:buFont typeface="Arial" pitchFamily="34" charset="0"/>
              <a:buChar char="•"/>
              <a:defRPr kumimoji="0" sz="2400" kern="1200">
                <a:solidFill>
                  <a:schemeClr val="tx1"/>
                </a:solidFill>
                <a:latin typeface="+mj-lt"/>
                <a:ea typeface="+mn-ea"/>
                <a:cs typeface="+mn-cs"/>
              </a:defRPr>
            </a:lvl1pPr>
            <a:lvl2pPr marL="466344" indent="-171450" algn="l" rtl="0" eaLnBrk="1" latinLnBrk="0" hangingPunct="1">
              <a:spcBef>
                <a:spcPts val="243"/>
              </a:spcBef>
              <a:buClr>
                <a:schemeClr val="tx1"/>
              </a:buClr>
              <a:buSzPct val="90000"/>
              <a:buFont typeface="Arial" pitchFamily="34" charset="0"/>
              <a:buChar char="•"/>
              <a:defRPr kumimoji="0" sz="2100" b="0" kern="1200">
                <a:solidFill>
                  <a:schemeClr val="tx1"/>
                </a:solidFill>
                <a:latin typeface="+mj-lt"/>
                <a:ea typeface="+mn-ea"/>
                <a:cs typeface="+mn-cs"/>
              </a:defRPr>
            </a:lvl2pPr>
            <a:lvl3pPr marL="644652" indent="-171450" algn="l" rtl="0" eaLnBrk="1" latinLnBrk="0" hangingPunct="1">
              <a:spcBef>
                <a:spcPts val="263"/>
              </a:spcBef>
              <a:buClr>
                <a:schemeClr val="accent2"/>
              </a:buClr>
              <a:buSzPct val="80000"/>
              <a:buFont typeface="Arial" pitchFamily="34" charset="0"/>
              <a:buChar char="•"/>
              <a:defRPr kumimoji="0" sz="1800" kern="1200">
                <a:solidFill>
                  <a:schemeClr val="tx1"/>
                </a:solidFill>
                <a:latin typeface="+mj-lt"/>
                <a:ea typeface="+mn-ea"/>
                <a:cs typeface="+mn-cs"/>
              </a:defRPr>
            </a:lvl3pPr>
            <a:lvl4pPr marL="857250" indent="-171450" algn="l" rtl="0" eaLnBrk="1" latinLnBrk="0" hangingPunct="1">
              <a:spcBef>
                <a:spcPts val="263"/>
              </a:spcBef>
              <a:buClr>
                <a:schemeClr val="accent2"/>
              </a:buClr>
              <a:buFont typeface="Arial" pitchFamily="34" charset="0"/>
              <a:buChar char="•"/>
              <a:defRPr kumimoji="0" sz="1500" kern="1200">
                <a:solidFill>
                  <a:schemeClr val="tx1"/>
                </a:solidFill>
                <a:latin typeface="+mj-lt"/>
                <a:ea typeface="+mn-ea"/>
                <a:cs typeface="+mn-cs"/>
              </a:defRPr>
            </a:lvl4pPr>
            <a:lvl5pPr marL="1028700" indent="-171450" algn="l" rtl="0" eaLnBrk="1" latinLnBrk="0" hangingPunct="1">
              <a:spcBef>
                <a:spcPts val="263"/>
              </a:spcBef>
              <a:buClr>
                <a:schemeClr val="accent2"/>
              </a:buClr>
              <a:buFont typeface="Arial" pitchFamily="34" charset="0"/>
              <a:buChar char="•"/>
              <a:defRPr kumimoji="0" sz="1350" kern="1200">
                <a:solidFill>
                  <a:schemeClr val="tx1"/>
                </a:solidFill>
                <a:latin typeface="+mj-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a:lstStyle>
          <a:p>
            <a:pPr marL="82296" indent="0" algn="ctr">
              <a:buNone/>
            </a:pPr>
            <a:r>
              <a:rPr lang="en-US" dirty="0">
                <a:solidFill>
                  <a:schemeClr val="bg1"/>
                </a:solidFill>
              </a:rPr>
              <a:t>Safety Net Advisory</a:t>
            </a:r>
          </a:p>
          <a:p>
            <a:pPr marL="82296" indent="0" algn="ctr">
              <a:buNone/>
            </a:pPr>
            <a:r>
              <a:rPr lang="en-US" dirty="0">
                <a:solidFill>
                  <a:schemeClr val="bg1"/>
                </a:solidFill>
              </a:rPr>
              <a:t>Committee (SNAC) Lab</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57678" y="3944613"/>
            <a:ext cx="1669045" cy="1669045"/>
          </a:xfrm>
          <a:prstGeom prst="rect">
            <a:avLst/>
          </a:prstGeom>
        </p:spPr>
      </p:pic>
    </p:spTree>
    <p:extLst>
      <p:ext uri="{BB962C8B-B14F-4D97-AF65-F5344CB8AC3E}">
        <p14:creationId xmlns:p14="http://schemas.microsoft.com/office/powerpoint/2010/main" val="214265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7D890D1-82FC-4194-BB26-9BEB8CB302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110101" y="1740659"/>
            <a:ext cx="8959421" cy="3402368"/>
          </a:xfrm>
        </p:spPr>
      </p:pic>
      <p:sp>
        <p:nvSpPr>
          <p:cNvPr id="4" name="TextBox 3">
            <a:extLst>
              <a:ext uri="{FF2B5EF4-FFF2-40B4-BE49-F238E27FC236}">
                <a16:creationId xmlns:a16="http://schemas.microsoft.com/office/drawing/2014/main" id="{74367ED5-615C-4BD4-9E7B-52C860E1EA38}"/>
              </a:ext>
            </a:extLst>
          </p:cNvPr>
          <p:cNvSpPr txBox="1"/>
          <p:nvPr/>
        </p:nvSpPr>
        <p:spPr>
          <a:xfrm>
            <a:off x="314325" y="5822731"/>
            <a:ext cx="8314109" cy="300082"/>
          </a:xfrm>
          <a:prstGeom prst="rect">
            <a:avLst/>
          </a:prstGeom>
          <a:noFill/>
        </p:spPr>
        <p:txBody>
          <a:bodyPr wrap="square" rtlCol="0">
            <a:spAutoFit/>
          </a:bodyPr>
          <a:lstStyle/>
          <a:p>
            <a:r>
              <a:rPr lang="en-US" sz="1350" dirty="0"/>
              <a:t>Colorado Health Access Survey, 2009-2017</a:t>
            </a:r>
          </a:p>
        </p:txBody>
      </p:sp>
      <p:sp>
        <p:nvSpPr>
          <p:cNvPr id="6" name="Slide Number Placeholder 1">
            <a:extLst>
              <a:ext uri="{FF2B5EF4-FFF2-40B4-BE49-F238E27FC236}">
                <a16:creationId xmlns:a16="http://schemas.microsoft.com/office/drawing/2014/main" id="{3D75A769-DEBB-407E-8532-9AED8954C9A6}"/>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335791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 y="79976"/>
            <a:ext cx="9107117" cy="781872"/>
          </a:xfrm>
        </p:spPr>
        <p:txBody>
          <a:bodyPr>
            <a:noAutofit/>
          </a:bodyPr>
          <a:lstStyle/>
          <a:p>
            <a:pPr>
              <a:defRPr/>
            </a:pPr>
            <a:r>
              <a:rPr lang="en-US" sz="3200" b="1" dirty="0">
                <a:solidFill>
                  <a:srgbClr val="2E6380"/>
                </a:solidFill>
                <a:latin typeface="+mn-lt"/>
              </a:rPr>
              <a:t>Lower Percentage of Medicaid Enrollees Getting Dental Care</a:t>
            </a:r>
          </a:p>
        </p:txBody>
      </p:sp>
      <p:sp>
        <p:nvSpPr>
          <p:cNvPr id="5" name="TextBox 4"/>
          <p:cNvSpPr txBox="1"/>
          <p:nvPr/>
        </p:nvSpPr>
        <p:spPr>
          <a:xfrm>
            <a:off x="314325" y="5822731"/>
            <a:ext cx="8314109" cy="507831"/>
          </a:xfrm>
          <a:prstGeom prst="rect">
            <a:avLst/>
          </a:prstGeom>
          <a:noFill/>
        </p:spPr>
        <p:txBody>
          <a:bodyPr wrap="square" rtlCol="0">
            <a:spAutoFit/>
          </a:bodyPr>
          <a:lstStyle/>
          <a:p>
            <a:r>
              <a:rPr lang="en-US" sz="1350" dirty="0"/>
              <a:t>Visited a Dentist or Dental Hygienist in the Past 12 Months, by Medical Insurance Type, Colorado Health Access Survey, 2013-2017</a:t>
            </a:r>
          </a:p>
        </p:txBody>
      </p:sp>
      <p:graphicFrame>
        <p:nvGraphicFramePr>
          <p:cNvPr id="6" name="Chart 5">
            <a:extLst>
              <a:ext uri="{FF2B5EF4-FFF2-40B4-BE49-F238E27FC236}">
                <a16:creationId xmlns:a16="http://schemas.microsoft.com/office/drawing/2014/main" id="{F5C78368-EDFF-4356-8FAB-C11F9F8D438E}"/>
              </a:ext>
            </a:extLst>
          </p:cNvPr>
          <p:cNvGraphicFramePr>
            <a:graphicFrameLocks/>
          </p:cNvGraphicFramePr>
          <p:nvPr>
            <p:extLst/>
          </p:nvPr>
        </p:nvGraphicFramePr>
        <p:xfrm>
          <a:off x="314325" y="956441"/>
          <a:ext cx="8514365" cy="4950373"/>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1">
            <a:extLst>
              <a:ext uri="{FF2B5EF4-FFF2-40B4-BE49-F238E27FC236}">
                <a16:creationId xmlns:a16="http://schemas.microsoft.com/office/drawing/2014/main" id="{D1B61892-58FB-441A-A639-7327C341DBBC}"/>
              </a:ext>
            </a:extLst>
          </p:cNvPr>
          <p:cNvSpPr txBox="1">
            <a:spLocks/>
          </p:cNvSpPr>
          <p:nvPr/>
        </p:nvSpPr>
        <p:spPr>
          <a:xfrm>
            <a:off x="6254778" y="650709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135895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88E57-1778-4092-8215-9ACCE769A881}"/>
              </a:ext>
            </a:extLst>
          </p:cNvPr>
          <p:cNvSpPr/>
          <p:nvPr/>
        </p:nvSpPr>
        <p:spPr>
          <a:xfrm>
            <a:off x="0" y="5171704"/>
            <a:ext cx="9144000" cy="16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783" y="30949"/>
            <a:ext cx="8772582" cy="6778814"/>
          </a:xfrm>
        </p:spPr>
      </p:pic>
    </p:spTree>
    <p:extLst>
      <p:ext uri="{BB962C8B-B14F-4D97-AF65-F5344CB8AC3E}">
        <p14:creationId xmlns:p14="http://schemas.microsoft.com/office/powerpoint/2010/main" val="379534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B696-17F3-42D8-93F9-F89637100765}"/>
              </a:ext>
            </a:extLst>
          </p:cNvPr>
          <p:cNvSpPr>
            <a:spLocks noGrp="1"/>
          </p:cNvSpPr>
          <p:nvPr>
            <p:ph type="ctrTitle"/>
          </p:nvPr>
        </p:nvSpPr>
        <p:spPr/>
        <p:txBody>
          <a:bodyPr>
            <a:normAutofit fontScale="90000"/>
          </a:bodyPr>
          <a:lstStyle/>
          <a:p>
            <a:r>
              <a:rPr lang="en-US" dirty="0"/>
              <a:t>Adults</a:t>
            </a:r>
          </a:p>
        </p:txBody>
      </p:sp>
      <p:sp>
        <p:nvSpPr>
          <p:cNvPr id="3" name="Slide Number Placeholder 1">
            <a:extLst>
              <a:ext uri="{FF2B5EF4-FFF2-40B4-BE49-F238E27FC236}">
                <a16:creationId xmlns:a16="http://schemas.microsoft.com/office/drawing/2014/main" id="{ABED5A6F-B8BD-47DE-BDF5-DCF3838B7A7E}"/>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199581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43" y="11875"/>
            <a:ext cx="8996855" cy="1402742"/>
          </a:xfrm>
        </p:spPr>
        <p:txBody>
          <a:bodyPr>
            <a:normAutofit/>
          </a:bodyPr>
          <a:lstStyle/>
          <a:p>
            <a:pPr>
              <a:defRPr/>
            </a:pPr>
            <a:r>
              <a:rPr lang="en-US" sz="3200" b="1" dirty="0">
                <a:solidFill>
                  <a:srgbClr val="2E6380"/>
                </a:solidFill>
                <a:latin typeface="+mn-lt"/>
              </a:rPr>
              <a:t>Decrease in Younger Adults Getting Dental Care</a:t>
            </a:r>
          </a:p>
        </p:txBody>
      </p:sp>
      <p:sp>
        <p:nvSpPr>
          <p:cNvPr id="4" name="TextBox 3"/>
          <p:cNvSpPr txBox="1"/>
          <p:nvPr/>
        </p:nvSpPr>
        <p:spPr>
          <a:xfrm>
            <a:off x="376140" y="6194113"/>
            <a:ext cx="8107680" cy="276999"/>
          </a:xfrm>
          <a:prstGeom prst="rect">
            <a:avLst/>
          </a:prstGeom>
          <a:noFill/>
        </p:spPr>
        <p:txBody>
          <a:bodyPr wrap="square" rtlCol="0">
            <a:spAutoFit/>
          </a:bodyPr>
          <a:lstStyle/>
          <a:p>
            <a:pPr algn="ctr"/>
            <a:r>
              <a:rPr lang="en-US" sz="1200" dirty="0"/>
              <a:t>Visited a Dentist or Dental Hygienist in the Past 12 Months, by Age, Colorado, 2013-2017</a:t>
            </a:r>
          </a:p>
        </p:txBody>
      </p:sp>
      <p:graphicFrame>
        <p:nvGraphicFramePr>
          <p:cNvPr id="6" name="Chart 5">
            <a:extLst>
              <a:ext uri="{FF2B5EF4-FFF2-40B4-BE49-F238E27FC236}">
                <a16:creationId xmlns:a16="http://schemas.microsoft.com/office/drawing/2014/main" id="{99820EF9-638F-46AC-BA54-0BC53DBF78A8}"/>
              </a:ext>
            </a:extLst>
          </p:cNvPr>
          <p:cNvGraphicFramePr>
            <a:graphicFrameLocks/>
          </p:cNvGraphicFramePr>
          <p:nvPr>
            <p:extLst/>
          </p:nvPr>
        </p:nvGraphicFramePr>
        <p:xfrm>
          <a:off x="735724" y="1261241"/>
          <a:ext cx="7748095" cy="4932871"/>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A48D7E50-8DC9-41E0-9999-9BAFC3B5AF06}"/>
              </a:ext>
            </a:extLst>
          </p:cNvPr>
          <p:cNvSpPr txBox="1">
            <a:spLocks/>
          </p:cNvSpPr>
          <p:nvPr/>
        </p:nvSpPr>
        <p:spPr>
          <a:xfrm>
            <a:off x="6254778" y="650709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166354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CD3813-135D-4135-8170-9CAC2D233495}"/>
              </a:ext>
            </a:extLst>
          </p:cNvPr>
          <p:cNvSpPr/>
          <p:nvPr/>
        </p:nvSpPr>
        <p:spPr>
          <a:xfrm>
            <a:off x="0" y="5171704"/>
            <a:ext cx="9144000" cy="16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E9AAD54-B89A-43F0-8FBB-EDD7E26C2F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819" y="49328"/>
            <a:ext cx="8715176" cy="6734455"/>
          </a:xfrm>
        </p:spPr>
      </p:pic>
    </p:spTree>
    <p:extLst>
      <p:ext uri="{BB962C8B-B14F-4D97-AF65-F5344CB8AC3E}">
        <p14:creationId xmlns:p14="http://schemas.microsoft.com/office/powerpoint/2010/main" val="211805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B696-17F3-42D8-93F9-F89637100765}"/>
              </a:ext>
            </a:extLst>
          </p:cNvPr>
          <p:cNvSpPr>
            <a:spLocks noGrp="1"/>
          </p:cNvSpPr>
          <p:nvPr>
            <p:ph type="ctrTitle"/>
          </p:nvPr>
        </p:nvSpPr>
        <p:spPr/>
        <p:txBody>
          <a:bodyPr>
            <a:normAutofit fontScale="90000"/>
          </a:bodyPr>
          <a:lstStyle/>
          <a:p>
            <a:r>
              <a:rPr lang="en-US" dirty="0"/>
              <a:t>Spotlight on Children’s Oral Health</a:t>
            </a:r>
          </a:p>
        </p:txBody>
      </p:sp>
      <p:sp>
        <p:nvSpPr>
          <p:cNvPr id="3" name="Slide Number Placeholder 1">
            <a:extLst>
              <a:ext uri="{FF2B5EF4-FFF2-40B4-BE49-F238E27FC236}">
                <a16:creationId xmlns:a16="http://schemas.microsoft.com/office/drawing/2014/main" id="{EF1E1414-B714-4103-BEEC-9CE9AEC3BBEA}"/>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1283967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189188"/>
            <a:ext cx="8601403" cy="1073556"/>
          </a:xfrm>
        </p:spPr>
        <p:txBody>
          <a:bodyPr>
            <a:normAutofit/>
          </a:bodyPr>
          <a:lstStyle/>
          <a:p>
            <a:pPr>
              <a:defRPr/>
            </a:pPr>
            <a:r>
              <a:rPr lang="en-US" sz="3200" b="1" dirty="0">
                <a:solidFill>
                  <a:srgbClr val="2E6380"/>
                </a:solidFill>
                <a:latin typeface="+mn-lt"/>
              </a:rPr>
              <a:t>More Children Over Age 1 Getting Dental Care </a:t>
            </a:r>
          </a:p>
        </p:txBody>
      </p:sp>
      <p:sp>
        <p:nvSpPr>
          <p:cNvPr id="5" name="TextBox 4"/>
          <p:cNvSpPr txBox="1"/>
          <p:nvPr/>
        </p:nvSpPr>
        <p:spPr>
          <a:xfrm>
            <a:off x="518160" y="6232307"/>
            <a:ext cx="8107680" cy="276999"/>
          </a:xfrm>
          <a:prstGeom prst="rect">
            <a:avLst/>
          </a:prstGeom>
          <a:noFill/>
        </p:spPr>
        <p:txBody>
          <a:bodyPr wrap="square" rtlCol="0">
            <a:spAutoFit/>
          </a:bodyPr>
          <a:lstStyle/>
          <a:p>
            <a:pPr algn="ctr"/>
            <a:r>
              <a:rPr lang="en-US" sz="1200" dirty="0"/>
              <a:t>Visited a Dentist or Dental Hygienist in the Past 12 Months, by Age, Colorado Health Access Survey, 2013-2015</a:t>
            </a:r>
          </a:p>
        </p:txBody>
      </p:sp>
      <p:graphicFrame>
        <p:nvGraphicFramePr>
          <p:cNvPr id="7" name="Content Placeholder 6">
            <a:extLst>
              <a:ext uri="{FF2B5EF4-FFF2-40B4-BE49-F238E27FC236}">
                <a16:creationId xmlns:a16="http://schemas.microsoft.com/office/drawing/2014/main" id="{1EA9A1A3-995A-498B-B570-C4552C4F35AC}"/>
              </a:ext>
            </a:extLst>
          </p:cNvPr>
          <p:cNvGraphicFramePr>
            <a:graphicFrameLocks noGrp="1"/>
          </p:cNvGraphicFramePr>
          <p:nvPr>
            <p:ph idx="1"/>
            <p:extLst>
              <p:ext uri="{D42A27DB-BD31-4B8C-83A1-F6EECF244321}">
                <p14:modId xmlns:p14="http://schemas.microsoft.com/office/powerpoint/2010/main" val="283413562"/>
              </p:ext>
            </p:extLst>
          </p:nvPr>
        </p:nvGraphicFramePr>
        <p:xfrm>
          <a:off x="518160" y="1262744"/>
          <a:ext cx="8107680" cy="5008137"/>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25D02733-8495-457E-A141-346AB004B3CE}"/>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17</a:t>
            </a:fld>
            <a:endParaRPr lang="en-US" dirty="0">
              <a:solidFill>
                <a:schemeClr val="bg1"/>
              </a:solidFill>
            </a:endParaRPr>
          </a:p>
        </p:txBody>
      </p:sp>
    </p:spTree>
    <p:extLst>
      <p:ext uri="{BB962C8B-B14F-4D97-AF65-F5344CB8AC3E}">
        <p14:creationId xmlns:p14="http://schemas.microsoft.com/office/powerpoint/2010/main" val="73844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629B9C-ED4D-4023-BFED-07E9A553851B}"/>
              </a:ext>
            </a:extLst>
          </p:cNvPr>
          <p:cNvSpPr/>
          <p:nvPr/>
        </p:nvSpPr>
        <p:spPr>
          <a:xfrm>
            <a:off x="0" y="5171704"/>
            <a:ext cx="9144000" cy="16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EC3A016-C5C7-4D6B-94A0-D012DCBDEC12}"/>
              </a:ext>
            </a:extLst>
          </p:cNvPr>
          <p:cNvPicPr>
            <a:picLocks noGrp="1" noChangeAspect="1"/>
          </p:cNvPicPr>
          <p:nvPr>
            <p:ph idx="1"/>
          </p:nvPr>
        </p:nvPicPr>
        <p:blipFill>
          <a:blip r:embed="rId3"/>
          <a:stretch>
            <a:fillRect/>
          </a:stretch>
        </p:blipFill>
        <p:spPr>
          <a:xfrm>
            <a:off x="209513" y="72660"/>
            <a:ext cx="8662172" cy="6693494"/>
          </a:xfrm>
          <a:prstGeom prst="rect">
            <a:avLst/>
          </a:prstGeom>
        </p:spPr>
      </p:pic>
    </p:spTree>
    <p:extLst>
      <p:ext uri="{BB962C8B-B14F-4D97-AF65-F5344CB8AC3E}">
        <p14:creationId xmlns:p14="http://schemas.microsoft.com/office/powerpoint/2010/main" val="400969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75812"/>
            <a:ext cx="7773293" cy="1470049"/>
          </a:xfrm>
        </p:spPr>
        <p:txBody>
          <a:bodyPr/>
          <a:lstStyle/>
          <a:p>
            <a:r>
              <a:rPr lang="en-US" sz="3797" dirty="0"/>
              <a:t>Colorado’s Oral Health </a:t>
            </a:r>
            <a:br>
              <a:rPr lang="en-US" sz="3797" dirty="0"/>
            </a:br>
            <a:r>
              <a:rPr lang="en-US" sz="3797" dirty="0"/>
              <a:t>Basic Screening Survey</a:t>
            </a:r>
          </a:p>
        </p:txBody>
      </p:sp>
      <p:sp>
        <p:nvSpPr>
          <p:cNvPr id="3" name="Subtitle 2"/>
          <p:cNvSpPr>
            <a:spLocks noGrp="1"/>
          </p:cNvSpPr>
          <p:nvPr>
            <p:ph type="subTitle" idx="1"/>
          </p:nvPr>
        </p:nvSpPr>
        <p:spPr>
          <a:xfrm>
            <a:off x="1410943" y="3375422"/>
            <a:ext cx="6400354" cy="2196703"/>
          </a:xfrm>
        </p:spPr>
        <p:txBody>
          <a:bodyPr/>
          <a:lstStyle/>
          <a:p>
            <a:pPr>
              <a:spcBef>
                <a:spcPts val="0"/>
              </a:spcBef>
            </a:pPr>
            <a:r>
              <a:rPr lang="en-US" sz="2531" dirty="0"/>
              <a:t>Highlights of the 2016-2017 Results</a:t>
            </a:r>
          </a:p>
          <a:p>
            <a:pPr>
              <a:spcBef>
                <a:spcPts val="0"/>
              </a:spcBef>
            </a:pPr>
            <a:endParaRPr lang="en-US" sz="1406" dirty="0"/>
          </a:p>
          <a:p>
            <a:pPr>
              <a:spcBef>
                <a:spcPts val="0"/>
              </a:spcBef>
            </a:pPr>
            <a:r>
              <a:rPr lang="en-US" b="1" dirty="0"/>
              <a:t>Renee Calanan, PhD</a:t>
            </a:r>
          </a:p>
          <a:p>
            <a:pPr>
              <a:spcBef>
                <a:spcPts val="0"/>
              </a:spcBef>
            </a:pPr>
            <a:r>
              <a:rPr lang="en-US" sz="1687" dirty="0"/>
              <a:t>Epidemiologist</a:t>
            </a:r>
          </a:p>
          <a:p>
            <a:pPr>
              <a:spcBef>
                <a:spcPts val="0"/>
              </a:spcBef>
            </a:pPr>
            <a:r>
              <a:rPr lang="en-US" b="1" dirty="0"/>
              <a:t>Katya Mauritson, DMD, MPH(c)</a:t>
            </a:r>
            <a:br>
              <a:rPr lang="en-US" b="1" dirty="0"/>
            </a:br>
            <a:r>
              <a:rPr lang="en-US" sz="1687" dirty="0"/>
              <a:t>Dental Director </a:t>
            </a:r>
          </a:p>
          <a:p>
            <a:pPr>
              <a:spcBef>
                <a:spcPts val="0"/>
              </a:spcBef>
            </a:pPr>
            <a:r>
              <a:rPr lang="en-US" sz="1687" dirty="0"/>
              <a:t>Colorado Department of Public Health and Environment</a:t>
            </a:r>
          </a:p>
        </p:txBody>
      </p:sp>
      <p:sp>
        <p:nvSpPr>
          <p:cNvPr id="6" name="TextBox 5"/>
          <p:cNvSpPr txBox="1"/>
          <p:nvPr/>
        </p:nvSpPr>
        <p:spPr>
          <a:xfrm>
            <a:off x="1353375" y="5958018"/>
            <a:ext cx="184731" cy="287130"/>
          </a:xfrm>
          <a:prstGeom prst="rect">
            <a:avLst/>
          </a:prstGeom>
          <a:noFill/>
        </p:spPr>
        <p:txBody>
          <a:bodyPr wrap="none" rtlCol="0">
            <a:spAutoFit/>
          </a:bodyPr>
          <a:lstStyle/>
          <a:p>
            <a:pPr defTabSz="410751" fontAlgn="base" hangingPunct="0">
              <a:spcBef>
                <a:spcPct val="0"/>
              </a:spcBef>
              <a:spcAft>
                <a:spcPct val="0"/>
              </a:spcAft>
            </a:pPr>
            <a:endParaRPr lang="en-US" sz="1266" dirty="0">
              <a:solidFill>
                <a:srgbClr val="5C6670"/>
              </a:solidFill>
              <a:latin typeface="Trebuchet MS" pitchFamily="-100" charset="0"/>
              <a:sym typeface="Trebuchet MS" pitchFamily="-100" charset="0"/>
            </a:endParaRPr>
          </a:p>
        </p:txBody>
      </p:sp>
    </p:spTree>
    <p:extLst>
      <p:ext uri="{BB962C8B-B14F-4D97-AF65-F5344CB8AC3E}">
        <p14:creationId xmlns:p14="http://schemas.microsoft.com/office/powerpoint/2010/main" val="346660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25794"/>
            <a:ext cx="9144000" cy="593492"/>
          </a:xfrm>
        </p:spPr>
        <p:txBody>
          <a:bodyPr>
            <a:noAutofit/>
          </a:bodyPr>
          <a:lstStyle/>
          <a:p>
            <a:pPr algn="ctr"/>
            <a:r>
              <a:rPr lang="en-US" sz="4800" b="1" dirty="0">
                <a:solidFill>
                  <a:schemeClr val="tx1">
                    <a:lumMod val="75000"/>
                    <a:lumOff val="25000"/>
                  </a:schemeClr>
                </a:solidFill>
                <a:latin typeface="+mn-lt"/>
              </a:rPr>
              <a:t>Objectives</a:t>
            </a:r>
          </a:p>
        </p:txBody>
      </p:sp>
      <p:sp>
        <p:nvSpPr>
          <p:cNvPr id="2" name="Content Placeholder 1"/>
          <p:cNvSpPr>
            <a:spLocks noGrp="1"/>
          </p:cNvSpPr>
          <p:nvPr>
            <p:ph idx="1"/>
          </p:nvPr>
        </p:nvSpPr>
        <p:spPr>
          <a:xfrm>
            <a:off x="450867" y="1254262"/>
            <a:ext cx="7973591" cy="3775814"/>
          </a:xfrm>
        </p:spPr>
        <p:txBody>
          <a:bodyPr>
            <a:noAutofit/>
          </a:bodyPr>
          <a:lstStyle/>
          <a:p>
            <a:pPr lvl="0">
              <a:lnSpc>
                <a:spcPct val="110000"/>
              </a:lnSpc>
              <a:spcBef>
                <a:spcPts val="100"/>
              </a:spcBef>
              <a:buClr>
                <a:srgbClr val="F6A01A"/>
              </a:buClr>
            </a:pPr>
            <a:r>
              <a:rPr lang="en-US" sz="3200" b="1" dirty="0">
                <a:solidFill>
                  <a:srgbClr val="F6A01A"/>
                </a:solidFill>
              </a:rPr>
              <a:t>Leverage</a:t>
            </a:r>
            <a:r>
              <a:rPr lang="en-US" sz="3200" dirty="0">
                <a:solidFill>
                  <a:schemeClr val="tx1">
                    <a:lumMod val="75000"/>
                    <a:lumOff val="25000"/>
                  </a:schemeClr>
                </a:solidFill>
              </a:rPr>
              <a:t> our collective focus </a:t>
            </a:r>
            <a:br>
              <a:rPr lang="en-US" sz="3200" dirty="0">
                <a:solidFill>
                  <a:schemeClr val="tx1">
                    <a:lumMod val="75000"/>
                    <a:lumOff val="25000"/>
                  </a:schemeClr>
                </a:solidFill>
              </a:rPr>
            </a:br>
            <a:r>
              <a:rPr lang="en-US" sz="3200" dirty="0">
                <a:solidFill>
                  <a:schemeClr val="tx1">
                    <a:lumMod val="75000"/>
                    <a:lumOff val="25000"/>
                  </a:schemeClr>
                </a:solidFill>
              </a:rPr>
              <a:t>on vulnerable populations.</a:t>
            </a:r>
          </a:p>
          <a:p>
            <a:pPr lvl="0">
              <a:lnSpc>
                <a:spcPct val="110000"/>
              </a:lnSpc>
              <a:spcBef>
                <a:spcPts val="100"/>
              </a:spcBef>
              <a:buClr>
                <a:srgbClr val="F6A01A"/>
              </a:buClr>
            </a:pPr>
            <a:endParaRPr lang="en-US" sz="900" dirty="0">
              <a:solidFill>
                <a:schemeClr val="tx1">
                  <a:lumMod val="75000"/>
                  <a:lumOff val="25000"/>
                </a:schemeClr>
              </a:solidFill>
            </a:endParaRPr>
          </a:p>
          <a:p>
            <a:pPr lvl="0">
              <a:lnSpc>
                <a:spcPct val="110000"/>
              </a:lnSpc>
              <a:spcBef>
                <a:spcPts val="100"/>
              </a:spcBef>
              <a:buClr>
                <a:srgbClr val="F6A01A"/>
              </a:buClr>
            </a:pPr>
            <a:r>
              <a:rPr lang="en-US" sz="3200" b="1" dirty="0">
                <a:solidFill>
                  <a:srgbClr val="F6A01A"/>
                </a:solidFill>
              </a:rPr>
              <a:t>Provide</a:t>
            </a:r>
            <a:r>
              <a:rPr lang="en-US" sz="3200" dirty="0">
                <a:solidFill>
                  <a:schemeClr val="tx1">
                    <a:lumMod val="75000"/>
                    <a:lumOff val="25000"/>
                  </a:schemeClr>
                </a:solidFill>
              </a:rPr>
              <a:t> a forum for opportunities and lessons learned.</a:t>
            </a:r>
          </a:p>
          <a:p>
            <a:pPr lvl="0">
              <a:lnSpc>
                <a:spcPct val="110000"/>
              </a:lnSpc>
              <a:spcBef>
                <a:spcPts val="100"/>
              </a:spcBef>
              <a:buClr>
                <a:srgbClr val="F6A01A"/>
              </a:buClr>
            </a:pPr>
            <a:endParaRPr lang="en-US" sz="900" dirty="0">
              <a:solidFill>
                <a:schemeClr val="tx1">
                  <a:lumMod val="75000"/>
                  <a:lumOff val="25000"/>
                </a:schemeClr>
              </a:solidFill>
            </a:endParaRPr>
          </a:p>
          <a:p>
            <a:pPr lvl="0">
              <a:lnSpc>
                <a:spcPct val="110000"/>
              </a:lnSpc>
              <a:spcBef>
                <a:spcPts val="100"/>
              </a:spcBef>
              <a:buClr>
                <a:srgbClr val="F6A01A"/>
              </a:buClr>
            </a:pPr>
            <a:r>
              <a:rPr lang="en-US" sz="3200" b="1" dirty="0">
                <a:solidFill>
                  <a:srgbClr val="F6A01A"/>
                </a:solidFill>
              </a:rPr>
              <a:t>Share</a:t>
            </a:r>
            <a:r>
              <a:rPr lang="en-US" sz="3200" dirty="0">
                <a:solidFill>
                  <a:schemeClr val="tx1">
                    <a:lumMod val="75000"/>
                    <a:lumOff val="25000"/>
                  </a:schemeClr>
                </a:solidFill>
              </a:rPr>
              <a:t> the latest strategies for using data to measure effectiveness.</a:t>
            </a:r>
          </a:p>
          <a:p>
            <a:pPr lvl="0">
              <a:lnSpc>
                <a:spcPct val="110000"/>
              </a:lnSpc>
              <a:spcBef>
                <a:spcPts val="100"/>
              </a:spcBef>
              <a:buClr>
                <a:srgbClr val="F6A01A"/>
              </a:buClr>
            </a:pPr>
            <a:endParaRPr lang="en-US" sz="900" dirty="0">
              <a:solidFill>
                <a:schemeClr val="tx1">
                  <a:lumMod val="75000"/>
                  <a:lumOff val="25000"/>
                </a:schemeClr>
              </a:solidFill>
            </a:endParaRPr>
          </a:p>
          <a:p>
            <a:pPr lvl="0">
              <a:lnSpc>
                <a:spcPct val="110000"/>
              </a:lnSpc>
              <a:spcBef>
                <a:spcPts val="100"/>
              </a:spcBef>
              <a:buClr>
                <a:srgbClr val="F6A01A"/>
              </a:buClr>
            </a:pPr>
            <a:r>
              <a:rPr lang="en-US" sz="3200" b="1" dirty="0">
                <a:solidFill>
                  <a:srgbClr val="F6A01A"/>
                </a:solidFill>
              </a:rPr>
              <a:t>Synthesize</a:t>
            </a:r>
            <a:r>
              <a:rPr lang="en-US" sz="3200" dirty="0">
                <a:solidFill>
                  <a:schemeClr val="tx1">
                    <a:lumMod val="75000"/>
                    <a:lumOff val="25000"/>
                  </a:schemeClr>
                </a:solidFill>
              </a:rPr>
              <a:t> input from the group and develop a shared body of knowledge.</a:t>
            </a:r>
          </a:p>
        </p:txBody>
      </p:sp>
      <p:sp>
        <p:nvSpPr>
          <p:cNvPr id="7" name="Slide Number Placeholder 1"/>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2</a:t>
            </a:fld>
            <a:endParaRPr lang="en-US" dirty="0">
              <a:solidFill>
                <a:schemeClr val="bg1"/>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48228" y="235294"/>
            <a:ext cx="2320839" cy="2320839"/>
          </a:xfrm>
          <a:prstGeom prst="rect">
            <a:avLst/>
          </a:prstGeom>
        </p:spPr>
      </p:pic>
    </p:spTree>
    <p:extLst>
      <p:ext uri="{BB962C8B-B14F-4D97-AF65-F5344CB8AC3E}">
        <p14:creationId xmlns:p14="http://schemas.microsoft.com/office/powerpoint/2010/main" val="295289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Tree>
    <p:extLst>
      <p:ext uri="{BB962C8B-B14F-4D97-AF65-F5344CB8AC3E}">
        <p14:creationId xmlns:p14="http://schemas.microsoft.com/office/powerpoint/2010/main" val="233971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47" y="0"/>
            <a:ext cx="7715250" cy="910828"/>
          </a:xfrm>
          <a:prstGeom prst="rect">
            <a:avLst/>
          </a:prstGeom>
        </p:spPr>
        <p:txBody>
          <a:bodyPr/>
          <a:lstStyle/>
          <a:p>
            <a:r>
              <a:rPr lang="en-US" dirty="0">
                <a:solidFill>
                  <a:srgbClr val="5C6670"/>
                </a:solidFill>
              </a:rPr>
              <a:t>School-Level Sampling</a:t>
            </a:r>
            <a:endParaRPr lang="en-US" dirty="0"/>
          </a:p>
        </p:txBody>
      </p:sp>
      <p:sp>
        <p:nvSpPr>
          <p:cNvPr id="3" name="Content Placeholder 2"/>
          <p:cNvSpPr>
            <a:spLocks noGrp="1"/>
          </p:cNvSpPr>
          <p:nvPr>
            <p:ph idx="4294967295"/>
          </p:nvPr>
        </p:nvSpPr>
        <p:spPr>
          <a:xfrm>
            <a:off x="457646" y="1178719"/>
            <a:ext cx="7715250" cy="4768453"/>
          </a:xfrm>
          <a:prstGeom prst="rect">
            <a:avLst/>
          </a:prstGeom>
        </p:spPr>
        <p:txBody>
          <a:bodyPr/>
          <a:lstStyle/>
          <a:p>
            <a:pPr marL="321457" indent="-321457" eaLnBrk="1">
              <a:spcBef>
                <a:spcPts val="0"/>
              </a:spcBef>
              <a:buFont typeface="Arial" panose="020B0604020202020204" pitchFamily="34" charset="0"/>
              <a:buChar char="•"/>
            </a:pPr>
            <a:r>
              <a:rPr lang="en-US" dirty="0"/>
              <a:t>Selected a sample of 59 elementary schools in Colorado</a:t>
            </a:r>
          </a:p>
          <a:p>
            <a:pPr marL="1044736" lvl="5" indent="-321457">
              <a:spcBef>
                <a:spcPts val="0"/>
              </a:spcBef>
              <a:buFont typeface="Arial" panose="020B0604020202020204" pitchFamily="34" charset="0"/>
              <a:buChar char="•"/>
            </a:pPr>
            <a:r>
              <a:rPr lang="en-US" dirty="0"/>
              <a:t>All K and 3</a:t>
            </a:r>
            <a:r>
              <a:rPr lang="en-US" baseline="30000" dirty="0"/>
              <a:t>rd</a:t>
            </a:r>
            <a:r>
              <a:rPr lang="en-US" dirty="0"/>
              <a:t> grade students at the school</a:t>
            </a:r>
          </a:p>
          <a:p>
            <a:pPr marL="1044736" lvl="5" indent="-321457">
              <a:spcBef>
                <a:spcPts val="0"/>
              </a:spcBef>
              <a:buFont typeface="Arial" panose="020B0604020202020204" pitchFamily="34" charset="0"/>
              <a:buChar char="•"/>
            </a:pPr>
            <a:r>
              <a:rPr lang="en-US" dirty="0"/>
              <a:t>Ensured selection of schools from each of 21 Health Statistics Regions</a:t>
            </a:r>
          </a:p>
          <a:p>
            <a:pPr marL="1044736" lvl="5" indent="-321457">
              <a:spcBef>
                <a:spcPts val="0"/>
              </a:spcBef>
              <a:buFont typeface="Arial" panose="020B0604020202020204" pitchFamily="34" charset="0"/>
              <a:buChar char="•"/>
            </a:pPr>
            <a:r>
              <a:rPr lang="en-US" dirty="0"/>
              <a:t>Ensured selection of schools across the range of % eligibility for free/reduced price meal program</a:t>
            </a:r>
          </a:p>
          <a:p>
            <a:pPr marL="1044736" lvl="5" indent="-321457">
              <a:spcBef>
                <a:spcPts val="0"/>
              </a:spcBef>
              <a:buFont typeface="Arial" panose="020B0604020202020204" pitchFamily="34" charset="0"/>
              <a:buChar char="•"/>
            </a:pPr>
            <a:endParaRPr lang="en-US" dirty="0"/>
          </a:p>
          <a:p>
            <a:pPr marL="321457" indent="-321457">
              <a:spcBef>
                <a:spcPts val="0"/>
              </a:spcBef>
              <a:buFont typeface="Arial" panose="020B0604020202020204" pitchFamily="34" charset="0"/>
              <a:buChar char="•"/>
            </a:pPr>
            <a:r>
              <a:rPr lang="en-US" dirty="0"/>
              <a:t>If a school declined to participate, a replacement school was selected. In total, 104 schools were recruited.</a:t>
            </a:r>
          </a:p>
          <a:p>
            <a:pPr marL="321457" indent="-321457">
              <a:spcBef>
                <a:spcPts val="0"/>
              </a:spcBef>
              <a:buFont typeface="Arial" panose="020B0604020202020204" pitchFamily="34" charset="0"/>
              <a:buChar char="•"/>
            </a:pPr>
            <a:endParaRPr lang="en-US" dirty="0"/>
          </a:p>
          <a:p>
            <a:pPr marL="321457" indent="-321457">
              <a:spcBef>
                <a:spcPts val="0"/>
              </a:spcBef>
              <a:buFont typeface="Arial" panose="020B0604020202020204" pitchFamily="34" charset="0"/>
              <a:buChar char="•"/>
            </a:pPr>
            <a:r>
              <a:rPr lang="en-US" dirty="0"/>
              <a:t>40 schools participated</a:t>
            </a:r>
          </a:p>
          <a:p>
            <a:pPr marL="1044736" lvl="5" indent="-321457">
              <a:spcBef>
                <a:spcPts val="0"/>
              </a:spcBef>
              <a:buFont typeface="Arial" panose="020B0604020202020204" pitchFamily="34" charset="0"/>
              <a:buChar char="•"/>
            </a:pPr>
            <a:r>
              <a:rPr lang="en-US" dirty="0"/>
              <a:t>8 schools used active consent </a:t>
            </a:r>
          </a:p>
          <a:p>
            <a:pPr marL="1687651" lvl="7" indent="-321457">
              <a:spcBef>
                <a:spcPts val="0"/>
              </a:spcBef>
              <a:buFont typeface="Arial" panose="020B0604020202020204" pitchFamily="34" charset="0"/>
              <a:buChar char="•"/>
            </a:pPr>
            <a:r>
              <a:rPr lang="en-US" dirty="0"/>
              <a:t>Student response rate: 58.9% (K) and 49.5% (3</a:t>
            </a:r>
            <a:r>
              <a:rPr lang="en-US" baseline="30000" dirty="0"/>
              <a:t>rd</a:t>
            </a:r>
            <a:r>
              <a:rPr lang="en-US" dirty="0"/>
              <a:t>) </a:t>
            </a:r>
          </a:p>
          <a:p>
            <a:pPr marL="1044736" lvl="5" indent="-321457">
              <a:spcBef>
                <a:spcPts val="0"/>
              </a:spcBef>
              <a:buFont typeface="Arial" panose="020B0604020202020204" pitchFamily="34" charset="0"/>
              <a:buChar char="•"/>
            </a:pPr>
            <a:r>
              <a:rPr lang="en-US" dirty="0"/>
              <a:t>32 schools used passive consent</a:t>
            </a:r>
          </a:p>
          <a:p>
            <a:pPr marL="1687651" lvl="7" indent="-321457">
              <a:spcBef>
                <a:spcPts val="0"/>
              </a:spcBef>
              <a:buFont typeface="Arial" panose="020B0604020202020204" pitchFamily="34" charset="0"/>
              <a:buChar char="•"/>
            </a:pPr>
            <a:r>
              <a:rPr lang="en-US" dirty="0"/>
              <a:t>Student response rate: 78.6% (K) and 79.2% (3</a:t>
            </a:r>
            <a:r>
              <a:rPr lang="en-US" baseline="30000" dirty="0"/>
              <a:t>rd</a:t>
            </a:r>
            <a:r>
              <a:rPr lang="en-US" dirty="0"/>
              <a:t>)</a:t>
            </a:r>
          </a:p>
        </p:txBody>
      </p:sp>
    </p:spTree>
    <p:extLst>
      <p:ext uri="{BB962C8B-B14F-4D97-AF65-F5344CB8AC3E}">
        <p14:creationId xmlns:p14="http://schemas.microsoft.com/office/powerpoint/2010/main" val="1395691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83" y="0"/>
            <a:ext cx="7715250" cy="1607344"/>
          </a:xfrm>
        </p:spPr>
        <p:txBody>
          <a:bodyPr/>
          <a:lstStyle/>
          <a:p>
            <a:r>
              <a:rPr lang="en-US" dirty="0"/>
              <a:t>Data Collection &amp; Analysis	</a:t>
            </a:r>
          </a:p>
        </p:txBody>
      </p:sp>
      <p:sp>
        <p:nvSpPr>
          <p:cNvPr id="3" name="Content Placeholder 2"/>
          <p:cNvSpPr>
            <a:spLocks noGrp="1"/>
          </p:cNvSpPr>
          <p:nvPr>
            <p:ph idx="1"/>
          </p:nvPr>
        </p:nvSpPr>
        <p:spPr>
          <a:xfrm>
            <a:off x="457646" y="1875234"/>
            <a:ext cx="7715250" cy="4071938"/>
          </a:xfrm>
        </p:spPr>
        <p:txBody>
          <a:bodyPr/>
          <a:lstStyle/>
          <a:p>
            <a:pPr marL="321457" indent="-321457">
              <a:buFont typeface="Arial" panose="020B0604020202020204" pitchFamily="34" charset="0"/>
              <a:buChar char="•"/>
            </a:pPr>
            <a:r>
              <a:rPr lang="en-US" dirty="0"/>
              <a:t>Dental hygienists conducted in-mouth exams to screen for caries experience (i.e., fillings or untreated decay), untreated decay, treatment urgency, and dental sealants. </a:t>
            </a:r>
          </a:p>
          <a:p>
            <a:pPr marL="321457" indent="-321457">
              <a:buFont typeface="Arial" panose="020B0604020202020204" pitchFamily="34" charset="0"/>
              <a:buChar char="•"/>
            </a:pPr>
            <a:r>
              <a:rPr lang="en-US" dirty="0"/>
              <a:t>Dental hygienists and school nurses also measured height and weight and collected data on sex, race and ethnicity, and child age from school rosters.</a:t>
            </a:r>
          </a:p>
          <a:p>
            <a:pPr marL="321457" indent="-321457">
              <a:buFont typeface="Arial" panose="020B0604020202020204" pitchFamily="34" charset="0"/>
              <a:buChar char="•"/>
            </a:pPr>
            <a:r>
              <a:rPr lang="en-US" dirty="0"/>
              <a:t>Data were weighted to be representative of the general population of K and 3</a:t>
            </a:r>
            <a:r>
              <a:rPr lang="en-US" baseline="30000" dirty="0"/>
              <a:t>rd</a:t>
            </a:r>
            <a:r>
              <a:rPr lang="en-US" dirty="0"/>
              <a:t> grade students in Colorado.</a:t>
            </a:r>
          </a:p>
        </p:txBody>
      </p:sp>
    </p:spTree>
    <p:extLst>
      <p:ext uri="{BB962C8B-B14F-4D97-AF65-F5344CB8AC3E}">
        <p14:creationId xmlns:p14="http://schemas.microsoft.com/office/powerpoint/2010/main" val="208539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Prevalence &amp; Trends</a:t>
            </a:r>
          </a:p>
        </p:txBody>
      </p:sp>
    </p:spTree>
    <p:extLst>
      <p:ext uri="{BB962C8B-B14F-4D97-AF65-F5344CB8AC3E}">
        <p14:creationId xmlns:p14="http://schemas.microsoft.com/office/powerpoint/2010/main" val="401458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21532" y="107157"/>
            <a:ext cx="7489781" cy="6161911"/>
          </a:xfrm>
          <a:prstGeom prst="rect">
            <a:avLst/>
          </a:prstGeom>
        </p:spPr>
      </p:pic>
    </p:spTree>
    <p:extLst>
      <p:ext uri="{BB962C8B-B14F-4D97-AF65-F5344CB8AC3E}">
        <p14:creationId xmlns:p14="http://schemas.microsoft.com/office/powerpoint/2010/main" val="126357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5109" y="107157"/>
            <a:ext cx="7432550" cy="6166968"/>
          </a:xfrm>
          <a:prstGeom prst="rect">
            <a:avLst/>
          </a:prstGeom>
        </p:spPr>
      </p:pic>
    </p:spTree>
    <p:extLst>
      <p:ext uri="{BB962C8B-B14F-4D97-AF65-F5344CB8AC3E}">
        <p14:creationId xmlns:p14="http://schemas.microsoft.com/office/powerpoint/2010/main" val="335531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85" y="2571750"/>
            <a:ext cx="8251031" cy="1626319"/>
          </a:xfrm>
        </p:spPr>
        <p:txBody>
          <a:bodyPr/>
          <a:lstStyle/>
          <a:p>
            <a:r>
              <a:rPr lang="en-US" dirty="0"/>
              <a:t>Results: Disparities</a:t>
            </a:r>
            <a:br>
              <a:rPr lang="en-US" dirty="0"/>
            </a:br>
            <a:br>
              <a:rPr lang="en-US" sz="1406" dirty="0"/>
            </a:br>
            <a:r>
              <a:rPr lang="en-US" sz="1687" b="0" dirty="0"/>
              <a:t>The Colorado Department of Public Health and Environment acknowledges that generations-long social, economic and environmental inequities result in adverse health outcomes. They affect communities differently and have a greater influence on health outcomes than either individual choices or one’s ability to access health care. Reducing health disparities through policies, practices and organizational systems can help improve opportunities for all Coloradans.</a:t>
            </a:r>
            <a:endParaRPr lang="en-US" sz="1687" dirty="0">
              <a:solidFill>
                <a:srgbClr val="FF0000"/>
              </a:solidFill>
            </a:endParaRPr>
          </a:p>
        </p:txBody>
      </p:sp>
    </p:spTree>
    <p:extLst>
      <p:ext uri="{BB962C8B-B14F-4D97-AF65-F5344CB8AC3E}">
        <p14:creationId xmlns:p14="http://schemas.microsoft.com/office/powerpoint/2010/main" val="1560875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6" y="5250656"/>
            <a:ext cx="7639655" cy="287130"/>
          </a:xfrm>
          <a:prstGeom prst="rect">
            <a:avLst/>
          </a:prstGeom>
          <a:noFill/>
        </p:spPr>
        <p:txBody>
          <a:bodyPr wrap="none" rtlCol="0">
            <a:spAutoFit/>
          </a:bodyPr>
          <a:lstStyle/>
          <a:p>
            <a:pPr defTabSz="410751" fontAlgn="base" hangingPunct="0">
              <a:spcBef>
                <a:spcPct val="0"/>
              </a:spcBef>
              <a:spcAft>
                <a:spcPct val="0"/>
              </a:spcAft>
            </a:pPr>
            <a:r>
              <a:rPr lang="en-US" sz="1266" dirty="0">
                <a:solidFill>
                  <a:srgbClr val="5C6670"/>
                </a:solidFill>
                <a:latin typeface="Trebuchet MS" pitchFamily="-100" charset="0"/>
                <a:sym typeface="Trebuchet MS" pitchFamily="-100" charset="0"/>
              </a:rPr>
              <a:t>Data Source: Colorado Basic Screening Survey, Colorado Department of Public Health and Environment</a:t>
            </a:r>
          </a:p>
        </p:txBody>
      </p:sp>
      <p:pic>
        <p:nvPicPr>
          <p:cNvPr id="3" name="Picture 2"/>
          <p:cNvPicPr>
            <a:picLocks noChangeAspect="1"/>
          </p:cNvPicPr>
          <p:nvPr/>
        </p:nvPicPr>
        <p:blipFill>
          <a:blip r:embed="rId2"/>
          <a:stretch>
            <a:fillRect/>
          </a:stretch>
        </p:blipFill>
        <p:spPr>
          <a:xfrm>
            <a:off x="28365" y="803673"/>
            <a:ext cx="9074254" cy="4254733"/>
          </a:xfrm>
          <a:prstGeom prst="rect">
            <a:avLst/>
          </a:prstGeom>
        </p:spPr>
      </p:pic>
    </p:spTree>
    <p:extLst>
      <p:ext uri="{BB962C8B-B14F-4D97-AF65-F5344CB8AC3E}">
        <p14:creationId xmlns:p14="http://schemas.microsoft.com/office/powerpoint/2010/main" val="841838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6" y="5518547"/>
            <a:ext cx="7639655" cy="287130"/>
          </a:xfrm>
          <a:prstGeom prst="rect">
            <a:avLst/>
          </a:prstGeom>
          <a:noFill/>
        </p:spPr>
        <p:txBody>
          <a:bodyPr wrap="none" rtlCol="0">
            <a:spAutoFit/>
          </a:bodyPr>
          <a:lstStyle/>
          <a:p>
            <a:pPr defTabSz="410751" fontAlgn="base" hangingPunct="0">
              <a:spcBef>
                <a:spcPct val="0"/>
              </a:spcBef>
              <a:spcAft>
                <a:spcPct val="0"/>
              </a:spcAft>
            </a:pPr>
            <a:r>
              <a:rPr lang="en-US" sz="1266" dirty="0">
                <a:solidFill>
                  <a:srgbClr val="5C6670"/>
                </a:solidFill>
                <a:latin typeface="Trebuchet MS" pitchFamily="-100" charset="0"/>
                <a:sym typeface="Trebuchet MS" pitchFamily="-100" charset="0"/>
              </a:rPr>
              <a:t>Data Source: Colorado Basic Screening Survey, Colorado Department of Public Health and Environment</a:t>
            </a:r>
          </a:p>
        </p:txBody>
      </p:sp>
      <p:pic>
        <p:nvPicPr>
          <p:cNvPr id="3" name="Picture 2"/>
          <p:cNvPicPr>
            <a:picLocks noChangeAspect="1"/>
          </p:cNvPicPr>
          <p:nvPr/>
        </p:nvPicPr>
        <p:blipFill>
          <a:blip r:embed="rId2"/>
          <a:stretch>
            <a:fillRect/>
          </a:stretch>
        </p:blipFill>
        <p:spPr>
          <a:xfrm>
            <a:off x="34591" y="696516"/>
            <a:ext cx="9072720" cy="4607719"/>
          </a:xfrm>
          <a:prstGeom prst="rect">
            <a:avLst/>
          </a:prstGeom>
        </p:spPr>
      </p:pic>
    </p:spTree>
    <p:extLst>
      <p:ext uri="{BB962C8B-B14F-4D97-AF65-F5344CB8AC3E}">
        <p14:creationId xmlns:p14="http://schemas.microsoft.com/office/powerpoint/2010/main" val="136939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6" y="5411391"/>
            <a:ext cx="7639655" cy="287130"/>
          </a:xfrm>
          <a:prstGeom prst="rect">
            <a:avLst/>
          </a:prstGeom>
          <a:noFill/>
        </p:spPr>
        <p:txBody>
          <a:bodyPr wrap="none" rtlCol="0">
            <a:spAutoFit/>
          </a:bodyPr>
          <a:lstStyle/>
          <a:p>
            <a:pPr defTabSz="410751" fontAlgn="base" hangingPunct="0">
              <a:spcBef>
                <a:spcPct val="0"/>
              </a:spcBef>
              <a:spcAft>
                <a:spcPct val="0"/>
              </a:spcAft>
            </a:pPr>
            <a:r>
              <a:rPr lang="en-US" sz="1266" dirty="0">
                <a:solidFill>
                  <a:srgbClr val="5C6670"/>
                </a:solidFill>
                <a:latin typeface="Trebuchet MS" pitchFamily="-100" charset="0"/>
                <a:sym typeface="Trebuchet MS" pitchFamily="-100" charset="0"/>
              </a:rPr>
              <a:t>Data Source: Colorado Basic Screening Survey, Colorado Department of Public Health and Environment</a:t>
            </a:r>
          </a:p>
        </p:txBody>
      </p:sp>
      <p:pic>
        <p:nvPicPr>
          <p:cNvPr id="3" name="Picture 2"/>
          <p:cNvPicPr>
            <a:picLocks noChangeAspect="1"/>
          </p:cNvPicPr>
          <p:nvPr/>
        </p:nvPicPr>
        <p:blipFill>
          <a:blip r:embed="rId2"/>
          <a:stretch>
            <a:fillRect/>
          </a:stretch>
        </p:blipFill>
        <p:spPr>
          <a:xfrm>
            <a:off x="56730" y="857250"/>
            <a:ext cx="9060134" cy="4333525"/>
          </a:xfrm>
          <a:prstGeom prst="rect">
            <a:avLst/>
          </a:prstGeom>
        </p:spPr>
      </p:pic>
    </p:spTree>
    <p:extLst>
      <p:ext uri="{BB962C8B-B14F-4D97-AF65-F5344CB8AC3E}">
        <p14:creationId xmlns:p14="http://schemas.microsoft.com/office/powerpoint/2010/main" val="231004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6942" y="523294"/>
            <a:ext cx="7886700" cy="724301"/>
          </a:xfrm>
        </p:spPr>
        <p:txBody>
          <a:bodyPr>
            <a:normAutofit/>
          </a:bodyPr>
          <a:lstStyle/>
          <a:p>
            <a:pPr algn="ctr"/>
            <a:r>
              <a:rPr lang="en-US" b="1" dirty="0">
                <a:solidFill>
                  <a:schemeClr val="tx1">
                    <a:lumMod val="75000"/>
                    <a:lumOff val="25000"/>
                  </a:schemeClr>
                </a:solidFill>
                <a:latin typeface="+mn-lt"/>
              </a:rPr>
              <a:t>What We Will Cover (1/2)</a:t>
            </a:r>
          </a:p>
        </p:txBody>
      </p:sp>
      <p:sp>
        <p:nvSpPr>
          <p:cNvPr id="7" name="Content Placeholder 6"/>
          <p:cNvSpPr>
            <a:spLocks noGrp="1"/>
          </p:cNvSpPr>
          <p:nvPr>
            <p:ph idx="1"/>
          </p:nvPr>
        </p:nvSpPr>
        <p:spPr>
          <a:xfrm>
            <a:off x="434566" y="1475395"/>
            <a:ext cx="8331452" cy="4783699"/>
          </a:xfrm>
        </p:spPr>
        <p:txBody>
          <a:bodyPr>
            <a:normAutofit/>
          </a:bodyPr>
          <a:lstStyle/>
          <a:p>
            <a:pPr>
              <a:spcAft>
                <a:spcPts val="900"/>
              </a:spcAft>
              <a:buClr>
                <a:srgbClr val="F6A01A"/>
              </a:buClr>
            </a:pPr>
            <a:r>
              <a:rPr lang="en-US" sz="3200" b="1" dirty="0">
                <a:solidFill>
                  <a:schemeClr val="tx1">
                    <a:lumMod val="75000"/>
                    <a:lumOff val="25000"/>
                  </a:schemeClr>
                </a:solidFill>
              </a:rPr>
              <a:t>New Oral Health Coverage, Access and Outcomes Data</a:t>
            </a:r>
          </a:p>
          <a:p>
            <a:pPr lvl="1">
              <a:spcAft>
                <a:spcPts val="900"/>
              </a:spcAft>
              <a:buClr>
                <a:srgbClr val="F6A01A"/>
              </a:buClr>
            </a:pPr>
            <a:r>
              <a:rPr lang="en-US" sz="2800" b="1" dirty="0">
                <a:solidFill>
                  <a:schemeClr val="tx1">
                    <a:lumMod val="75000"/>
                    <a:lumOff val="25000"/>
                  </a:schemeClr>
                </a:solidFill>
              </a:rPr>
              <a:t>Sara Schmitt</a:t>
            </a:r>
            <a:r>
              <a:rPr lang="en-US" sz="2800" dirty="0">
                <a:solidFill>
                  <a:schemeClr val="tx1">
                    <a:lumMod val="75000"/>
                    <a:lumOff val="25000"/>
                  </a:schemeClr>
                </a:solidFill>
              </a:rPr>
              <a:t>, Director of Community Health Policy, Colorado Health Institute</a:t>
            </a:r>
          </a:p>
          <a:p>
            <a:pPr lvl="1">
              <a:spcAft>
                <a:spcPts val="900"/>
              </a:spcAft>
              <a:buClr>
                <a:srgbClr val="F6A01A"/>
              </a:buClr>
            </a:pPr>
            <a:r>
              <a:rPr lang="en-US" sz="2800" b="1" dirty="0">
                <a:solidFill>
                  <a:schemeClr val="tx1">
                    <a:lumMod val="75000"/>
                    <a:lumOff val="25000"/>
                  </a:schemeClr>
                </a:solidFill>
              </a:rPr>
              <a:t>Katya Mauritson, DMD, MPH Candidate, </a:t>
            </a:r>
            <a:r>
              <a:rPr lang="en-US" sz="2800" dirty="0">
                <a:solidFill>
                  <a:schemeClr val="tx1">
                    <a:lumMod val="75000"/>
                    <a:lumOff val="25000"/>
                  </a:schemeClr>
                </a:solidFill>
              </a:rPr>
              <a:t>Colorado Dental Director, Colorado Department of Public Health and Environment </a:t>
            </a:r>
          </a:p>
          <a:p>
            <a:pPr lvl="1">
              <a:spcAft>
                <a:spcPts val="900"/>
              </a:spcAft>
              <a:buClr>
                <a:srgbClr val="F6A01A"/>
              </a:buClr>
            </a:pPr>
            <a:r>
              <a:rPr lang="en-US" sz="2800" b="1" dirty="0">
                <a:solidFill>
                  <a:schemeClr val="tx1">
                    <a:lumMod val="75000"/>
                    <a:lumOff val="25000"/>
                  </a:schemeClr>
                </a:solidFill>
              </a:rPr>
              <a:t>Renee Calanan, PhD</a:t>
            </a:r>
            <a:r>
              <a:rPr lang="en-US" sz="2800" dirty="0">
                <a:solidFill>
                  <a:schemeClr val="tx1">
                    <a:lumMod val="75000"/>
                    <a:lumOff val="25000"/>
                  </a:schemeClr>
                </a:solidFill>
              </a:rPr>
              <a:t>, Chronic Disease Epidemiologist, Colorado Department of Public Health and Environment</a:t>
            </a:r>
          </a:p>
        </p:txBody>
      </p:sp>
      <p:sp>
        <p:nvSpPr>
          <p:cNvPr id="2" name="Slide Number Placeholder 1"/>
          <p:cNvSpPr>
            <a:spLocks noGrp="1"/>
          </p:cNvSpPr>
          <p:nvPr>
            <p:ph type="sldNum" sz="quarter" idx="12"/>
          </p:nvPr>
        </p:nvSpPr>
        <p:spPr>
          <a:xfrm>
            <a:off x="6382794" y="5737247"/>
            <a:ext cx="2057400" cy="273844"/>
          </a:xfrm>
        </p:spPr>
        <p:txBody>
          <a:bodyPr/>
          <a:lstStyle/>
          <a:p>
            <a:pPr algn="r"/>
            <a:fld id="{A10FD67B-0FA4-484E-A70B-B3602CEFDEB7}" type="slidenum">
              <a:rPr lang="en-US" smtClean="0">
                <a:solidFill>
                  <a:schemeClr val="bg1"/>
                </a:solidFill>
              </a:rPr>
              <a:pPr algn="r"/>
              <a:t>3</a:t>
            </a:fld>
            <a:endParaRPr lang="en-US">
              <a:solidFill>
                <a:schemeClr val="bg1"/>
              </a:solidFill>
            </a:endParaRPr>
          </a:p>
        </p:txBody>
      </p:sp>
      <p:sp>
        <p:nvSpPr>
          <p:cNvPr id="8" name="Slide Number Placeholder 1"/>
          <p:cNvSpPr txBox="1">
            <a:spLocks/>
          </p:cNvSpPr>
          <p:nvPr/>
        </p:nvSpPr>
        <p:spPr>
          <a:xfrm>
            <a:off x="6254778" y="650709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3</a:t>
            </a:fld>
            <a:endParaRPr lang="en-US" dirty="0">
              <a:solidFill>
                <a:schemeClr val="bg1"/>
              </a:solidFill>
            </a:endParaRPr>
          </a:p>
        </p:txBody>
      </p:sp>
    </p:spTree>
    <p:extLst>
      <p:ext uri="{BB962C8B-B14F-4D97-AF65-F5344CB8AC3E}">
        <p14:creationId xmlns:p14="http://schemas.microsoft.com/office/powerpoint/2010/main" val="68161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016" y="267890"/>
            <a:ext cx="8913882" cy="5357813"/>
          </a:xfrm>
          <a:prstGeom prst="rect">
            <a:avLst/>
          </a:prstGeom>
        </p:spPr>
      </p:pic>
      <p:sp>
        <p:nvSpPr>
          <p:cNvPr id="2" name="TextBox 1"/>
          <p:cNvSpPr txBox="1"/>
          <p:nvPr/>
        </p:nvSpPr>
        <p:spPr>
          <a:xfrm>
            <a:off x="230119" y="5732860"/>
            <a:ext cx="7639655" cy="287130"/>
          </a:xfrm>
          <a:prstGeom prst="rect">
            <a:avLst/>
          </a:prstGeom>
          <a:noFill/>
        </p:spPr>
        <p:txBody>
          <a:bodyPr wrap="none" rtlCol="0">
            <a:spAutoFit/>
          </a:bodyPr>
          <a:lstStyle/>
          <a:p>
            <a:pPr defTabSz="410751" fontAlgn="base" hangingPunct="0">
              <a:spcBef>
                <a:spcPct val="0"/>
              </a:spcBef>
              <a:spcAft>
                <a:spcPct val="0"/>
              </a:spcAft>
            </a:pPr>
            <a:r>
              <a:rPr lang="en-US" sz="1266" dirty="0">
                <a:solidFill>
                  <a:srgbClr val="5C6670"/>
                </a:solidFill>
                <a:latin typeface="Trebuchet MS" pitchFamily="-100" charset="0"/>
                <a:sym typeface="Trebuchet MS" pitchFamily="-100" charset="0"/>
              </a:rPr>
              <a:t>Data Source: Colorado Basic Screening Survey, Colorado Department of Public Health and Environment</a:t>
            </a:r>
          </a:p>
        </p:txBody>
      </p:sp>
    </p:spTree>
    <p:extLst>
      <p:ext uri="{BB962C8B-B14F-4D97-AF65-F5344CB8AC3E}">
        <p14:creationId xmlns:p14="http://schemas.microsoft.com/office/powerpoint/2010/main" val="1375814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8594" y="5625704"/>
            <a:ext cx="8824743" cy="664413"/>
          </a:xfrm>
          <a:prstGeom prst="rect">
            <a:avLst/>
          </a:prstGeom>
        </p:spPr>
      </p:pic>
      <p:pic>
        <p:nvPicPr>
          <p:cNvPr id="7" name="Picture 6"/>
          <p:cNvPicPr>
            <a:picLocks noChangeAspect="1"/>
          </p:cNvPicPr>
          <p:nvPr/>
        </p:nvPicPr>
        <p:blipFill>
          <a:blip r:embed="rId3"/>
          <a:stretch>
            <a:fillRect/>
          </a:stretch>
        </p:blipFill>
        <p:spPr>
          <a:xfrm>
            <a:off x="134024" y="271042"/>
            <a:ext cx="8913882" cy="5357813"/>
          </a:xfrm>
          <a:prstGeom prst="rect">
            <a:avLst/>
          </a:prstGeom>
        </p:spPr>
      </p:pic>
    </p:spTree>
    <p:extLst>
      <p:ext uri="{BB962C8B-B14F-4D97-AF65-F5344CB8AC3E}">
        <p14:creationId xmlns:p14="http://schemas.microsoft.com/office/powerpoint/2010/main" val="362212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pPr marL="321457" indent="-321457">
              <a:buFont typeface="Arial" panose="020B0604020202020204" pitchFamily="34" charset="0"/>
              <a:buChar char="•"/>
            </a:pPr>
            <a:r>
              <a:rPr lang="en-US" dirty="0"/>
              <a:t>Since 2003-2004, the prevalence of caries experience and untreated decay decreased among kindergarten students.</a:t>
            </a:r>
          </a:p>
          <a:p>
            <a:pPr marL="321457" indent="-321457">
              <a:buFont typeface="Arial" panose="020B0604020202020204" pitchFamily="34" charset="0"/>
              <a:buChar char="•"/>
            </a:pPr>
            <a:r>
              <a:rPr lang="en-US" dirty="0"/>
              <a:t>Since 2003-2004, the prevalence of untreated decay decreased and the prevalence of dental sealants increased among 3</a:t>
            </a:r>
            <a:r>
              <a:rPr lang="en-US" baseline="30000" dirty="0"/>
              <a:t>rd</a:t>
            </a:r>
            <a:r>
              <a:rPr lang="en-US" dirty="0"/>
              <a:t> grade students.</a:t>
            </a:r>
          </a:p>
          <a:p>
            <a:pPr marL="321457" indent="-321457">
              <a:buFont typeface="Arial" panose="020B0604020202020204" pitchFamily="34" charset="0"/>
              <a:buChar char="•"/>
            </a:pPr>
            <a:r>
              <a:rPr lang="en-US" dirty="0"/>
              <a:t>Disparities exist in oral health outcomes among students at schools with higher FRL eligibility.</a:t>
            </a:r>
          </a:p>
          <a:p>
            <a:pPr marL="321457" indent="-321457">
              <a:buFont typeface="Arial" panose="020B0604020202020204" pitchFamily="34" charset="0"/>
              <a:buChar char="•"/>
            </a:pPr>
            <a:r>
              <a:rPr lang="en-US" dirty="0"/>
              <a:t>Since 2003-2004, dental sealant prevalence has increased among students at schools with 50% FRL eligibility or greater.</a:t>
            </a:r>
          </a:p>
        </p:txBody>
      </p:sp>
    </p:spTree>
    <p:extLst>
      <p:ext uri="{BB962C8B-B14F-4D97-AF65-F5344CB8AC3E}">
        <p14:creationId xmlns:p14="http://schemas.microsoft.com/office/powerpoint/2010/main" val="1705573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ood new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891" y="535781"/>
            <a:ext cx="6273394" cy="51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2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Oral Health Matters</a:t>
            </a:r>
          </a:p>
        </p:txBody>
      </p:sp>
      <p:pic>
        <p:nvPicPr>
          <p:cNvPr id="5" name="Picture 2" descr="Image result for photos of children with toothaches"/>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492201" y="2354646"/>
            <a:ext cx="2444133" cy="2306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3768328" y="1103811"/>
            <a:ext cx="2583636" cy="1789407"/>
          </a:xfrm>
          <a:prstGeom prst="rect">
            <a:avLst/>
          </a:prstGeom>
        </p:spPr>
      </p:pic>
      <p:pic>
        <p:nvPicPr>
          <p:cNvPr id="7" name="Picture 6"/>
          <p:cNvPicPr>
            <a:picLocks noChangeAspect="1"/>
          </p:cNvPicPr>
          <p:nvPr/>
        </p:nvPicPr>
        <p:blipFill>
          <a:blip r:embed="rId5"/>
          <a:stretch>
            <a:fillRect/>
          </a:stretch>
        </p:blipFill>
        <p:spPr>
          <a:xfrm>
            <a:off x="6607969" y="2678907"/>
            <a:ext cx="2523824" cy="1679490"/>
          </a:xfrm>
          <a:prstGeom prst="rect">
            <a:avLst/>
          </a:prstGeom>
        </p:spPr>
      </p:pic>
      <p:pic>
        <p:nvPicPr>
          <p:cNvPr id="9" name="Picture 8"/>
          <p:cNvPicPr>
            <a:picLocks noChangeAspect="1"/>
          </p:cNvPicPr>
          <p:nvPr/>
        </p:nvPicPr>
        <p:blipFill>
          <a:blip r:embed="rId6"/>
          <a:stretch>
            <a:fillRect/>
          </a:stretch>
        </p:blipFill>
        <p:spPr>
          <a:xfrm>
            <a:off x="3232547" y="3796021"/>
            <a:ext cx="3053953" cy="2030639"/>
          </a:xfrm>
          <a:prstGeom prst="rect">
            <a:avLst/>
          </a:prstGeom>
        </p:spPr>
      </p:pic>
    </p:spTree>
    <p:extLst>
      <p:ext uri="{BB962C8B-B14F-4D97-AF65-F5344CB8AC3E}">
        <p14:creationId xmlns:p14="http://schemas.microsoft.com/office/powerpoint/2010/main" val="293181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625203" y="-75360"/>
          <a:ext cx="5036238" cy="6422359"/>
        </p:xfrm>
        <a:graphic>
          <a:graphicData uri="http://schemas.openxmlformats.org/presentationml/2006/ole">
            <mc:AlternateContent xmlns:mc="http://schemas.openxmlformats.org/markup-compatibility/2006">
              <mc:Choice xmlns:v="urn:schemas-microsoft-com:vml" Requires="v">
                <p:oleObj spid="_x0000_s1027" name="Acrobat Document" r:id="rId4" imgW="6229266" imgH="7943670" progId="AcroExch.Document.DC">
                  <p:embed/>
                </p:oleObj>
              </mc:Choice>
              <mc:Fallback>
                <p:oleObj name="Acrobat Document" r:id="rId4" imgW="6229266" imgH="7943670" progId="AcroExch.Document.DC">
                  <p:embed/>
                  <p:pic>
                    <p:nvPicPr>
                      <p:cNvPr id="4" name="Object 3"/>
                      <p:cNvPicPr/>
                      <p:nvPr/>
                    </p:nvPicPr>
                    <p:blipFill>
                      <a:blip r:embed="rId5"/>
                      <a:stretch>
                        <a:fillRect/>
                      </a:stretch>
                    </p:blipFill>
                    <p:spPr>
                      <a:xfrm>
                        <a:off x="1625203" y="-75360"/>
                        <a:ext cx="5036238" cy="6422359"/>
                      </a:xfrm>
                      <a:prstGeom prst="rect">
                        <a:avLst/>
                      </a:prstGeom>
                    </p:spPr>
                  </p:pic>
                </p:oleObj>
              </mc:Fallback>
            </mc:AlternateContent>
          </a:graphicData>
        </a:graphic>
      </p:graphicFrame>
      <p:pic>
        <p:nvPicPr>
          <p:cNvPr id="3074" name="Picture 2" descr="Image result for oral health colorado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1441" y="5697364"/>
            <a:ext cx="2451199" cy="649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417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75047"/>
            <a:ext cx="2035969" cy="3911203"/>
          </a:xfrm>
        </p:spPr>
        <p:txBody>
          <a:bodyPr/>
          <a:lstStyle/>
          <a:p>
            <a:r>
              <a:rPr lang="en-US" dirty="0"/>
              <a:t>Why Oral Health Matters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875" y="0"/>
            <a:ext cx="6615376" cy="6750844"/>
          </a:xfrm>
        </p:spPr>
      </p:pic>
    </p:spTree>
    <p:extLst>
      <p:ext uri="{BB962C8B-B14F-4D97-AF65-F5344CB8AC3E}">
        <p14:creationId xmlns:p14="http://schemas.microsoft.com/office/powerpoint/2010/main" val="3574134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719" y="-214312"/>
            <a:ext cx="6772884" cy="6911578"/>
          </a:xfrm>
          <a:prstGeom prst="rect">
            <a:avLst/>
          </a:prstGeom>
        </p:spPr>
      </p:pic>
      <p:sp>
        <p:nvSpPr>
          <p:cNvPr id="9" name="Title 1"/>
          <p:cNvSpPr>
            <a:spLocks noGrp="1"/>
          </p:cNvSpPr>
          <p:nvPr>
            <p:ph type="title"/>
          </p:nvPr>
        </p:nvSpPr>
        <p:spPr>
          <a:xfrm>
            <a:off x="285750" y="375047"/>
            <a:ext cx="2035969" cy="3911203"/>
          </a:xfrm>
        </p:spPr>
        <p:txBody>
          <a:bodyPr/>
          <a:lstStyle/>
          <a:p>
            <a:r>
              <a:rPr lang="en-US" dirty="0"/>
              <a:t>Why Oral Health Matters</a:t>
            </a:r>
          </a:p>
        </p:txBody>
      </p:sp>
    </p:spTree>
    <p:extLst>
      <p:ext uri="{BB962C8B-B14F-4D97-AF65-F5344CB8AC3E}">
        <p14:creationId xmlns:p14="http://schemas.microsoft.com/office/powerpoint/2010/main" val="3351064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Oral Health Matters</a:t>
            </a:r>
          </a:p>
        </p:txBody>
      </p:sp>
      <p:pic>
        <p:nvPicPr>
          <p:cNvPr id="4" name="Picture 2" descr="UCWellness barchart diabetes, heart disease, strok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4196" y="1446610"/>
            <a:ext cx="6531757" cy="3965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34747" y="5732859"/>
            <a:ext cx="5250656" cy="482055"/>
          </a:xfrm>
          <a:prstGeom prst="rect">
            <a:avLst/>
          </a:prstGeom>
          <a:noFill/>
        </p:spPr>
        <p:txBody>
          <a:bodyPr wrap="square" rtlCol="0">
            <a:spAutoFit/>
          </a:bodyPr>
          <a:lstStyle/>
          <a:p>
            <a:pPr defTabSz="410751" fontAlgn="base" hangingPunct="0">
              <a:spcBef>
                <a:spcPct val="0"/>
              </a:spcBef>
              <a:spcAft>
                <a:spcPct val="0"/>
              </a:spcAft>
            </a:pPr>
            <a:r>
              <a:rPr lang="en-US" sz="844" dirty="0" err="1">
                <a:solidFill>
                  <a:srgbClr val="5C6670"/>
                </a:solidFill>
                <a:latin typeface="Trebuchet MS" pitchFamily="-100" charset="0"/>
                <a:sym typeface="Trebuchet MS" pitchFamily="-100" charset="0"/>
              </a:rPr>
              <a:t>Jeffcoat</a:t>
            </a:r>
            <a:r>
              <a:rPr lang="en-US" sz="844" dirty="0">
                <a:solidFill>
                  <a:srgbClr val="5C6670"/>
                </a:solidFill>
                <a:latin typeface="Trebuchet MS" pitchFamily="-100" charset="0"/>
                <a:sym typeface="Trebuchet MS" pitchFamily="-100" charset="0"/>
              </a:rPr>
              <a:t> MK, </a:t>
            </a:r>
            <a:r>
              <a:rPr lang="en-US" sz="844" dirty="0" err="1">
                <a:solidFill>
                  <a:srgbClr val="5C6670"/>
                </a:solidFill>
                <a:latin typeface="Trebuchet MS" pitchFamily="-100" charset="0"/>
                <a:sym typeface="Trebuchet MS" pitchFamily="-100" charset="0"/>
              </a:rPr>
              <a:t>Jeffcoat</a:t>
            </a:r>
            <a:r>
              <a:rPr lang="en-US" sz="844" dirty="0">
                <a:solidFill>
                  <a:srgbClr val="5C6670"/>
                </a:solidFill>
                <a:latin typeface="Trebuchet MS" pitchFamily="-100" charset="0"/>
                <a:sym typeface="Trebuchet MS" pitchFamily="-100" charset="0"/>
              </a:rPr>
              <a:t> RL, </a:t>
            </a:r>
            <a:r>
              <a:rPr lang="en-US" sz="844" dirty="0" err="1">
                <a:solidFill>
                  <a:srgbClr val="5C6670"/>
                </a:solidFill>
                <a:latin typeface="Trebuchet MS" pitchFamily="-100" charset="0"/>
                <a:sym typeface="Trebuchet MS" pitchFamily="-100" charset="0"/>
              </a:rPr>
              <a:t>Gladkowski</a:t>
            </a:r>
            <a:r>
              <a:rPr lang="en-US" sz="844" dirty="0">
                <a:solidFill>
                  <a:srgbClr val="5C6670"/>
                </a:solidFill>
                <a:latin typeface="Trebuchet MS" pitchFamily="-100" charset="0"/>
                <a:sym typeface="Trebuchet MS" pitchFamily="-100" charset="0"/>
              </a:rPr>
              <a:t> PA, </a:t>
            </a:r>
            <a:r>
              <a:rPr lang="en-US" sz="844" dirty="0" err="1">
                <a:solidFill>
                  <a:srgbClr val="5C6670"/>
                </a:solidFill>
                <a:latin typeface="Trebuchet MS" pitchFamily="-100" charset="0"/>
                <a:sym typeface="Trebuchet MS" pitchFamily="-100" charset="0"/>
              </a:rPr>
              <a:t>Bramson</a:t>
            </a:r>
            <a:r>
              <a:rPr lang="en-US" sz="844" dirty="0">
                <a:solidFill>
                  <a:srgbClr val="5C6670"/>
                </a:solidFill>
                <a:latin typeface="Trebuchet MS" pitchFamily="-100" charset="0"/>
                <a:sym typeface="Trebuchet MS" pitchFamily="-100" charset="0"/>
              </a:rPr>
              <a:t> JB, Blum JJ. Impact of Periodontal Therapy on General Health: Evidence from Insurance Data for Five Systemic Conditions, Am J </a:t>
            </a:r>
            <a:r>
              <a:rPr lang="en-US" sz="844" dirty="0" err="1">
                <a:solidFill>
                  <a:srgbClr val="5C6670"/>
                </a:solidFill>
                <a:latin typeface="Trebuchet MS" pitchFamily="-100" charset="0"/>
                <a:sym typeface="Trebuchet MS" pitchFamily="-100" charset="0"/>
              </a:rPr>
              <a:t>Prev</a:t>
            </a:r>
            <a:r>
              <a:rPr lang="en-US" sz="844" dirty="0">
                <a:solidFill>
                  <a:srgbClr val="5C6670"/>
                </a:solidFill>
                <a:latin typeface="Trebuchet MS" pitchFamily="-100" charset="0"/>
                <a:sym typeface="Trebuchet MS" pitchFamily="-100" charset="0"/>
              </a:rPr>
              <a:t> Med 2014;47(2):166-174.</a:t>
            </a:r>
          </a:p>
        </p:txBody>
      </p:sp>
    </p:spTree>
    <p:extLst>
      <p:ext uri="{BB962C8B-B14F-4D97-AF65-F5344CB8AC3E}">
        <p14:creationId xmlns:p14="http://schemas.microsoft.com/office/powerpoint/2010/main" val="1013377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Oral Health Matters</a:t>
            </a:r>
          </a:p>
        </p:txBody>
      </p:sp>
      <p:pic>
        <p:nvPicPr>
          <p:cNvPr id="5" name="Picture 2" descr="Image result for photos of children with toothaches"/>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200710" y="2504691"/>
            <a:ext cx="2285146" cy="2156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823657" y="1091662"/>
            <a:ext cx="2274203" cy="1575096"/>
          </a:xfrm>
          <a:prstGeom prst="rect">
            <a:avLst/>
          </a:prstGeom>
        </p:spPr>
      </p:pic>
      <p:pic>
        <p:nvPicPr>
          <p:cNvPr id="7" name="Picture 6"/>
          <p:cNvPicPr>
            <a:picLocks noChangeAspect="1"/>
          </p:cNvPicPr>
          <p:nvPr/>
        </p:nvPicPr>
        <p:blipFill>
          <a:blip r:embed="rId5"/>
          <a:stretch>
            <a:fillRect/>
          </a:stretch>
        </p:blipFill>
        <p:spPr>
          <a:xfrm>
            <a:off x="5688172" y="3429646"/>
            <a:ext cx="1946531" cy="1660276"/>
          </a:xfrm>
          <a:prstGeom prst="rect">
            <a:avLst/>
          </a:prstGeom>
        </p:spPr>
      </p:pic>
      <p:pic>
        <p:nvPicPr>
          <p:cNvPr id="9" name="Picture 8"/>
          <p:cNvPicPr>
            <a:picLocks noChangeAspect="1"/>
          </p:cNvPicPr>
          <p:nvPr/>
        </p:nvPicPr>
        <p:blipFill>
          <a:blip r:embed="rId6"/>
          <a:stretch>
            <a:fillRect/>
          </a:stretch>
        </p:blipFill>
        <p:spPr>
          <a:xfrm>
            <a:off x="2485856" y="4802744"/>
            <a:ext cx="3053953" cy="203063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219" y="1461250"/>
            <a:ext cx="2044937" cy="2190983"/>
          </a:xfrm>
          <a:prstGeom prst="rect">
            <a:avLst/>
          </a:prstGeom>
        </p:spPr>
      </p:pic>
      <p:pic>
        <p:nvPicPr>
          <p:cNvPr id="2050" name="Picture 2" descr="Image result for stock image of smiling ad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9869" y="1461250"/>
            <a:ext cx="1984131" cy="17458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tock image of smiling older adul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5250656"/>
            <a:ext cx="2121359" cy="141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5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6942" y="523294"/>
            <a:ext cx="7886700" cy="724301"/>
          </a:xfrm>
        </p:spPr>
        <p:txBody>
          <a:bodyPr>
            <a:normAutofit/>
          </a:bodyPr>
          <a:lstStyle/>
          <a:p>
            <a:pPr algn="ctr"/>
            <a:r>
              <a:rPr lang="en-US" b="1" dirty="0">
                <a:solidFill>
                  <a:schemeClr val="tx1">
                    <a:lumMod val="75000"/>
                    <a:lumOff val="25000"/>
                  </a:schemeClr>
                </a:solidFill>
                <a:latin typeface="+mn-lt"/>
              </a:rPr>
              <a:t>What We Will Cover (2/2)</a:t>
            </a:r>
          </a:p>
        </p:txBody>
      </p:sp>
      <p:sp>
        <p:nvSpPr>
          <p:cNvPr id="7" name="Content Placeholder 6"/>
          <p:cNvSpPr>
            <a:spLocks noGrp="1"/>
          </p:cNvSpPr>
          <p:nvPr>
            <p:ph idx="1"/>
          </p:nvPr>
        </p:nvSpPr>
        <p:spPr>
          <a:xfrm>
            <a:off x="434566" y="1475395"/>
            <a:ext cx="8331452" cy="4783699"/>
          </a:xfrm>
        </p:spPr>
        <p:txBody>
          <a:bodyPr>
            <a:normAutofit/>
          </a:bodyPr>
          <a:lstStyle/>
          <a:p>
            <a:pPr>
              <a:spcAft>
                <a:spcPts val="900"/>
              </a:spcAft>
              <a:buClr>
                <a:srgbClr val="F6A01A"/>
              </a:buClr>
            </a:pPr>
            <a:r>
              <a:rPr lang="en-US" sz="3200" b="1" dirty="0">
                <a:solidFill>
                  <a:schemeClr val="tx1">
                    <a:lumMod val="75000"/>
                    <a:lumOff val="25000"/>
                  </a:schemeClr>
                </a:solidFill>
              </a:rPr>
              <a:t>Expert Panel: Ongoing Efforts in Oral Health</a:t>
            </a:r>
          </a:p>
          <a:p>
            <a:pPr lvl="1">
              <a:spcAft>
                <a:spcPts val="900"/>
              </a:spcAft>
              <a:buClr>
                <a:srgbClr val="F6A01A"/>
              </a:buClr>
            </a:pPr>
            <a:r>
              <a:rPr lang="en-US" sz="2800" b="1" dirty="0">
                <a:solidFill>
                  <a:schemeClr val="tx1">
                    <a:lumMod val="75000"/>
                    <a:lumOff val="25000"/>
                  </a:schemeClr>
                </a:solidFill>
              </a:rPr>
              <a:t>Jennifer Goodrum</a:t>
            </a:r>
            <a:r>
              <a:rPr lang="en-US" sz="2800" dirty="0">
                <a:solidFill>
                  <a:schemeClr val="tx1">
                    <a:lumMod val="75000"/>
                    <a:lumOff val="25000"/>
                  </a:schemeClr>
                </a:solidFill>
              </a:rPr>
              <a:t>, Director of Government Relations, Colorado Dental Association</a:t>
            </a:r>
          </a:p>
          <a:p>
            <a:pPr lvl="1">
              <a:spcAft>
                <a:spcPts val="900"/>
              </a:spcAft>
              <a:buClr>
                <a:srgbClr val="F6A01A"/>
              </a:buClr>
            </a:pPr>
            <a:r>
              <a:rPr lang="en-US" sz="2800" b="1" dirty="0">
                <a:solidFill>
                  <a:schemeClr val="tx1">
                    <a:lumMod val="75000"/>
                    <a:lumOff val="25000"/>
                  </a:schemeClr>
                </a:solidFill>
              </a:rPr>
              <a:t>Linda Reiner</a:t>
            </a:r>
            <a:r>
              <a:rPr lang="en-US" sz="2800" dirty="0">
                <a:solidFill>
                  <a:schemeClr val="tx1">
                    <a:lumMod val="75000"/>
                    <a:lumOff val="25000"/>
                  </a:schemeClr>
                </a:solidFill>
              </a:rPr>
              <a:t>, Vice President, Caring for Colorado</a:t>
            </a:r>
          </a:p>
          <a:p>
            <a:pPr lvl="1">
              <a:spcAft>
                <a:spcPts val="900"/>
              </a:spcAft>
              <a:buClr>
                <a:srgbClr val="F6A01A"/>
              </a:buClr>
            </a:pPr>
            <a:r>
              <a:rPr lang="en-US" sz="2800" b="1" dirty="0">
                <a:solidFill>
                  <a:schemeClr val="tx1">
                    <a:lumMod val="75000"/>
                    <a:lumOff val="25000"/>
                  </a:schemeClr>
                </a:solidFill>
              </a:rPr>
              <a:t>Gina Schmidt</a:t>
            </a:r>
            <a:r>
              <a:rPr lang="en-US" sz="2800" dirty="0">
                <a:solidFill>
                  <a:schemeClr val="tx1">
                    <a:lumMod val="75000"/>
                    <a:lumOff val="25000"/>
                  </a:schemeClr>
                </a:solidFill>
              </a:rPr>
              <a:t>, RDH, School Oral Health Program, Denver Public Schools and Denver Health</a:t>
            </a:r>
          </a:p>
          <a:p>
            <a:pPr>
              <a:spcAft>
                <a:spcPts val="900"/>
              </a:spcAft>
              <a:buClr>
                <a:srgbClr val="F6A01A"/>
              </a:buClr>
            </a:pPr>
            <a:r>
              <a:rPr lang="en-US" sz="3200" b="1" dirty="0">
                <a:solidFill>
                  <a:schemeClr val="tx1">
                    <a:lumMod val="75000"/>
                    <a:lumOff val="25000"/>
                  </a:schemeClr>
                </a:solidFill>
              </a:rPr>
              <a:t>Facilitated Discussion</a:t>
            </a:r>
          </a:p>
        </p:txBody>
      </p:sp>
      <p:sp>
        <p:nvSpPr>
          <p:cNvPr id="2" name="Slide Number Placeholder 1"/>
          <p:cNvSpPr>
            <a:spLocks noGrp="1"/>
          </p:cNvSpPr>
          <p:nvPr>
            <p:ph type="sldNum" sz="quarter" idx="12"/>
          </p:nvPr>
        </p:nvSpPr>
        <p:spPr>
          <a:xfrm>
            <a:off x="6382794" y="5737247"/>
            <a:ext cx="2057400" cy="273844"/>
          </a:xfrm>
        </p:spPr>
        <p:txBody>
          <a:bodyPr/>
          <a:lstStyle/>
          <a:p>
            <a:pPr algn="r"/>
            <a:fld id="{A10FD67B-0FA4-484E-A70B-B3602CEFDEB7}" type="slidenum">
              <a:rPr lang="en-US" smtClean="0">
                <a:solidFill>
                  <a:schemeClr val="bg1"/>
                </a:solidFill>
              </a:rPr>
              <a:pPr algn="r"/>
              <a:t>4</a:t>
            </a:fld>
            <a:endParaRPr lang="en-US">
              <a:solidFill>
                <a:schemeClr val="bg1"/>
              </a:solidFill>
            </a:endParaRPr>
          </a:p>
        </p:txBody>
      </p:sp>
      <p:sp>
        <p:nvSpPr>
          <p:cNvPr id="8" name="Slide Number Placeholder 1"/>
          <p:cNvSpPr txBox="1">
            <a:spLocks/>
          </p:cNvSpPr>
          <p:nvPr/>
        </p:nvSpPr>
        <p:spPr>
          <a:xfrm>
            <a:off x="6254778" y="650709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7520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6945" y="-15928"/>
            <a:ext cx="5855965" cy="6338147"/>
          </a:xfrm>
        </p:spPr>
      </p:pic>
    </p:spTree>
    <p:extLst>
      <p:ext uri="{BB962C8B-B14F-4D97-AF65-F5344CB8AC3E}">
        <p14:creationId xmlns:p14="http://schemas.microsoft.com/office/powerpoint/2010/main" val="37065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172" y="1125140"/>
            <a:ext cx="8410467" cy="4500563"/>
          </a:xfrm>
        </p:spPr>
      </p:pic>
    </p:spTree>
    <p:extLst>
      <p:ext uri="{BB962C8B-B14F-4D97-AF65-F5344CB8AC3E}">
        <p14:creationId xmlns:p14="http://schemas.microsoft.com/office/powerpoint/2010/main" val="1496349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016" y="5250656"/>
            <a:ext cx="7639655" cy="287130"/>
          </a:xfrm>
          <a:prstGeom prst="rect">
            <a:avLst/>
          </a:prstGeom>
          <a:noFill/>
        </p:spPr>
        <p:txBody>
          <a:bodyPr wrap="none" rtlCol="0">
            <a:spAutoFit/>
          </a:bodyPr>
          <a:lstStyle/>
          <a:p>
            <a:pPr defTabSz="410751" fontAlgn="base" hangingPunct="0">
              <a:spcBef>
                <a:spcPct val="0"/>
              </a:spcBef>
              <a:spcAft>
                <a:spcPct val="0"/>
              </a:spcAft>
            </a:pPr>
            <a:r>
              <a:rPr lang="en-US" sz="1266" dirty="0">
                <a:solidFill>
                  <a:srgbClr val="5C6670"/>
                </a:solidFill>
                <a:latin typeface="Trebuchet MS" pitchFamily="-100" charset="0"/>
                <a:sym typeface="Trebuchet MS" pitchFamily="-100" charset="0"/>
              </a:rPr>
              <a:t>Data Source: Colorado Basic Screening Survey, Colorado Department of Public Health and Environment</a:t>
            </a:r>
          </a:p>
        </p:txBody>
      </p:sp>
      <p:pic>
        <p:nvPicPr>
          <p:cNvPr id="3" name="Picture 2"/>
          <p:cNvPicPr>
            <a:picLocks noChangeAspect="1"/>
          </p:cNvPicPr>
          <p:nvPr/>
        </p:nvPicPr>
        <p:blipFill>
          <a:blip r:embed="rId3"/>
          <a:stretch>
            <a:fillRect/>
          </a:stretch>
        </p:blipFill>
        <p:spPr>
          <a:xfrm>
            <a:off x="28365" y="803673"/>
            <a:ext cx="9074254" cy="4254733"/>
          </a:xfrm>
          <a:prstGeom prst="rect">
            <a:avLst/>
          </a:prstGeom>
        </p:spPr>
      </p:pic>
    </p:spTree>
    <p:extLst>
      <p:ext uri="{BB962C8B-B14F-4D97-AF65-F5344CB8AC3E}">
        <p14:creationId xmlns:p14="http://schemas.microsoft.com/office/powerpoint/2010/main" val="434063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4" name="Group 3"/>
          <p:cNvGrpSpPr/>
          <p:nvPr/>
        </p:nvGrpSpPr>
        <p:grpSpPr>
          <a:xfrm>
            <a:off x="1089422" y="391533"/>
            <a:ext cx="5947172" cy="1610665"/>
            <a:chOff x="491320" y="2893936"/>
            <a:chExt cx="7861110" cy="2209825"/>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1320" y="2893936"/>
              <a:ext cx="7861110" cy="1986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1320" y="4864510"/>
              <a:ext cx="7861110" cy="23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1089422" y="2411016"/>
            <a:ext cx="6275837" cy="871201"/>
          </a:xfrm>
          <a:prstGeom prst="rect">
            <a:avLst/>
          </a:prstGeom>
          <a:noFill/>
        </p:spPr>
        <p:txBody>
          <a:bodyPr wrap="square" rtlCol="0">
            <a:spAutoFit/>
          </a:bodyPr>
          <a:lstStyle/>
          <a:p>
            <a:pPr algn="ctr" defTabSz="410751" fontAlgn="base" hangingPunct="0">
              <a:spcBef>
                <a:spcPct val="0"/>
              </a:spcBef>
              <a:spcAft>
                <a:spcPct val="0"/>
              </a:spcAft>
            </a:pPr>
            <a:r>
              <a:rPr lang="en-US" sz="1687" dirty="0">
                <a:solidFill>
                  <a:srgbClr val="53585F"/>
                </a:solidFill>
                <a:latin typeface="Trebuchet MS" pitchFamily="-100" charset="0"/>
                <a:sym typeface="Trebuchet MS" pitchFamily="-100" charset="0"/>
              </a:rPr>
              <a:t>7.7-fold decrease in untreated decay when ≥ 4 FVA by age 3</a:t>
            </a:r>
          </a:p>
          <a:p>
            <a:pPr algn="ctr" defTabSz="410751" fontAlgn="base" hangingPunct="0">
              <a:spcBef>
                <a:spcPct val="0"/>
              </a:spcBef>
              <a:spcAft>
                <a:spcPct val="0"/>
              </a:spcAft>
            </a:pPr>
            <a:r>
              <a:rPr lang="en-US" sz="1687" dirty="0">
                <a:ln w="0"/>
                <a:solidFill>
                  <a:srgbClr val="53585F"/>
                </a:solidFill>
                <a:effectLst>
                  <a:outerShdw blurRad="38100" dist="25400" dir="5400000" algn="ctr" rotWithShape="0">
                    <a:srgbClr val="6E747A">
                      <a:alpha val="43000"/>
                    </a:srgbClr>
                  </a:outerShdw>
                </a:effectLst>
                <a:latin typeface="Trebuchet MS" pitchFamily="-100" charset="0"/>
                <a:sym typeface="Trebuchet MS" pitchFamily="-100" charset="0"/>
              </a:rPr>
              <a:t>(</a:t>
            </a:r>
            <a:r>
              <a:rPr lang="en-US" sz="1687" dirty="0">
                <a:solidFill>
                  <a:srgbClr val="53585F"/>
                </a:solidFill>
                <a:latin typeface="Trebuchet MS" pitchFamily="-100" charset="0"/>
                <a:sym typeface="Trebuchet MS" pitchFamily="-100" charset="0"/>
              </a:rPr>
              <a:t>adjusted for behaviors)</a:t>
            </a:r>
          </a:p>
          <a:p>
            <a:pPr algn="ctr" defTabSz="410751" fontAlgn="base" hangingPunct="0">
              <a:spcBef>
                <a:spcPct val="0"/>
              </a:spcBef>
              <a:spcAft>
                <a:spcPct val="0"/>
              </a:spcAft>
            </a:pPr>
            <a:r>
              <a:rPr lang="en-US" sz="1687" dirty="0">
                <a:ln w="0"/>
                <a:solidFill>
                  <a:srgbClr val="0365C0"/>
                </a:solidFill>
                <a:effectLst>
                  <a:outerShdw blurRad="38100" dist="25400" dir="5400000" algn="ctr" rotWithShape="0">
                    <a:srgbClr val="6E747A">
                      <a:alpha val="43000"/>
                    </a:srgbClr>
                  </a:outerShdw>
                </a:effectLst>
                <a:latin typeface="Trebuchet MS" pitchFamily="-100" charset="0"/>
                <a:sym typeface="Trebuchet MS" pitchFamily="-100" charset="0"/>
              </a:rPr>
              <a:t>35% to 7%*</a:t>
            </a:r>
          </a:p>
        </p:txBody>
      </p:sp>
      <p:sp>
        <p:nvSpPr>
          <p:cNvPr id="8" name="TextBox 7"/>
          <p:cNvSpPr txBox="1"/>
          <p:nvPr/>
        </p:nvSpPr>
        <p:spPr>
          <a:xfrm>
            <a:off x="1089422" y="4100069"/>
            <a:ext cx="6275837" cy="871201"/>
          </a:xfrm>
          <a:prstGeom prst="rect">
            <a:avLst/>
          </a:prstGeom>
          <a:noFill/>
        </p:spPr>
        <p:txBody>
          <a:bodyPr wrap="square" rtlCol="0">
            <a:spAutoFit/>
          </a:bodyPr>
          <a:lstStyle/>
          <a:p>
            <a:pPr algn="ctr" defTabSz="410751" fontAlgn="base" hangingPunct="0">
              <a:spcBef>
                <a:spcPct val="0"/>
              </a:spcBef>
              <a:spcAft>
                <a:spcPct val="0"/>
              </a:spcAft>
            </a:pPr>
            <a:r>
              <a:rPr lang="en-US" sz="1687" dirty="0">
                <a:solidFill>
                  <a:srgbClr val="53585F"/>
                </a:solidFill>
                <a:latin typeface="Trebuchet MS" pitchFamily="-100" charset="0"/>
                <a:sym typeface="Trebuchet MS" pitchFamily="-100" charset="0"/>
              </a:rPr>
              <a:t>3.5-fold decrease in any decay when ≥ 4 FVA by age 3</a:t>
            </a:r>
          </a:p>
          <a:p>
            <a:pPr algn="ctr" defTabSz="410751" fontAlgn="base" hangingPunct="0">
              <a:spcBef>
                <a:spcPct val="0"/>
              </a:spcBef>
              <a:spcAft>
                <a:spcPct val="0"/>
              </a:spcAft>
            </a:pPr>
            <a:r>
              <a:rPr lang="en-US" sz="1687" dirty="0">
                <a:solidFill>
                  <a:srgbClr val="53585F"/>
                </a:solidFill>
                <a:latin typeface="Trebuchet MS" pitchFamily="-100" charset="0"/>
                <a:sym typeface="Trebuchet MS" pitchFamily="-100" charset="0"/>
              </a:rPr>
              <a:t>(adjusted for behaviors)</a:t>
            </a:r>
          </a:p>
          <a:p>
            <a:pPr algn="ctr" defTabSz="410751" fontAlgn="base" hangingPunct="0">
              <a:spcBef>
                <a:spcPct val="0"/>
              </a:spcBef>
              <a:spcAft>
                <a:spcPct val="0"/>
              </a:spcAft>
            </a:pPr>
            <a:r>
              <a:rPr lang="en-US" sz="1687" dirty="0">
                <a:ln w="0"/>
                <a:solidFill>
                  <a:srgbClr val="0365C0"/>
                </a:solidFill>
                <a:effectLst>
                  <a:outerShdw blurRad="38100" dist="25400" dir="5400000" algn="ctr" rotWithShape="0">
                    <a:srgbClr val="6E747A">
                      <a:alpha val="43000"/>
                    </a:srgbClr>
                  </a:outerShdw>
                </a:effectLst>
                <a:latin typeface="Trebuchet MS" pitchFamily="-100" charset="0"/>
                <a:sym typeface="Trebuchet MS" pitchFamily="-100" charset="0"/>
              </a:rPr>
              <a:t>46% to 30%*</a:t>
            </a:r>
          </a:p>
        </p:txBody>
      </p:sp>
      <p:pic>
        <p:nvPicPr>
          <p:cNvPr id="9" name="Shape 135" descr="C:\Users\alawrenc\Google Drive\OHP\CF3\Marketing\Logos\TM Logo\Color\Cfree@3-4color.png"/>
          <p:cNvPicPr preferRelativeResize="0">
            <a:picLocks noGrp="1"/>
          </p:cNvPicPr>
          <p:nvPr>
            <p:ph idx="1"/>
          </p:nvPr>
        </p:nvPicPr>
        <p:blipFill rotWithShape="1">
          <a:blip r:embed="rId4">
            <a:alphaModFix/>
          </a:blip>
          <a:srcRect/>
          <a:stretch/>
        </p:blipFill>
        <p:spPr>
          <a:xfrm>
            <a:off x="-1857375" y="3482578"/>
            <a:ext cx="5304234" cy="4098727"/>
          </a:xfrm>
          <a:prstGeom prst="rect">
            <a:avLst/>
          </a:prstGeom>
          <a:noFill/>
          <a:ln>
            <a:noFill/>
          </a:ln>
        </p:spPr>
      </p:pic>
    </p:spTree>
    <p:extLst>
      <p:ext uri="{BB962C8B-B14F-4D97-AF65-F5344CB8AC3E}">
        <p14:creationId xmlns:p14="http://schemas.microsoft.com/office/powerpoint/2010/main" val="6367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marL="321457" indent="-321457">
              <a:buFont typeface="Arial" panose="020B0604020202020204" pitchFamily="34" charset="0"/>
              <a:buChar char="•"/>
            </a:pPr>
            <a:r>
              <a:rPr lang="en-US" dirty="0"/>
              <a:t>BSS Report release</a:t>
            </a:r>
          </a:p>
          <a:p>
            <a:pPr marL="321457" indent="-321457">
              <a:buFont typeface="Arial" panose="020B0604020202020204" pitchFamily="34" charset="0"/>
              <a:buChar char="•"/>
            </a:pPr>
            <a:r>
              <a:rPr lang="en-US" dirty="0"/>
              <a:t>Children’s Dental Health Month</a:t>
            </a:r>
          </a:p>
          <a:p>
            <a:pPr marL="321457" indent="-321457">
              <a:buFont typeface="Arial" panose="020B0604020202020204" pitchFamily="34" charset="0"/>
              <a:buChar char="•"/>
            </a:pPr>
            <a:r>
              <a:rPr lang="en-US" dirty="0"/>
              <a:t>Next five year oral health plan: supporting gains</a:t>
            </a:r>
          </a:p>
          <a:p>
            <a:pPr marL="321457" indent="-321457">
              <a:buFont typeface="Arial" panose="020B0604020202020204" pitchFamily="34" charset="0"/>
              <a:buChar char="•"/>
            </a:pPr>
            <a:r>
              <a:rPr lang="en-US" dirty="0"/>
              <a:t>Resources?</a:t>
            </a:r>
          </a:p>
          <a:p>
            <a:pPr marL="321457" indent="-321457">
              <a:buFont typeface="Arial" panose="020B0604020202020204" pitchFamily="34" charset="0"/>
              <a:buChar char="•"/>
            </a:pPr>
            <a:r>
              <a:rPr lang="en-US" dirty="0"/>
              <a:t>What would you find useful?</a:t>
            </a:r>
          </a:p>
          <a:p>
            <a:pPr marL="321457" indent="-321457">
              <a:buFont typeface="Arial" panose="020B0604020202020204" pitchFamily="34" charset="0"/>
              <a:buChar char="•"/>
            </a:pPr>
            <a:endParaRPr lang="en-US" dirty="0"/>
          </a:p>
          <a:p>
            <a:pPr marL="321457" indent="-321457">
              <a:buFont typeface="Arial" panose="020B0604020202020204" pitchFamily="34" charset="0"/>
              <a:buChar char="•"/>
            </a:pPr>
            <a:endParaRPr lang="en-US" dirty="0"/>
          </a:p>
          <a:p>
            <a:pPr marL="321457" indent="-321457">
              <a:buFont typeface="Arial" panose="020B0604020202020204" pitchFamily="34" charset="0"/>
              <a:buChar char="•"/>
            </a:pPr>
            <a:endParaRPr lang="en-US" dirty="0"/>
          </a:p>
        </p:txBody>
      </p:sp>
    </p:spTree>
    <p:extLst>
      <p:ext uri="{BB962C8B-B14F-4D97-AF65-F5344CB8AC3E}">
        <p14:creationId xmlns:p14="http://schemas.microsoft.com/office/powerpoint/2010/main" val="3822109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3922" y="2303860"/>
            <a:ext cx="3429000" cy="1910523"/>
          </a:xfrm>
          <a:prstGeom prst="rect">
            <a:avLst/>
          </a:prstGeom>
          <a:solidFill>
            <a:schemeClr val="bg2"/>
          </a:solidFill>
        </p:spPr>
        <p:txBody>
          <a:bodyPr wrap="square" rtlCol="0">
            <a:spAutoFit/>
          </a:bodyPr>
          <a:lstStyle/>
          <a:p>
            <a:pPr defTabSz="410751" fontAlgn="base" hangingPunct="0">
              <a:spcBef>
                <a:spcPct val="0"/>
              </a:spcBef>
              <a:spcAft>
                <a:spcPct val="0"/>
              </a:spcAft>
            </a:pPr>
            <a:r>
              <a:rPr lang="en-US" sz="1969" dirty="0">
                <a:solidFill>
                  <a:srgbClr val="5C6670"/>
                </a:solidFill>
                <a:latin typeface="Trebuchet MS" pitchFamily="-100" charset="0"/>
                <a:sym typeface="Trebuchet MS" pitchFamily="-100" charset="0"/>
              </a:rPr>
              <a:t>Questions?</a:t>
            </a:r>
          </a:p>
          <a:p>
            <a:pPr defTabSz="410751" fontAlgn="base" hangingPunct="0">
              <a:spcBef>
                <a:spcPct val="0"/>
              </a:spcBef>
              <a:spcAft>
                <a:spcPct val="0"/>
              </a:spcAft>
            </a:pPr>
            <a:endParaRPr lang="en-US" sz="1969" dirty="0">
              <a:solidFill>
                <a:srgbClr val="5C6670"/>
              </a:solidFill>
              <a:latin typeface="Trebuchet MS" pitchFamily="-100" charset="0"/>
              <a:sym typeface="Trebuchet MS" pitchFamily="-100" charset="0"/>
            </a:endParaRPr>
          </a:p>
          <a:p>
            <a:pPr defTabSz="410751" fontAlgn="base" hangingPunct="0">
              <a:spcBef>
                <a:spcPct val="0"/>
              </a:spcBef>
              <a:spcAft>
                <a:spcPct val="0"/>
              </a:spcAft>
            </a:pPr>
            <a:r>
              <a:rPr lang="en-US" sz="1969" dirty="0">
                <a:solidFill>
                  <a:srgbClr val="5C6670"/>
                </a:solidFill>
                <a:latin typeface="Trebuchet MS" pitchFamily="-100" charset="0"/>
                <a:sym typeface="Trebuchet MS" pitchFamily="-100" charset="0"/>
                <a:hlinkClick r:id="rId2"/>
              </a:rPr>
              <a:t>renee.calanan@state.co.us</a:t>
            </a:r>
            <a:endParaRPr lang="en-US" sz="1969" dirty="0">
              <a:solidFill>
                <a:srgbClr val="5C6670"/>
              </a:solidFill>
              <a:latin typeface="Trebuchet MS" pitchFamily="-100" charset="0"/>
              <a:sym typeface="Trebuchet MS" pitchFamily="-100" charset="0"/>
            </a:endParaRPr>
          </a:p>
          <a:p>
            <a:pPr defTabSz="410751" fontAlgn="base" hangingPunct="0">
              <a:spcBef>
                <a:spcPct val="0"/>
              </a:spcBef>
              <a:spcAft>
                <a:spcPct val="0"/>
              </a:spcAft>
            </a:pPr>
            <a:endParaRPr lang="en-US" sz="1969" dirty="0">
              <a:solidFill>
                <a:srgbClr val="5C6670"/>
              </a:solidFill>
              <a:latin typeface="Trebuchet MS" pitchFamily="-100" charset="0"/>
              <a:sym typeface="Trebuchet MS" pitchFamily="-100" charset="0"/>
            </a:endParaRPr>
          </a:p>
          <a:p>
            <a:pPr defTabSz="410751" fontAlgn="base" hangingPunct="0">
              <a:spcBef>
                <a:spcPct val="0"/>
              </a:spcBef>
              <a:spcAft>
                <a:spcPct val="0"/>
              </a:spcAft>
            </a:pPr>
            <a:r>
              <a:rPr lang="en-US" sz="1969" dirty="0">
                <a:solidFill>
                  <a:srgbClr val="5C6670"/>
                </a:solidFill>
                <a:latin typeface="Trebuchet MS" pitchFamily="-100" charset="0"/>
                <a:sym typeface="Trebuchet MS" pitchFamily="-100" charset="0"/>
                <a:hlinkClick r:id="rId3"/>
              </a:rPr>
              <a:t>katya.mauritson@state.co.us</a:t>
            </a:r>
            <a:r>
              <a:rPr lang="en-US" sz="1969" dirty="0">
                <a:solidFill>
                  <a:srgbClr val="5C6670"/>
                </a:solidFill>
                <a:latin typeface="Trebuchet MS" pitchFamily="-100" charset="0"/>
                <a:sym typeface="Trebuchet MS" pitchFamily="-100" charset="0"/>
              </a:rPr>
              <a:t> </a:t>
            </a:r>
          </a:p>
        </p:txBody>
      </p:sp>
    </p:spTree>
    <p:extLst>
      <p:ext uri="{BB962C8B-B14F-4D97-AF65-F5344CB8AC3E}">
        <p14:creationId xmlns:p14="http://schemas.microsoft.com/office/powerpoint/2010/main" val="17332512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6942" y="523294"/>
            <a:ext cx="7886700" cy="724301"/>
          </a:xfrm>
        </p:spPr>
        <p:txBody>
          <a:bodyPr>
            <a:normAutofit fontScale="90000"/>
          </a:bodyPr>
          <a:lstStyle/>
          <a:p>
            <a:pPr algn="ctr"/>
            <a:r>
              <a:rPr lang="en-US" b="1" dirty="0">
                <a:solidFill>
                  <a:schemeClr val="tx1">
                    <a:lumMod val="75000"/>
                    <a:lumOff val="25000"/>
                  </a:schemeClr>
                </a:solidFill>
                <a:latin typeface="+mn-lt"/>
              </a:rPr>
              <a:t>Expert Panel: </a:t>
            </a:r>
            <a:br>
              <a:rPr lang="en-US" b="1" dirty="0">
                <a:solidFill>
                  <a:schemeClr val="tx1">
                    <a:lumMod val="75000"/>
                    <a:lumOff val="25000"/>
                  </a:schemeClr>
                </a:solidFill>
                <a:latin typeface="+mn-lt"/>
              </a:rPr>
            </a:br>
            <a:r>
              <a:rPr lang="en-US" b="1" dirty="0">
                <a:solidFill>
                  <a:schemeClr val="tx1">
                    <a:lumMod val="75000"/>
                    <a:lumOff val="25000"/>
                  </a:schemeClr>
                </a:solidFill>
                <a:latin typeface="+mn-lt"/>
              </a:rPr>
              <a:t>Ongoing Efforts in Oral Health</a:t>
            </a:r>
          </a:p>
        </p:txBody>
      </p:sp>
      <p:sp>
        <p:nvSpPr>
          <p:cNvPr id="7" name="Content Placeholder 6"/>
          <p:cNvSpPr>
            <a:spLocks noGrp="1"/>
          </p:cNvSpPr>
          <p:nvPr>
            <p:ph idx="1"/>
          </p:nvPr>
        </p:nvSpPr>
        <p:spPr>
          <a:xfrm>
            <a:off x="434566" y="1603169"/>
            <a:ext cx="8331452" cy="4655925"/>
          </a:xfrm>
        </p:spPr>
        <p:txBody>
          <a:bodyPr>
            <a:normAutofit/>
          </a:bodyPr>
          <a:lstStyle/>
          <a:p>
            <a:pPr>
              <a:spcAft>
                <a:spcPts val="900"/>
              </a:spcAft>
              <a:buClr>
                <a:srgbClr val="F6A01A"/>
              </a:buClr>
            </a:pPr>
            <a:r>
              <a:rPr lang="en-US" sz="3200" b="1" dirty="0">
                <a:solidFill>
                  <a:schemeClr val="tx1">
                    <a:lumMod val="75000"/>
                    <a:lumOff val="25000"/>
                  </a:schemeClr>
                </a:solidFill>
              </a:rPr>
              <a:t>Panelists</a:t>
            </a:r>
          </a:p>
          <a:p>
            <a:pPr lvl="1">
              <a:spcAft>
                <a:spcPts val="900"/>
              </a:spcAft>
              <a:buClr>
                <a:srgbClr val="F6A01A"/>
              </a:buClr>
            </a:pPr>
            <a:r>
              <a:rPr lang="en-US" sz="2800" b="1" dirty="0">
                <a:solidFill>
                  <a:schemeClr val="tx1">
                    <a:lumMod val="75000"/>
                    <a:lumOff val="25000"/>
                  </a:schemeClr>
                </a:solidFill>
              </a:rPr>
              <a:t>Jennifer Goodrum</a:t>
            </a:r>
            <a:r>
              <a:rPr lang="en-US" sz="2800" dirty="0">
                <a:solidFill>
                  <a:schemeClr val="tx1">
                    <a:lumMod val="75000"/>
                    <a:lumOff val="25000"/>
                  </a:schemeClr>
                </a:solidFill>
              </a:rPr>
              <a:t>, Director of Government Relations, Colorado Dental Association</a:t>
            </a:r>
          </a:p>
          <a:p>
            <a:pPr lvl="1">
              <a:spcAft>
                <a:spcPts val="900"/>
              </a:spcAft>
              <a:buClr>
                <a:srgbClr val="F6A01A"/>
              </a:buClr>
            </a:pPr>
            <a:r>
              <a:rPr lang="en-US" sz="2800" b="1" dirty="0">
                <a:solidFill>
                  <a:schemeClr val="tx1">
                    <a:lumMod val="75000"/>
                    <a:lumOff val="25000"/>
                  </a:schemeClr>
                </a:solidFill>
              </a:rPr>
              <a:t>Linda Reiner</a:t>
            </a:r>
            <a:r>
              <a:rPr lang="en-US" sz="2800" dirty="0">
                <a:solidFill>
                  <a:schemeClr val="tx1">
                    <a:lumMod val="75000"/>
                    <a:lumOff val="25000"/>
                  </a:schemeClr>
                </a:solidFill>
              </a:rPr>
              <a:t>, Vice President, Caring for Colorado</a:t>
            </a:r>
          </a:p>
          <a:p>
            <a:pPr lvl="1">
              <a:spcAft>
                <a:spcPts val="900"/>
              </a:spcAft>
              <a:buClr>
                <a:srgbClr val="F6A01A"/>
              </a:buClr>
            </a:pPr>
            <a:r>
              <a:rPr lang="en-US" sz="2800" b="1" dirty="0">
                <a:solidFill>
                  <a:schemeClr val="tx1">
                    <a:lumMod val="75000"/>
                    <a:lumOff val="25000"/>
                  </a:schemeClr>
                </a:solidFill>
              </a:rPr>
              <a:t>Gina Schmidt</a:t>
            </a:r>
            <a:r>
              <a:rPr lang="en-US" sz="2800" dirty="0">
                <a:solidFill>
                  <a:schemeClr val="tx1">
                    <a:lumMod val="75000"/>
                    <a:lumOff val="25000"/>
                  </a:schemeClr>
                </a:solidFill>
              </a:rPr>
              <a:t>, RDH, School Oral Health Program, Denver Public Schools and Denver Health</a:t>
            </a:r>
          </a:p>
          <a:p>
            <a:pPr>
              <a:spcAft>
                <a:spcPts val="900"/>
              </a:spcAft>
              <a:buClr>
                <a:srgbClr val="F6A01A"/>
              </a:buClr>
            </a:pPr>
            <a:r>
              <a:rPr lang="en-US" sz="3200" b="1" dirty="0">
                <a:solidFill>
                  <a:schemeClr val="tx1">
                    <a:lumMod val="75000"/>
                    <a:lumOff val="25000"/>
                  </a:schemeClr>
                </a:solidFill>
              </a:rPr>
              <a:t>Facilitated Discussion</a:t>
            </a:r>
          </a:p>
        </p:txBody>
      </p:sp>
      <p:sp>
        <p:nvSpPr>
          <p:cNvPr id="2" name="Slide Number Placeholder 1"/>
          <p:cNvSpPr>
            <a:spLocks noGrp="1"/>
          </p:cNvSpPr>
          <p:nvPr>
            <p:ph type="sldNum" sz="quarter" idx="12"/>
          </p:nvPr>
        </p:nvSpPr>
        <p:spPr>
          <a:xfrm>
            <a:off x="6382794" y="5737247"/>
            <a:ext cx="2057400" cy="273844"/>
          </a:xfrm>
        </p:spPr>
        <p:txBody>
          <a:bodyPr/>
          <a:lstStyle/>
          <a:p>
            <a:pPr algn="r"/>
            <a:fld id="{A10FD67B-0FA4-484E-A70B-B3602CEFDEB7}" type="slidenum">
              <a:rPr lang="en-US" smtClean="0">
                <a:solidFill>
                  <a:schemeClr val="bg1"/>
                </a:solidFill>
              </a:rPr>
              <a:pPr algn="r"/>
              <a:t>46</a:t>
            </a:fld>
            <a:endParaRPr lang="en-US">
              <a:solidFill>
                <a:schemeClr val="bg1"/>
              </a:solidFill>
            </a:endParaRPr>
          </a:p>
        </p:txBody>
      </p:sp>
      <p:sp>
        <p:nvSpPr>
          <p:cNvPr id="8" name="Slide Number Placeholder 1"/>
          <p:cNvSpPr txBox="1">
            <a:spLocks/>
          </p:cNvSpPr>
          <p:nvPr/>
        </p:nvSpPr>
        <p:spPr>
          <a:xfrm>
            <a:off x="6254778" y="6507097"/>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46</a:t>
            </a:fld>
            <a:endParaRPr lang="en-US" dirty="0">
              <a:solidFill>
                <a:schemeClr val="bg1"/>
              </a:solidFill>
            </a:endParaRPr>
          </a:p>
        </p:txBody>
      </p:sp>
    </p:spTree>
    <p:extLst>
      <p:ext uri="{BB962C8B-B14F-4D97-AF65-F5344CB8AC3E}">
        <p14:creationId xmlns:p14="http://schemas.microsoft.com/office/powerpoint/2010/main" val="100001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33716"/>
            <a:ext cx="9144000" cy="636029"/>
          </a:xfrm>
        </p:spPr>
        <p:txBody>
          <a:bodyPr>
            <a:noAutofit/>
          </a:bodyPr>
          <a:lstStyle/>
          <a:p>
            <a:pPr algn="ctr"/>
            <a:r>
              <a:rPr lang="en-US" sz="6000" b="1" dirty="0">
                <a:solidFill>
                  <a:schemeClr val="tx1">
                    <a:lumMod val="75000"/>
                    <a:lumOff val="25000"/>
                  </a:schemeClr>
                </a:solidFill>
                <a:latin typeface="+mn-lt"/>
              </a:rPr>
              <a:t>Discussion Questions</a:t>
            </a:r>
          </a:p>
        </p:txBody>
      </p:sp>
      <p:sp>
        <p:nvSpPr>
          <p:cNvPr id="2" name="Content Placeholder 1"/>
          <p:cNvSpPr>
            <a:spLocks noGrp="1"/>
          </p:cNvSpPr>
          <p:nvPr>
            <p:ph idx="1"/>
          </p:nvPr>
        </p:nvSpPr>
        <p:spPr>
          <a:xfrm>
            <a:off x="633566" y="1411111"/>
            <a:ext cx="7923167" cy="3782321"/>
          </a:xfrm>
        </p:spPr>
        <p:txBody>
          <a:bodyPr>
            <a:noAutofit/>
          </a:bodyPr>
          <a:lstStyle/>
          <a:p>
            <a:pPr>
              <a:spcAft>
                <a:spcPts val="1575"/>
              </a:spcAft>
              <a:buClr>
                <a:srgbClr val="F6A01A"/>
              </a:buClr>
            </a:pPr>
            <a:r>
              <a:rPr lang="en-US" sz="3600" dirty="0">
                <a:solidFill>
                  <a:schemeClr val="bg2">
                    <a:lumMod val="25000"/>
                  </a:schemeClr>
                </a:solidFill>
              </a:rPr>
              <a:t>What other </a:t>
            </a:r>
            <a:r>
              <a:rPr lang="en-US" sz="3600" b="1" dirty="0">
                <a:solidFill>
                  <a:srgbClr val="F6A01A"/>
                </a:solidFill>
              </a:rPr>
              <a:t>policy changes </a:t>
            </a:r>
            <a:r>
              <a:rPr lang="en-US" sz="3600" dirty="0">
                <a:solidFill>
                  <a:schemeClr val="bg2">
                    <a:lumMod val="25000"/>
                  </a:schemeClr>
                </a:solidFill>
              </a:rPr>
              <a:t>are necessary</a:t>
            </a:r>
            <a:r>
              <a:rPr lang="en-US" sz="3600" b="1" dirty="0">
                <a:solidFill>
                  <a:schemeClr val="bg2">
                    <a:lumMod val="25000"/>
                  </a:schemeClr>
                </a:solidFill>
              </a:rPr>
              <a:t> </a:t>
            </a:r>
            <a:r>
              <a:rPr lang="en-US" sz="3600" dirty="0">
                <a:solidFill>
                  <a:schemeClr val="bg2">
                    <a:lumMod val="25000"/>
                  </a:schemeClr>
                </a:solidFill>
              </a:rPr>
              <a:t>to improve oral health outcomes and access to care ?</a:t>
            </a:r>
          </a:p>
          <a:p>
            <a:pPr>
              <a:spcAft>
                <a:spcPts val="1575"/>
              </a:spcAft>
              <a:buClr>
                <a:srgbClr val="F6A01A"/>
              </a:buClr>
            </a:pPr>
            <a:r>
              <a:rPr lang="en-US" sz="3600" dirty="0">
                <a:solidFill>
                  <a:schemeClr val="bg2">
                    <a:lumMod val="25000"/>
                  </a:schemeClr>
                </a:solidFill>
              </a:rPr>
              <a:t>How can </a:t>
            </a:r>
            <a:r>
              <a:rPr lang="en-US" sz="3600" b="1" dirty="0">
                <a:solidFill>
                  <a:srgbClr val="F6A01A"/>
                </a:solidFill>
              </a:rPr>
              <a:t>researchers, philanthropists and advocates</a:t>
            </a:r>
            <a:r>
              <a:rPr lang="en-US" sz="3600" dirty="0">
                <a:solidFill>
                  <a:schemeClr val="bg2">
                    <a:lumMod val="25000"/>
                  </a:schemeClr>
                </a:solidFill>
              </a:rPr>
              <a:t> work to improve oral health outcomes and access to care?</a:t>
            </a:r>
          </a:p>
          <a:p>
            <a:pPr>
              <a:spcAft>
                <a:spcPts val="1575"/>
              </a:spcAft>
              <a:buClr>
                <a:srgbClr val="F6A01A"/>
              </a:buClr>
            </a:pPr>
            <a:r>
              <a:rPr lang="en-US" sz="3600" dirty="0">
                <a:solidFill>
                  <a:schemeClr val="bg2">
                    <a:lumMod val="25000"/>
                  </a:schemeClr>
                </a:solidFill>
              </a:rPr>
              <a:t>Other questions and comments?</a:t>
            </a:r>
          </a:p>
        </p:txBody>
      </p:sp>
      <p:sp>
        <p:nvSpPr>
          <p:cNvPr id="4" name="Slide Number Placeholder 1"/>
          <p:cNvSpPr>
            <a:spLocks noGrp="1"/>
          </p:cNvSpPr>
          <p:nvPr>
            <p:ph type="sldNum" sz="quarter" idx="12"/>
          </p:nvPr>
        </p:nvSpPr>
        <p:spPr>
          <a:xfrm>
            <a:off x="6227346" y="6516241"/>
            <a:ext cx="2057400" cy="273844"/>
          </a:xfrm>
        </p:spPr>
        <p:txBody>
          <a:bodyPr/>
          <a:lstStyle/>
          <a:p>
            <a:pPr algn="r"/>
            <a:fld id="{A10FD67B-0FA4-484E-A70B-B3602CEFDEB7}" type="slidenum">
              <a:rPr lang="en-US" smtClean="0">
                <a:solidFill>
                  <a:schemeClr val="bg1"/>
                </a:solidFill>
              </a:rPr>
              <a:pPr algn="r"/>
              <a:t>47</a:t>
            </a:fld>
            <a:endParaRPr lang="en-US" dirty="0">
              <a:solidFill>
                <a:schemeClr val="bg1"/>
              </a:solidFill>
            </a:endParaRPr>
          </a:p>
        </p:txBody>
      </p:sp>
    </p:spTree>
    <p:extLst>
      <p:ext uri="{BB962C8B-B14F-4D97-AF65-F5344CB8AC3E}">
        <p14:creationId xmlns:p14="http://schemas.microsoft.com/office/powerpoint/2010/main" val="13104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022AC95-C8E4-4E6A-983C-771B9665AA5E}"/>
              </a:ext>
            </a:extLst>
          </p:cNvPr>
          <p:cNvGraphicFramePr>
            <a:graphicFrameLocks noGrp="1"/>
          </p:cNvGraphicFramePr>
          <p:nvPr>
            <p:ph idx="1"/>
            <p:extLst>
              <p:ext uri="{D42A27DB-BD31-4B8C-83A1-F6EECF244321}">
                <p14:modId xmlns:p14="http://schemas.microsoft.com/office/powerpoint/2010/main" val="1824795439"/>
              </p:ext>
            </p:extLst>
          </p:nvPr>
        </p:nvGraphicFramePr>
        <p:xfrm>
          <a:off x="628650" y="1406525"/>
          <a:ext cx="7886700" cy="4770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ADCEA212-83E3-46B6-B4A5-3E7DF29BAAED}"/>
              </a:ext>
            </a:extLst>
          </p:cNvPr>
          <p:cNvSpPr>
            <a:spLocks noGrp="1"/>
          </p:cNvSpPr>
          <p:nvPr>
            <p:ph type="title"/>
          </p:nvPr>
        </p:nvSpPr>
        <p:spPr>
          <a:xfrm>
            <a:off x="545523" y="80962"/>
            <a:ext cx="7886700" cy="1325563"/>
          </a:xfrm>
        </p:spPr>
        <p:txBody>
          <a:bodyPr>
            <a:normAutofit/>
          </a:bodyPr>
          <a:lstStyle/>
          <a:p>
            <a:r>
              <a:rPr lang="en-US" sz="3200" b="1" dirty="0">
                <a:solidFill>
                  <a:srgbClr val="2E6380"/>
                </a:solidFill>
                <a:latin typeface="+mn-lt"/>
              </a:rPr>
              <a:t>Good Oral Health More Likely Among Those with Good Physical Health </a:t>
            </a:r>
          </a:p>
        </p:txBody>
      </p:sp>
      <p:sp>
        <p:nvSpPr>
          <p:cNvPr id="5" name="Slide Number Placeholder 1">
            <a:extLst>
              <a:ext uri="{FF2B5EF4-FFF2-40B4-BE49-F238E27FC236}">
                <a16:creationId xmlns:a16="http://schemas.microsoft.com/office/drawing/2014/main" id="{A88EA94C-89B3-4A46-86B8-EC1519813903}"/>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2942229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FF7B-47D9-4156-B19B-0580A162B600}"/>
              </a:ext>
            </a:extLst>
          </p:cNvPr>
          <p:cNvSpPr>
            <a:spLocks noGrp="1"/>
          </p:cNvSpPr>
          <p:nvPr>
            <p:ph type="ctrTitle"/>
          </p:nvPr>
        </p:nvSpPr>
        <p:spPr/>
        <p:txBody>
          <a:bodyPr>
            <a:normAutofit fontScale="90000"/>
          </a:bodyPr>
          <a:lstStyle/>
          <a:p>
            <a:r>
              <a:rPr lang="en-US" dirty="0"/>
              <a:t>Coverage Matters</a:t>
            </a:r>
          </a:p>
        </p:txBody>
      </p:sp>
      <p:sp>
        <p:nvSpPr>
          <p:cNvPr id="3" name="Slide Number Placeholder 1">
            <a:extLst>
              <a:ext uri="{FF2B5EF4-FFF2-40B4-BE49-F238E27FC236}">
                <a16:creationId xmlns:a16="http://schemas.microsoft.com/office/drawing/2014/main" id="{C6A8AA0E-7FD1-4AE0-8D5B-A999441F0B78}"/>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38600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4FC8A-2124-46DF-ABA7-4014D173644E}"/>
              </a:ext>
            </a:extLst>
          </p:cNvPr>
          <p:cNvPicPr>
            <a:picLocks noChangeAspect="1"/>
          </p:cNvPicPr>
          <p:nvPr/>
        </p:nvPicPr>
        <p:blipFill rotWithShape="1">
          <a:blip r:embed="rId3"/>
          <a:srcRect l="3683" r="3805"/>
          <a:stretch/>
        </p:blipFill>
        <p:spPr>
          <a:xfrm>
            <a:off x="35497" y="2126535"/>
            <a:ext cx="9085515" cy="2324277"/>
          </a:xfrm>
          <a:prstGeom prst="rect">
            <a:avLst/>
          </a:prstGeom>
        </p:spPr>
      </p:pic>
      <p:sp>
        <p:nvSpPr>
          <p:cNvPr id="4" name="TextBox 3">
            <a:extLst>
              <a:ext uri="{FF2B5EF4-FFF2-40B4-BE49-F238E27FC236}">
                <a16:creationId xmlns:a16="http://schemas.microsoft.com/office/drawing/2014/main" id="{E93B0014-25DF-4BDB-BFA9-159FD540B025}"/>
              </a:ext>
            </a:extLst>
          </p:cNvPr>
          <p:cNvSpPr txBox="1"/>
          <p:nvPr/>
        </p:nvSpPr>
        <p:spPr>
          <a:xfrm>
            <a:off x="314325" y="5822731"/>
            <a:ext cx="8314109" cy="300082"/>
          </a:xfrm>
          <a:prstGeom prst="rect">
            <a:avLst/>
          </a:prstGeom>
          <a:noFill/>
        </p:spPr>
        <p:txBody>
          <a:bodyPr wrap="square" rtlCol="0">
            <a:spAutoFit/>
          </a:bodyPr>
          <a:lstStyle/>
          <a:p>
            <a:r>
              <a:rPr lang="en-US" sz="1350" dirty="0"/>
              <a:t>Colorado Health Access Survey, 2009-2017</a:t>
            </a:r>
          </a:p>
        </p:txBody>
      </p:sp>
      <p:sp>
        <p:nvSpPr>
          <p:cNvPr id="5" name="Slide Number Placeholder 1">
            <a:extLst>
              <a:ext uri="{FF2B5EF4-FFF2-40B4-BE49-F238E27FC236}">
                <a16:creationId xmlns:a16="http://schemas.microsoft.com/office/drawing/2014/main" id="{18F8276B-6F85-4C5E-934D-606281103188}"/>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258455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1FF32-CD88-4506-AA17-F764E702D538}"/>
              </a:ext>
            </a:extLst>
          </p:cNvPr>
          <p:cNvPicPr>
            <a:picLocks noChangeAspect="1"/>
          </p:cNvPicPr>
          <p:nvPr/>
        </p:nvPicPr>
        <p:blipFill>
          <a:blip r:embed="rId2"/>
          <a:stretch>
            <a:fillRect/>
          </a:stretch>
        </p:blipFill>
        <p:spPr>
          <a:xfrm>
            <a:off x="182080" y="415636"/>
            <a:ext cx="8792024" cy="5407095"/>
          </a:xfrm>
          <a:prstGeom prst="rect">
            <a:avLst/>
          </a:prstGeom>
        </p:spPr>
      </p:pic>
      <p:sp>
        <p:nvSpPr>
          <p:cNvPr id="5" name="TextBox 4">
            <a:extLst>
              <a:ext uri="{FF2B5EF4-FFF2-40B4-BE49-F238E27FC236}">
                <a16:creationId xmlns:a16="http://schemas.microsoft.com/office/drawing/2014/main" id="{164E866B-6168-4FAD-9602-137C918B94A3}"/>
              </a:ext>
            </a:extLst>
          </p:cNvPr>
          <p:cNvSpPr txBox="1"/>
          <p:nvPr/>
        </p:nvSpPr>
        <p:spPr>
          <a:xfrm>
            <a:off x="314325" y="5822731"/>
            <a:ext cx="8314109" cy="300082"/>
          </a:xfrm>
          <a:prstGeom prst="rect">
            <a:avLst/>
          </a:prstGeom>
          <a:noFill/>
        </p:spPr>
        <p:txBody>
          <a:bodyPr wrap="square" rtlCol="0">
            <a:spAutoFit/>
          </a:bodyPr>
          <a:lstStyle/>
          <a:p>
            <a:r>
              <a:rPr lang="en-US" sz="1350" dirty="0"/>
              <a:t>Colorado Health Access Survey, 2017</a:t>
            </a:r>
          </a:p>
        </p:txBody>
      </p:sp>
      <p:sp>
        <p:nvSpPr>
          <p:cNvPr id="6" name="Slide Number Placeholder 1">
            <a:extLst>
              <a:ext uri="{FF2B5EF4-FFF2-40B4-BE49-F238E27FC236}">
                <a16:creationId xmlns:a16="http://schemas.microsoft.com/office/drawing/2014/main" id="{62B59A6E-EF94-42A6-ACD1-0033281FC3D6}"/>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755403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E3A3-9730-4971-B42B-D0A486DADAC8}"/>
              </a:ext>
            </a:extLst>
          </p:cNvPr>
          <p:cNvSpPr>
            <a:spLocks noGrp="1"/>
          </p:cNvSpPr>
          <p:nvPr>
            <p:ph type="title"/>
          </p:nvPr>
        </p:nvSpPr>
        <p:spPr>
          <a:xfrm>
            <a:off x="616304" y="300789"/>
            <a:ext cx="8358940" cy="993259"/>
          </a:xfrm>
        </p:spPr>
        <p:txBody>
          <a:bodyPr>
            <a:normAutofit fontScale="90000"/>
          </a:bodyPr>
          <a:lstStyle/>
          <a:p>
            <a:r>
              <a:rPr lang="en-US" sz="3600" b="1" dirty="0">
                <a:solidFill>
                  <a:srgbClr val="2E6380"/>
                </a:solidFill>
                <a:latin typeface="+mn-lt"/>
              </a:rPr>
              <a:t>Two of Three Low-Income Coloradans Have Dental Insurance</a:t>
            </a:r>
            <a:br>
              <a:rPr lang="en-US" dirty="0"/>
            </a:br>
            <a:endParaRPr lang="en-US" dirty="0"/>
          </a:p>
        </p:txBody>
      </p:sp>
      <p:sp>
        <p:nvSpPr>
          <p:cNvPr id="6" name="TextBox 5">
            <a:extLst>
              <a:ext uri="{FF2B5EF4-FFF2-40B4-BE49-F238E27FC236}">
                <a16:creationId xmlns:a16="http://schemas.microsoft.com/office/drawing/2014/main" id="{8659E477-4D07-428C-981D-B66EBA2ABEFB}"/>
              </a:ext>
            </a:extLst>
          </p:cNvPr>
          <p:cNvSpPr txBox="1"/>
          <p:nvPr/>
        </p:nvSpPr>
        <p:spPr>
          <a:xfrm>
            <a:off x="350965" y="6176963"/>
            <a:ext cx="8307405" cy="276999"/>
          </a:xfrm>
          <a:prstGeom prst="rect">
            <a:avLst/>
          </a:prstGeom>
          <a:noFill/>
        </p:spPr>
        <p:txBody>
          <a:bodyPr wrap="square" rtlCol="0">
            <a:spAutoFit/>
          </a:bodyPr>
          <a:lstStyle/>
          <a:p>
            <a:r>
              <a:rPr lang="en-US" sz="1200" dirty="0"/>
              <a:t>Colorado Health Access Survey, 2013-2017, Coloradans with Dental Insurance by Income</a:t>
            </a:r>
          </a:p>
        </p:txBody>
      </p:sp>
      <p:graphicFrame>
        <p:nvGraphicFramePr>
          <p:cNvPr id="7" name="Content Placeholder 6">
            <a:extLst>
              <a:ext uri="{FF2B5EF4-FFF2-40B4-BE49-F238E27FC236}">
                <a16:creationId xmlns:a16="http://schemas.microsoft.com/office/drawing/2014/main" id="{40637E80-E2C8-4C5A-B97B-1769D25E96C3}"/>
              </a:ext>
            </a:extLst>
          </p:cNvPr>
          <p:cNvGraphicFramePr>
            <a:graphicFrameLocks noGrp="1"/>
          </p:cNvGraphicFramePr>
          <p:nvPr>
            <p:ph idx="1"/>
            <p:extLst/>
          </p:nvPr>
        </p:nvGraphicFramePr>
        <p:xfrm>
          <a:off x="493986" y="1149670"/>
          <a:ext cx="8021364" cy="5027293"/>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09174B69-B7B6-46E3-AF31-C4AF703E61FE}"/>
              </a:ext>
            </a:extLst>
          </p:cNvPr>
          <p:cNvSpPr txBox="1">
            <a:spLocks/>
          </p:cNvSpPr>
          <p:nvPr/>
        </p:nvSpPr>
        <p:spPr>
          <a:xfrm>
            <a:off x="6209058" y="649795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0FD67B-0FA4-484E-A70B-B3602CEFDEB7}"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1165355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HI PP Template 2012">
  <a:themeElements>
    <a:clrScheme name="CHI Custom">
      <a:dk1>
        <a:srgbClr val="3B6E8F"/>
      </a:dk1>
      <a:lt1>
        <a:srgbClr val="FFFFFF"/>
      </a:lt1>
      <a:dk2>
        <a:srgbClr val="F6A01A"/>
      </a:dk2>
      <a:lt2>
        <a:srgbClr val="717375"/>
      </a:lt2>
      <a:accent1>
        <a:srgbClr val="F6A01A"/>
      </a:accent1>
      <a:accent2>
        <a:srgbClr val="3B6E8F"/>
      </a:accent2>
      <a:accent3>
        <a:srgbClr val="717375"/>
      </a:accent3>
      <a:accent4>
        <a:srgbClr val="56004E"/>
      </a:accent4>
      <a:accent5>
        <a:srgbClr val="817C00"/>
      </a:accent5>
      <a:accent6>
        <a:srgbClr val="FFFFFF"/>
      </a:accent6>
      <a:hlink>
        <a:srgbClr val="F6A01A"/>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CHI PPT 2015 [Read-Only]" id="{B55AFB1A-CA41-4E89-A6C7-4A395AB5FBDA}" vid="{747A4E12-67BE-4AFA-BE84-0C7CED887FDF}"/>
    </a:ext>
  </a:extLst>
</a:theme>
</file>

<file path=ppt/theme/theme10.xml><?xml version="1.0" encoding="utf-8"?>
<a:theme xmlns:a="http://schemas.openxmlformats.org/drawingml/2006/main" name="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11.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12.xml><?xml version="1.0" encoding="utf-8"?>
<a:theme xmlns:a="http://schemas.openxmlformats.org/drawingml/2006/main" name="6_Office Theme">
  <a:themeElements>
    <a:clrScheme name="Custom 1">
      <a:dk1>
        <a:sysClr val="windowText" lastClr="000000"/>
      </a:dk1>
      <a:lt1>
        <a:sysClr val="window" lastClr="FFFFFF"/>
      </a:lt1>
      <a:dk2>
        <a:srgbClr val="005868"/>
      </a:dk2>
      <a:lt2>
        <a:srgbClr val="EEECE1"/>
      </a:lt2>
      <a:accent1>
        <a:srgbClr val="E52D00"/>
      </a:accent1>
      <a:accent2>
        <a:srgbClr val="002426"/>
      </a:accent2>
      <a:accent3>
        <a:srgbClr val="665100"/>
      </a:accent3>
      <a:accent4>
        <a:srgbClr val="EFD5A8"/>
      </a:accent4>
      <a:accent5>
        <a:srgbClr val="4BACC6"/>
      </a:accent5>
      <a:accent6>
        <a:srgbClr val="F79646"/>
      </a:accent6>
      <a:hlink>
        <a:srgbClr val="0000FF"/>
      </a:hlink>
      <a:folHlink>
        <a:srgbClr val="801714"/>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 PP Template 2012">
  <a:themeElements>
    <a:clrScheme name="CHI Custom">
      <a:dk1>
        <a:srgbClr val="3B6E8F"/>
      </a:dk1>
      <a:lt1>
        <a:srgbClr val="FFFFFF"/>
      </a:lt1>
      <a:dk2>
        <a:srgbClr val="F6A01A"/>
      </a:dk2>
      <a:lt2>
        <a:srgbClr val="717375"/>
      </a:lt2>
      <a:accent1>
        <a:srgbClr val="F6A01A"/>
      </a:accent1>
      <a:accent2>
        <a:srgbClr val="3B6E8F"/>
      </a:accent2>
      <a:accent3>
        <a:srgbClr val="717375"/>
      </a:accent3>
      <a:accent4>
        <a:srgbClr val="56004E"/>
      </a:accent4>
      <a:accent5>
        <a:srgbClr val="817C00"/>
      </a:accent5>
      <a:accent6>
        <a:srgbClr val="FFFFFF"/>
      </a:accent6>
      <a:hlink>
        <a:srgbClr val="F6A01A"/>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CHI PPT 2015 [Read-Only]" id="{9AA11820-0FF6-477B-A911-1E87A95B474E}" vid="{CEC91314-FE26-4AD4-B682-D8EEB15A89FA}"/>
    </a:ext>
  </a:extLst>
</a:theme>
</file>

<file path=ppt/theme/theme4.xml><?xml version="1.0" encoding="utf-8"?>
<a:theme xmlns:a="http://schemas.openxmlformats.org/drawingml/2006/main" name="2_CHI PP Template 2012">
  <a:themeElements>
    <a:clrScheme name="CHI Custom">
      <a:dk1>
        <a:srgbClr val="3B6E8F"/>
      </a:dk1>
      <a:lt1>
        <a:srgbClr val="FFFFFF"/>
      </a:lt1>
      <a:dk2>
        <a:srgbClr val="F6A01A"/>
      </a:dk2>
      <a:lt2>
        <a:srgbClr val="717375"/>
      </a:lt2>
      <a:accent1>
        <a:srgbClr val="F6A01A"/>
      </a:accent1>
      <a:accent2>
        <a:srgbClr val="3B6E8F"/>
      </a:accent2>
      <a:accent3>
        <a:srgbClr val="717375"/>
      </a:accent3>
      <a:accent4>
        <a:srgbClr val="56004E"/>
      </a:accent4>
      <a:accent5>
        <a:srgbClr val="817C00"/>
      </a:accent5>
      <a:accent6>
        <a:srgbClr val="FFFFFF"/>
      </a:accent6>
      <a:hlink>
        <a:srgbClr val="F6A01A"/>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CHI PPT 2015 [Read-Only]" id="{B55AFB1A-CA41-4E89-A6C7-4A395AB5FBDA}" vid="{747A4E12-67BE-4AFA-BE84-0C7CED887FDF}"/>
    </a:ext>
  </a:extLst>
</a:theme>
</file>

<file path=ppt/theme/theme5.xml><?xml version="1.0" encoding="utf-8"?>
<a:theme xmlns:a="http://schemas.openxmlformats.org/drawingml/2006/main" name="11_Office Theme">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Colorado Opportunity Project Presentation 030315MR" id="{63CBBD1E-1118-43B5-AD2D-059B3616C971}" vid="{CEB35C21-21ED-4A9E-9495-174E75AD55E0}"/>
    </a:ext>
  </a:extLst>
</a:theme>
</file>

<file path=ppt/theme/theme6.xml><?xml version="1.0" encoding="utf-8"?>
<a:theme xmlns:a="http://schemas.openxmlformats.org/drawingml/2006/main" name="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Colorado Opportunity Project Presentation 030315MR" id="{63CBBD1E-1118-43B5-AD2D-059B3616C971}" vid="{4778DA19-4A80-4DBB-8306-D4B88BB36693}"/>
    </a:ext>
  </a:extLst>
</a:theme>
</file>

<file path=ppt/theme/theme7.xml><?xml version="1.0" encoding="utf-8"?>
<a:theme xmlns:a="http://schemas.openxmlformats.org/drawingml/2006/main" name="3_Trebuchet-White Master">
  <a:themeElements>
    <a:clrScheme name="HCPF Brand Colors">
      <a:dk1>
        <a:srgbClr val="4F5858"/>
      </a:dk1>
      <a:lt1>
        <a:srgbClr val="FFFFFF"/>
      </a:lt1>
      <a:dk2>
        <a:srgbClr val="929D9D"/>
      </a:dk2>
      <a:lt2>
        <a:srgbClr val="D6DADA"/>
      </a:lt2>
      <a:accent1>
        <a:srgbClr val="00A6CE"/>
      </a:accent1>
      <a:accent2>
        <a:srgbClr val="00953A"/>
      </a:accent2>
      <a:accent3>
        <a:srgbClr val="F4AA00"/>
      </a:accent3>
      <a:accent4>
        <a:srgbClr val="EF7521"/>
      </a:accent4>
      <a:accent5>
        <a:srgbClr val="814C9E"/>
      </a:accent5>
      <a:accent6>
        <a:srgbClr val="C90044"/>
      </a:accent6>
      <a:hlink>
        <a:srgbClr val="005A8C"/>
      </a:hlink>
      <a:folHlink>
        <a:srgbClr val="24A5DC"/>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extLst>
    <a:ext uri="{05A4C25C-085E-4340-85A3-A5531E510DB2}">
      <thm15:themeFamily xmlns:thm15="http://schemas.microsoft.com/office/thememl/2012/main" name="HCPF Budget Overview for Denver Post updatead 11.06.15" id="{9DCA6D8A-F9F2-424C-A071-43382269134D}" vid="{C7AAE92C-A738-4DC7-B1E5-93782D838F1A}"/>
    </a:ext>
  </a:extLst>
</a:theme>
</file>

<file path=ppt/theme/theme8.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9.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1248</Words>
  <Application>Microsoft Office PowerPoint</Application>
  <PresentationFormat>On-screen Show (4:3)</PresentationFormat>
  <Paragraphs>189</Paragraphs>
  <Slides>47</Slides>
  <Notes>23</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1</vt:i4>
      </vt:variant>
      <vt:variant>
        <vt:lpstr>Slide Titles</vt:lpstr>
      </vt:variant>
      <vt:variant>
        <vt:i4>47</vt:i4>
      </vt:variant>
    </vt:vector>
  </HeadingPairs>
  <TitlesOfParts>
    <vt:vector size="71" baseType="lpstr">
      <vt:lpstr>Arial</vt:lpstr>
      <vt:lpstr>Avenir</vt:lpstr>
      <vt:lpstr>Calibri</vt:lpstr>
      <vt:lpstr>Calibri Light</vt:lpstr>
      <vt:lpstr>Ebrima</vt:lpstr>
      <vt:lpstr>Helvetica</vt:lpstr>
      <vt:lpstr>Tahoma</vt:lpstr>
      <vt:lpstr>Trebuchet MS</vt:lpstr>
      <vt:lpstr>Verdana</vt:lpstr>
      <vt:lpstr>Wingdings</vt:lpstr>
      <vt:lpstr>Wingdings 2</vt:lpstr>
      <vt:lpstr>1_CHI PP Template 2012</vt:lpstr>
      <vt:lpstr>Office Theme</vt:lpstr>
      <vt:lpstr>CHI PP Template 2012</vt:lpstr>
      <vt:lpstr>2_CHI PP Template 2012</vt:lpstr>
      <vt:lpstr>11_Office Theme</vt:lpstr>
      <vt:lpstr>Trebuchet-White Master</vt:lpstr>
      <vt:lpstr>3_Trebuchet-White Master</vt:lpstr>
      <vt:lpstr>1_Office Theme</vt:lpstr>
      <vt:lpstr>8_Office Theme</vt:lpstr>
      <vt:lpstr>3_Office Theme</vt:lpstr>
      <vt:lpstr>7_Office Theme</vt:lpstr>
      <vt:lpstr>6_Office Theme</vt:lpstr>
      <vt:lpstr>Acrobat Document</vt:lpstr>
      <vt:lpstr>PowerPoint Presentation</vt:lpstr>
      <vt:lpstr>Objectives</vt:lpstr>
      <vt:lpstr>What We Will Cover (1/2)</vt:lpstr>
      <vt:lpstr>What We Will Cover (2/2)</vt:lpstr>
      <vt:lpstr>Good Oral Health More Likely Among Those with Good Physical Health </vt:lpstr>
      <vt:lpstr>Coverage Matters</vt:lpstr>
      <vt:lpstr>PowerPoint Presentation</vt:lpstr>
      <vt:lpstr>PowerPoint Presentation</vt:lpstr>
      <vt:lpstr>Two of Three Low-Income Coloradans Have Dental Insurance </vt:lpstr>
      <vt:lpstr>PowerPoint Presentation</vt:lpstr>
      <vt:lpstr>Lower Percentage of Medicaid Enrollees Getting Dental Care</vt:lpstr>
      <vt:lpstr>PowerPoint Presentation</vt:lpstr>
      <vt:lpstr>Adults</vt:lpstr>
      <vt:lpstr>Decrease in Younger Adults Getting Dental Care</vt:lpstr>
      <vt:lpstr>PowerPoint Presentation</vt:lpstr>
      <vt:lpstr>Spotlight on Children’s Oral Health</vt:lpstr>
      <vt:lpstr>More Children Over Age 1 Getting Dental Care </vt:lpstr>
      <vt:lpstr>PowerPoint Presentation</vt:lpstr>
      <vt:lpstr>Colorado’s Oral Health  Basic Screening Survey</vt:lpstr>
      <vt:lpstr>Methods</vt:lpstr>
      <vt:lpstr>School-Level Sampling</vt:lpstr>
      <vt:lpstr>Data Collection &amp; Analysis </vt:lpstr>
      <vt:lpstr>Results: Prevalence &amp; Trends</vt:lpstr>
      <vt:lpstr>PowerPoint Presentation</vt:lpstr>
      <vt:lpstr>PowerPoint Presentation</vt:lpstr>
      <vt:lpstr>Results: Disparities  The Colorado Department of Public Health and Environment acknowledges that generations-long social, economic and environmental inequities result in adverse health outcomes. They affect communities differently and have a greater influence on health outcomes than either individual choices or one’s ability to access health care. Reducing health disparities through policies, practices and organizational systems can help improve opportunities for all Coloradans.</vt:lpstr>
      <vt:lpstr>PowerPoint Presentation</vt:lpstr>
      <vt:lpstr>PowerPoint Presentation</vt:lpstr>
      <vt:lpstr>PowerPoint Presentation</vt:lpstr>
      <vt:lpstr>PowerPoint Presentation</vt:lpstr>
      <vt:lpstr>PowerPoint Presentation</vt:lpstr>
      <vt:lpstr>Conclusions</vt:lpstr>
      <vt:lpstr>PowerPoint Presentation</vt:lpstr>
      <vt:lpstr>Why Oral Health Matters</vt:lpstr>
      <vt:lpstr>PowerPoint Presentation</vt:lpstr>
      <vt:lpstr>Why Oral Health Matters</vt:lpstr>
      <vt:lpstr>Why Oral Health Matters</vt:lpstr>
      <vt:lpstr>Why Oral Health Matters</vt:lpstr>
      <vt:lpstr>Why Oral Health Matters</vt:lpstr>
      <vt:lpstr>PowerPoint Presentation</vt:lpstr>
      <vt:lpstr>PowerPoint Presentation</vt:lpstr>
      <vt:lpstr>PowerPoint Presentation</vt:lpstr>
      <vt:lpstr>PowerPoint Presentation</vt:lpstr>
      <vt:lpstr>Next steps….</vt:lpstr>
      <vt:lpstr>PowerPoint Presentation</vt:lpstr>
      <vt:lpstr>Expert Panel:  Ongoing Efforts in Oral Health</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2017-11-02T16:30:44Z</dcterms:created>
  <dcterms:modified xsi:type="dcterms:W3CDTF">2017-11-02T17:31:21Z</dcterms:modified>
</cp:coreProperties>
</file>