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diagrams/drawing2.xml" ContentType="application/vnd.ms-office.drawingml.diagramDrawing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Default Extension="xlsx" ContentType="application/vnd.openxmlformats-officedocument.spreadsheetml.sheet"/>
  <Override PartName="/ppt/charts/chart3.xml" ContentType="application/vnd.openxmlformats-officedocument.drawingml.chart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diagrams/colors4.xml" ContentType="application/vnd.openxmlformats-officedocument.drawingml.diagramColor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Default Extension="bin" ContentType="application/vnd.ms-office.activeX"/>
  <Override PartName="/ppt/diagrams/drawing3.xml" ContentType="application/vnd.ms-office.drawingml.diagramDrawing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notesSlides/notesSlide39.xml" ContentType="application/vnd.openxmlformats-officedocument.presentationml.notesSlide+xml"/>
  <Override PartName="/ppt/diagrams/quickStyle3.xml" ContentType="application/vnd.openxmlformats-officedocument.drawingml.diagramStyl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60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diagrams/layout2.xml" ContentType="application/vnd.openxmlformats-officedocument.drawingml.diagramLayout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Default Extension="vml" ContentType="application/vnd.openxmlformats-officedocument.vmlDrawing"/>
  <Default Extension="gif" ContentType="image/gif"/>
  <Override PartName="/ppt/diagrams/data3.xml" ContentType="application/vnd.openxmlformats-officedocument.drawingml.diagramData+xml"/>
  <Override PartName="/ppt/charts/chart4.xml" ContentType="application/vnd.openxmlformats-officedocument.drawingml.chart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colors3.xml" ContentType="application/vnd.openxmlformats-officedocument.drawingml.diagramColors+xml"/>
  <Override PartName="/ppt/charts/chart2.xml" ContentType="application/vnd.openxmlformats-officedocument.drawingml.chart+xml"/>
  <Override PartName="/ppt/diagrams/drawing4.xml" ContentType="application/vnd.ms-office.drawingml.diagramDrawing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diagrams/quickStyle4.xml" ContentType="application/vnd.openxmlformats-officedocument.drawingml.diagramStyl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58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diagrams/layout3.xml" ContentType="application/vnd.openxmlformats-officedocument.drawingml.diagramLayout+xml"/>
  <Override PartName="/ppt/notesSlides/notesSlide50.xml" ContentType="application/vnd.openxmlformats-officedocument.presentationml.notesSlide+xml"/>
  <Override PartName="/ppt/diagrams/data4.xml" ContentType="application/vnd.openxmlformats-officedocument.drawingml.diagramData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notesSlides/notesSlide1.xml" ContentType="application/vnd.openxmlformats-officedocument.presentationml.notesSlide+xml"/>
  <Override PartName="/ppt/diagrams/colors2.xml" ContentType="application/vnd.openxmlformats-officedocument.drawingml.diagramColors+xml"/>
  <Override PartName="/ppt/notesSlides/notesSlide59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Layouts/slideLayout5.xml" ContentType="application/vnd.openxmlformats-officedocument.presentationml.slideLayout+xml"/>
  <Override PartName="/ppt/diagrams/drawing1.xml" ContentType="application/vnd.ms-office.drawingml.diagramDrawing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Default Extension="jpeg" ContentType="image/jpeg"/>
  <Override PartName="/ppt/diagrams/quickStyle1.xml" ContentType="application/vnd.openxmlformats-officedocument.drawingml.diagramStyle+xml"/>
  <Override PartName="/ppt/notesSlides/notesSlide37.xml" ContentType="application/vnd.openxmlformats-officedocument.presentationml.notesSlide+xml"/>
  <Override PartName="/ppt/activeX/activeX1.xml" ContentType="application/vnd.ms-office.activeX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62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diagrams/layout4.xml" ContentType="application/vnd.openxmlformats-officedocument.drawingml.diagramLayout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</p:sldMasterIdLst>
  <p:notesMasterIdLst>
    <p:notesMasterId r:id="rId64"/>
  </p:notesMasterIdLst>
  <p:sldIdLst>
    <p:sldId id="256" r:id="rId2"/>
    <p:sldId id="351" r:id="rId3"/>
    <p:sldId id="346" r:id="rId4"/>
    <p:sldId id="268" r:id="rId5"/>
    <p:sldId id="349" r:id="rId6"/>
    <p:sldId id="369" r:id="rId7"/>
    <p:sldId id="370" r:id="rId8"/>
    <p:sldId id="371" r:id="rId9"/>
    <p:sldId id="375" r:id="rId10"/>
    <p:sldId id="374" r:id="rId11"/>
    <p:sldId id="319" r:id="rId12"/>
    <p:sldId id="272" r:id="rId13"/>
    <p:sldId id="273" r:id="rId14"/>
    <p:sldId id="274" r:id="rId15"/>
    <p:sldId id="275" r:id="rId16"/>
    <p:sldId id="276" r:id="rId17"/>
    <p:sldId id="277" r:id="rId18"/>
    <p:sldId id="278" r:id="rId19"/>
    <p:sldId id="279" r:id="rId20"/>
    <p:sldId id="280" r:id="rId21"/>
    <p:sldId id="281" r:id="rId22"/>
    <p:sldId id="282" r:id="rId23"/>
    <p:sldId id="283" r:id="rId24"/>
    <p:sldId id="284" r:id="rId25"/>
    <p:sldId id="285" r:id="rId26"/>
    <p:sldId id="286" r:id="rId27"/>
    <p:sldId id="287" r:id="rId28"/>
    <p:sldId id="288" r:id="rId29"/>
    <p:sldId id="289" r:id="rId30"/>
    <p:sldId id="290" r:id="rId31"/>
    <p:sldId id="291" r:id="rId32"/>
    <p:sldId id="292" r:id="rId33"/>
    <p:sldId id="293" r:id="rId34"/>
    <p:sldId id="294" r:id="rId35"/>
    <p:sldId id="295" r:id="rId36"/>
    <p:sldId id="296" r:id="rId37"/>
    <p:sldId id="297" r:id="rId38"/>
    <p:sldId id="345" r:id="rId39"/>
    <p:sldId id="298" r:id="rId40"/>
    <p:sldId id="299" r:id="rId41"/>
    <p:sldId id="383" r:id="rId42"/>
    <p:sldId id="384" r:id="rId43"/>
    <p:sldId id="361" r:id="rId44"/>
    <p:sldId id="362" r:id="rId45"/>
    <p:sldId id="360" r:id="rId46"/>
    <p:sldId id="376" r:id="rId47"/>
    <p:sldId id="304" r:id="rId48"/>
    <p:sldId id="378" r:id="rId49"/>
    <p:sldId id="377" r:id="rId50"/>
    <p:sldId id="357" r:id="rId51"/>
    <p:sldId id="365" r:id="rId52"/>
    <p:sldId id="310" r:id="rId53"/>
    <p:sldId id="372" r:id="rId54"/>
    <p:sldId id="367" r:id="rId55"/>
    <p:sldId id="312" r:id="rId56"/>
    <p:sldId id="373" r:id="rId57"/>
    <p:sldId id="368" r:id="rId58"/>
    <p:sldId id="314" r:id="rId59"/>
    <p:sldId id="315" r:id="rId60"/>
    <p:sldId id="316" r:id="rId61"/>
    <p:sldId id="379" r:id="rId62"/>
    <p:sldId id="382" r:id="rId63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463" autoAdjust="0"/>
    <p:restoredTop sz="74203" autoAdjust="0"/>
  </p:normalViewPr>
  <p:slideViewPr>
    <p:cSldViewPr>
      <p:cViewPr>
        <p:scale>
          <a:sx n="100" d="100"/>
          <a:sy n="100" d="100"/>
        </p:scale>
        <p:origin x="-300" y="-28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872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30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\\chi-sas\CHI_X\American%20Community%20Survey\2009\analysis_results\Insured.Uninsured%20Pie%20Charts\Copy%20of%20Adults&amp;Kids_InsurancePieCharts_Colorado_EK_10-31-11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\\chi-sas\CHI_X\American%20Community%20Survey\2009\analysis_results\Insured.Uninsured%20Pie%20Charts\Copy%20of%20Adults&amp;Kids_InsurancePieCharts_Colorado_EK_10-31-11.xls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\\chi-sas\CHI_X\American%20Community%20Survey\2009\analysis_results\Insured.Uninsured%20Pie%20Charts\Copy%20of%20Adults&amp;Kids_InsurancePieCharts_Colorado_EK_10-31-11.xls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autoTitleDeleted val="1"/>
    <c:plotArea>
      <c:layout>
        <c:manualLayout>
          <c:layoutTarget val="inner"/>
          <c:xMode val="edge"/>
          <c:yMode val="edge"/>
          <c:x val="0.12717668790284517"/>
          <c:y val="0.23710863311822974"/>
          <c:w val="0.86825396825396828"/>
          <c:h val="0.57793764988009588"/>
        </c:manualLayout>
      </c:layout>
      <c:lineChart>
        <c:grouping val="standard"/>
        <c:ser>
          <c:idx val="0"/>
          <c:order val="0"/>
          <c:tx>
            <c:strRef>
              <c:f>Sheet1!$A$2</c:f>
              <c:strCache>
                <c:ptCount val="1"/>
                <c:pt idx="0">
                  <c:v>Adult smokers</c:v>
                </c:pt>
              </c:strCache>
            </c:strRef>
          </c:tx>
          <c:cat>
            <c:numRef>
              <c:f>Sheet1!$B$1:$O$1</c:f>
              <c:numCache>
                <c:formatCode>General</c:formatCode>
                <c:ptCount val="14"/>
                <c:pt idx="0">
                  <c:v>1996</c:v>
                </c:pt>
                <c:pt idx="1">
                  <c:v>1997</c:v>
                </c:pt>
                <c:pt idx="2">
                  <c:v>1998</c:v>
                </c:pt>
                <c:pt idx="3">
                  <c:v>1999</c:v>
                </c:pt>
                <c:pt idx="4">
                  <c:v>2000</c:v>
                </c:pt>
                <c:pt idx="5">
                  <c:v>2001</c:v>
                </c:pt>
                <c:pt idx="6">
                  <c:v>2002</c:v>
                </c:pt>
                <c:pt idx="7">
                  <c:v>2003</c:v>
                </c:pt>
                <c:pt idx="8">
                  <c:v>2004</c:v>
                </c:pt>
                <c:pt idx="9">
                  <c:v>2005</c:v>
                </c:pt>
                <c:pt idx="10">
                  <c:v>2006</c:v>
                </c:pt>
                <c:pt idx="11">
                  <c:v>2007</c:v>
                </c:pt>
                <c:pt idx="12">
                  <c:v>2008</c:v>
                </c:pt>
                <c:pt idx="13">
                  <c:v>2009</c:v>
                </c:pt>
              </c:numCache>
            </c:numRef>
          </c:cat>
          <c:val>
            <c:numRef>
              <c:f>Sheet1!$B$2:$O$2</c:f>
              <c:numCache>
                <c:formatCode>General</c:formatCode>
                <c:ptCount val="14"/>
                <c:pt idx="0">
                  <c:v>22.8</c:v>
                </c:pt>
                <c:pt idx="1">
                  <c:v>22.5</c:v>
                </c:pt>
                <c:pt idx="2">
                  <c:v>22.8</c:v>
                </c:pt>
                <c:pt idx="3">
                  <c:v>22.5</c:v>
                </c:pt>
                <c:pt idx="4">
                  <c:v>20</c:v>
                </c:pt>
                <c:pt idx="5">
                  <c:v>22.3</c:v>
                </c:pt>
                <c:pt idx="6">
                  <c:v>20.399999999999999</c:v>
                </c:pt>
                <c:pt idx="7">
                  <c:v>18.600000000000001</c:v>
                </c:pt>
                <c:pt idx="8">
                  <c:v>20</c:v>
                </c:pt>
                <c:pt idx="9">
                  <c:v>19.8</c:v>
                </c:pt>
                <c:pt idx="10">
                  <c:v>17.899999999999999</c:v>
                </c:pt>
                <c:pt idx="11">
                  <c:v>18.7</c:v>
                </c:pt>
                <c:pt idx="12">
                  <c:v>17.600000000000001</c:v>
                </c:pt>
                <c:pt idx="13">
                  <c:v>17.3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Obese adults</c:v>
                </c:pt>
              </c:strCache>
            </c:strRef>
          </c:tx>
          <c:cat>
            <c:numRef>
              <c:f>Sheet1!$B$1:$O$1</c:f>
              <c:numCache>
                <c:formatCode>General</c:formatCode>
                <c:ptCount val="14"/>
                <c:pt idx="0">
                  <c:v>1996</c:v>
                </c:pt>
                <c:pt idx="1">
                  <c:v>1997</c:v>
                </c:pt>
                <c:pt idx="2">
                  <c:v>1998</c:v>
                </c:pt>
                <c:pt idx="3">
                  <c:v>1999</c:v>
                </c:pt>
                <c:pt idx="4">
                  <c:v>2000</c:v>
                </c:pt>
                <c:pt idx="5">
                  <c:v>2001</c:v>
                </c:pt>
                <c:pt idx="6">
                  <c:v>2002</c:v>
                </c:pt>
                <c:pt idx="7">
                  <c:v>2003</c:v>
                </c:pt>
                <c:pt idx="8">
                  <c:v>2004</c:v>
                </c:pt>
                <c:pt idx="9">
                  <c:v>2005</c:v>
                </c:pt>
                <c:pt idx="10">
                  <c:v>2006</c:v>
                </c:pt>
                <c:pt idx="11">
                  <c:v>2007</c:v>
                </c:pt>
                <c:pt idx="12">
                  <c:v>2008</c:v>
                </c:pt>
                <c:pt idx="13">
                  <c:v>2009</c:v>
                </c:pt>
              </c:numCache>
            </c:numRef>
          </c:cat>
          <c:val>
            <c:numRef>
              <c:f>Sheet1!$B$3:$O$3</c:f>
              <c:numCache>
                <c:formatCode>General</c:formatCode>
                <c:ptCount val="14"/>
                <c:pt idx="0">
                  <c:v>10.3</c:v>
                </c:pt>
                <c:pt idx="1">
                  <c:v>11.8</c:v>
                </c:pt>
                <c:pt idx="2">
                  <c:v>14.4</c:v>
                </c:pt>
                <c:pt idx="3">
                  <c:v>14.9</c:v>
                </c:pt>
                <c:pt idx="4">
                  <c:v>14.2</c:v>
                </c:pt>
                <c:pt idx="5">
                  <c:v>14.9</c:v>
                </c:pt>
                <c:pt idx="6">
                  <c:v>16.5</c:v>
                </c:pt>
                <c:pt idx="7">
                  <c:v>16</c:v>
                </c:pt>
                <c:pt idx="8">
                  <c:v>16.8</c:v>
                </c:pt>
                <c:pt idx="9">
                  <c:v>17.8</c:v>
                </c:pt>
                <c:pt idx="10">
                  <c:v>18.2</c:v>
                </c:pt>
                <c:pt idx="11">
                  <c:v>19.3</c:v>
                </c:pt>
                <c:pt idx="12">
                  <c:v>19.100000000000001</c:v>
                </c:pt>
                <c:pt idx="13">
                  <c:v>19</c:v>
                </c:pt>
              </c:numCache>
            </c:numRef>
          </c:val>
        </c:ser>
        <c:marker val="1"/>
        <c:axId val="190922112"/>
        <c:axId val="190932096"/>
      </c:lineChart>
      <c:catAx>
        <c:axId val="190922112"/>
        <c:scaling>
          <c:orientation val="minMax"/>
        </c:scaling>
        <c:axPos val="b"/>
        <c:numFmt formatCode="General" sourceLinked="1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90932096"/>
        <c:crosses val="autoZero"/>
        <c:auto val="1"/>
        <c:lblAlgn val="ctr"/>
        <c:lblOffset val="100"/>
        <c:tickLblSkip val="1"/>
        <c:tickMarkSkip val="1"/>
      </c:catAx>
      <c:valAx>
        <c:axId val="190932096"/>
        <c:scaling>
          <c:orientation val="minMax"/>
          <c:max val="25"/>
          <c:min val="5"/>
        </c:scaling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Percent</a:t>
                </a:r>
              </a:p>
            </c:rich>
          </c:tx>
          <c:layout>
            <c:manualLayout>
              <c:xMode val="edge"/>
              <c:yMode val="edge"/>
              <c:x val="1.7460317460317721E-2"/>
              <c:y val="0.44844124700239779"/>
            </c:manualLayout>
          </c:layout>
        </c:title>
        <c:numFmt formatCode="General" sourceLinked="1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190922112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4.3641938321030062E-2"/>
          <c:y val="0.89451089210385404"/>
          <c:w val="0.93677360265792364"/>
          <c:h val="6.4748201438849934E-2"/>
        </c:manualLayout>
      </c:layout>
    </c:legend>
    <c:plotVisOnly val="1"/>
    <c:dispBlanksAs val="gap"/>
  </c:chart>
  <c:txPr>
    <a:bodyPr/>
    <a:lstStyle/>
    <a:p>
      <a:pPr>
        <a:defRPr sz="1800"/>
      </a:pPr>
      <a:endParaRPr lang="en-US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1.8157432155842909E-2"/>
          <c:y val="9.2069892473118295E-2"/>
          <c:w val="0.90252305617761086"/>
          <c:h val="0.87500000000000022"/>
        </c:manualLayout>
      </c:layout>
      <c:ofPieChart>
        <c:ofPieType val="pie"/>
        <c:varyColors val="1"/>
        <c:ser>
          <c:idx val="0"/>
          <c:order val="0"/>
          <c:dPt>
            <c:idx val="1"/>
            <c:spPr>
              <a:solidFill>
                <a:schemeClr val="accent5"/>
              </a:solidFill>
            </c:spPr>
          </c:dPt>
          <c:dPt>
            <c:idx val="2"/>
            <c:spPr>
              <a:solidFill>
                <a:schemeClr val="accent4"/>
              </a:solidFill>
            </c:spPr>
          </c:dPt>
          <c:dPt>
            <c:idx val="3"/>
            <c:spPr>
              <a:solidFill>
                <a:schemeClr val="accent6">
                  <a:lumMod val="75000"/>
                </a:schemeClr>
              </a:solidFill>
            </c:spPr>
          </c:dPt>
          <c:dPt>
            <c:idx val="4"/>
            <c:spPr>
              <a:solidFill>
                <a:schemeClr val="tx1">
                  <a:lumMod val="20000"/>
                  <a:lumOff val="80000"/>
                </a:schemeClr>
              </a:solidFill>
            </c:spPr>
          </c:dPt>
          <c:dPt>
            <c:idx val="5"/>
            <c:spPr>
              <a:solidFill>
                <a:schemeClr val="accent2"/>
              </a:solidFill>
            </c:spPr>
          </c:dPt>
          <c:dPt>
            <c:idx val="6"/>
            <c:spPr>
              <a:solidFill>
                <a:schemeClr val="tx1">
                  <a:lumMod val="60000"/>
                  <a:lumOff val="40000"/>
                </a:schemeClr>
              </a:solidFill>
            </c:spPr>
          </c:dPt>
          <c:dPt>
            <c:idx val="7"/>
            <c:spPr>
              <a:solidFill>
                <a:schemeClr val="tx1">
                  <a:lumMod val="40000"/>
                  <a:lumOff val="60000"/>
                </a:schemeClr>
              </a:solidFill>
            </c:spPr>
          </c:dPt>
          <c:dPt>
            <c:idx val="8"/>
            <c:explosion val="26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Employer-sponsored insurance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62.5%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1"/>
              <c:layout>
                <c:manualLayout>
                  <c:x val="1.611244569005147E-2"/>
                  <c:y val="3.1046503802409351E-3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Medicare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1.4%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Medicaid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9.4%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3"/>
              <c:layout>
                <c:manualLayout>
                  <c:x val="1.6808428607441042E-2"/>
                  <c:y val="1.4034861026987023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Other</a:t>
                    </a:r>
                    <a:r>
                      <a:rPr lang="en-US" sz="1400" baseline="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 private insurance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9.2%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4"/>
              <c:layout>
                <c:manualLayout>
                  <c:x val="-4.1960196489200213E-2"/>
                  <c:y val="-8.1829650325967243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Currently EBNE (Medicaid/CHP+)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13.7%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5"/>
              <c:layout>
                <c:manualLayout>
                  <c:x val="0.13266464398372219"/>
                  <c:y val="-0.17222843112352898"/>
                </c:manualLayout>
              </c:layout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Will gain eligibility (Medicaid/CHP+)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30.4%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6"/>
              <c:layout>
                <c:manualLayout>
                  <c:x val="0.11863541139926316"/>
                  <c:y val="0.19212132757598849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Will be eligible for federal subsidies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34.1%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7"/>
              <c:layout>
                <c:manualLayout>
                  <c:x val="-4.793228828047872E-2"/>
                  <c:y val="2.0483659300651942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Ineligible for </a:t>
                    </a:r>
                    <a:endParaRPr lang="en-US" sz="1400" dirty="0" smtClean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subsidies*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21.7%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8"/>
              <c:layout/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Uninsured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17.5%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txPr>
              <a:bodyPr/>
              <a:lstStyle/>
              <a:p>
                <a:pPr>
                  <a:defRPr sz="1400">
                    <a:latin typeface="Gill Sans MT" pitchFamily="34" charset="0"/>
                  </a:defRPr>
                </a:pPr>
                <a:endParaRPr lang="en-US"/>
              </a:p>
            </c:txPr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Sheet1!$B$3:$B$10</c:f>
              <c:numCache>
                <c:formatCode>0</c:formatCode>
                <c:ptCount val="8"/>
                <c:pt idx="0">
                  <c:v>2751624.9999999981</c:v>
                </c:pt>
                <c:pt idx="1">
                  <c:v>60974.000000000015</c:v>
                </c:pt>
                <c:pt idx="2">
                  <c:v>415298</c:v>
                </c:pt>
                <c:pt idx="3">
                  <c:v>403579</c:v>
                </c:pt>
                <c:pt idx="4">
                  <c:v>105343</c:v>
                </c:pt>
                <c:pt idx="5">
                  <c:v>233460.00000000006</c:v>
                </c:pt>
                <c:pt idx="6">
                  <c:v>262202</c:v>
                </c:pt>
                <c:pt idx="7">
                  <c:v>166971</c:v>
                </c:pt>
              </c:numCache>
            </c:numRef>
          </c:val>
        </c:ser>
        <c:ser>
          <c:idx val="1"/>
          <c:order val="1"/>
          <c:dLbls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Sheet1!$C$3:$C$10</c:f>
              <c:numCache>
                <c:formatCode>0.0%</c:formatCode>
                <c:ptCount val="8"/>
                <c:pt idx="0">
                  <c:v>0.62544721478947873</c:v>
                </c:pt>
                <c:pt idx="1">
                  <c:v>1.3859453404651317E-2</c:v>
                </c:pt>
                <c:pt idx="2">
                  <c:v>9.4397665891115506E-2</c:v>
                </c:pt>
                <c:pt idx="3">
                  <c:v>9.1733925043391784E-2</c:v>
                </c:pt>
                <c:pt idx="4">
                  <c:v>2.3944573096831148E-2</c:v>
                </c:pt>
                <c:pt idx="5">
                  <c:v>5.3065700000818339E-2</c:v>
                </c:pt>
                <c:pt idx="6">
                  <c:v>5.959878639430552E-2</c:v>
                </c:pt>
                <c:pt idx="7">
                  <c:v>3.795268137940818E-2</c:v>
                </c:pt>
              </c:numCache>
            </c:numRef>
          </c:val>
        </c:ser>
        <c:dLbls>
          <c:showCatName val="1"/>
          <c:showPercent val="1"/>
        </c:dLbls>
        <c:gapWidth val="100"/>
        <c:splitType val="pos"/>
        <c:splitPos val="4"/>
        <c:secondPieSize val="75"/>
        <c:serLines/>
      </c:ofPieChart>
      <c:spPr>
        <a:noFill/>
        <a:ln w="25400">
          <a:noFill/>
        </a:ln>
      </c:spPr>
    </c:plotArea>
    <c:plotVisOnly val="1"/>
    <c:dispBlanksAs val="zero"/>
  </c:chart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hart>
    <c:plotArea>
      <c:layout>
        <c:manualLayout>
          <c:layoutTarget val="inner"/>
          <c:xMode val="edge"/>
          <c:yMode val="edge"/>
          <c:x val="1.8157432155842906E-2"/>
          <c:y val="9.2069892473118295E-2"/>
          <c:w val="0.90252305617761086"/>
          <c:h val="0.87500000000000044"/>
        </c:manualLayout>
      </c:layout>
      <c:ofPieChart>
        <c:ofPieType val="pie"/>
        <c:varyColors val="1"/>
        <c:ser>
          <c:idx val="0"/>
          <c:order val="0"/>
          <c:dPt>
            <c:idx val="1"/>
            <c:spPr>
              <a:solidFill>
                <a:schemeClr val="accent5"/>
              </a:solidFill>
            </c:spPr>
          </c:dPt>
          <c:dPt>
            <c:idx val="2"/>
            <c:spPr>
              <a:solidFill>
                <a:schemeClr val="accent4"/>
              </a:solidFill>
            </c:spPr>
          </c:dPt>
          <c:dPt>
            <c:idx val="3"/>
            <c:spPr>
              <a:solidFill>
                <a:schemeClr val="accent6">
                  <a:lumMod val="75000"/>
                </a:schemeClr>
              </a:solidFill>
            </c:spPr>
          </c:dPt>
          <c:dPt>
            <c:idx val="4"/>
            <c:spPr>
              <a:solidFill>
                <a:schemeClr val="tx1">
                  <a:lumMod val="20000"/>
                  <a:lumOff val="80000"/>
                </a:schemeClr>
              </a:solidFill>
            </c:spPr>
          </c:dPt>
          <c:dPt>
            <c:idx val="5"/>
            <c:spPr>
              <a:solidFill>
                <a:schemeClr val="accent2"/>
              </a:solidFill>
            </c:spPr>
          </c:dPt>
          <c:dPt>
            <c:idx val="6"/>
            <c:spPr>
              <a:solidFill>
                <a:schemeClr val="tx1">
                  <a:lumMod val="60000"/>
                  <a:lumOff val="40000"/>
                </a:schemeClr>
              </a:solidFill>
            </c:spPr>
          </c:dPt>
          <c:dPt>
            <c:idx val="7"/>
            <c:spPr>
              <a:solidFill>
                <a:schemeClr val="tx1">
                  <a:lumMod val="40000"/>
                  <a:lumOff val="60000"/>
                </a:schemeClr>
              </a:solidFill>
            </c:spPr>
          </c:dPt>
          <c:dPt>
            <c:idx val="8"/>
            <c:explosion val="26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Employer-sponsored insurance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62.5%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1"/>
              <c:layout>
                <c:manualLayout>
                  <c:x val="1.6112445690051467E-2"/>
                  <c:y val="3.104650380240936E-3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Medicare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1.4%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Medicaid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9.4%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3"/>
              <c:layout>
                <c:manualLayout>
                  <c:x val="1.6808428607441046E-2"/>
                  <c:y val="1.4034861026987021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Other</a:t>
                    </a:r>
                    <a:r>
                      <a:rPr lang="en-US" sz="1400" baseline="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 private insurance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9.2%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4"/>
              <c:layout>
                <c:manualLayout>
                  <c:x val="-4.1960196489200213E-2"/>
                  <c:y val="-8.1829650325967243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Currently EBNE (Medicaid/CHP+)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13.7%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5"/>
              <c:layout>
                <c:manualLayout>
                  <c:x val="0.13266464398372219"/>
                  <c:y val="-0.17222843112352904"/>
                </c:manualLayout>
              </c:layout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Will gain eligibility (Medicaid/CHP+)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30.4%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6"/>
              <c:layout>
                <c:manualLayout>
                  <c:x val="0.11863541139926315"/>
                  <c:y val="0.1921213275759884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Will be eligible for federal subsidies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34.1%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7"/>
              <c:layout>
                <c:manualLayout>
                  <c:x val="-4.7932288280478734E-2"/>
                  <c:y val="2.0483659300651939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Ineligible for </a:t>
                    </a:r>
                    <a:endParaRPr lang="en-US" sz="1400" dirty="0" smtClean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subsidies*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21.7%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8"/>
              <c:layout/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Uninsured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17.5%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txPr>
              <a:bodyPr/>
              <a:lstStyle/>
              <a:p>
                <a:pPr>
                  <a:defRPr sz="1400">
                    <a:latin typeface="Gill Sans MT" pitchFamily="34" charset="0"/>
                  </a:defRPr>
                </a:pPr>
                <a:endParaRPr lang="en-US"/>
              </a:p>
            </c:txPr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Sheet1!$B$3:$B$10</c:f>
              <c:numCache>
                <c:formatCode>0</c:formatCode>
                <c:ptCount val="8"/>
                <c:pt idx="0">
                  <c:v>2751624.9999999977</c:v>
                </c:pt>
                <c:pt idx="1">
                  <c:v>60974.000000000015</c:v>
                </c:pt>
                <c:pt idx="2">
                  <c:v>415298</c:v>
                </c:pt>
                <c:pt idx="3">
                  <c:v>403579</c:v>
                </c:pt>
                <c:pt idx="4">
                  <c:v>105343</c:v>
                </c:pt>
                <c:pt idx="5">
                  <c:v>233460.00000000006</c:v>
                </c:pt>
                <c:pt idx="6">
                  <c:v>262202</c:v>
                </c:pt>
                <c:pt idx="7">
                  <c:v>166971</c:v>
                </c:pt>
              </c:numCache>
            </c:numRef>
          </c:val>
        </c:ser>
        <c:ser>
          <c:idx val="1"/>
          <c:order val="1"/>
          <c:dLbls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Sheet1!$C$3:$C$10</c:f>
              <c:numCache>
                <c:formatCode>0.0%</c:formatCode>
                <c:ptCount val="8"/>
                <c:pt idx="0">
                  <c:v>0.62544721478947896</c:v>
                </c:pt>
                <c:pt idx="1">
                  <c:v>1.3859453404651315E-2</c:v>
                </c:pt>
                <c:pt idx="2">
                  <c:v>9.4397665891115506E-2</c:v>
                </c:pt>
                <c:pt idx="3">
                  <c:v>9.173392504339177E-2</c:v>
                </c:pt>
                <c:pt idx="4">
                  <c:v>2.3944573096831148E-2</c:v>
                </c:pt>
                <c:pt idx="5">
                  <c:v>5.306570000081836E-2</c:v>
                </c:pt>
                <c:pt idx="6">
                  <c:v>5.9598786394305533E-2</c:v>
                </c:pt>
                <c:pt idx="7">
                  <c:v>3.795268137940818E-2</c:v>
                </c:pt>
              </c:numCache>
            </c:numRef>
          </c:val>
        </c:ser>
        <c:dLbls>
          <c:showCatName val="1"/>
          <c:showPercent val="1"/>
        </c:dLbls>
        <c:gapWidth val="100"/>
        <c:splitType val="pos"/>
        <c:splitPos val="4"/>
        <c:secondPieSize val="75"/>
        <c:serLines/>
      </c:ofPieChart>
      <c:spPr>
        <a:noFill/>
        <a:ln w="25400">
          <a:noFill/>
        </a:ln>
      </c:spPr>
    </c:plotArea>
    <c:plotVisOnly val="1"/>
    <c:dispBlanksAs val="zero"/>
  </c:chart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hart>
    <c:plotArea>
      <c:layout>
        <c:manualLayout>
          <c:layoutTarget val="inner"/>
          <c:xMode val="edge"/>
          <c:yMode val="edge"/>
          <c:x val="1.8157432155842906E-2"/>
          <c:y val="9.2069892473118295E-2"/>
          <c:w val="0.90252305617761086"/>
          <c:h val="0.87500000000000044"/>
        </c:manualLayout>
      </c:layout>
      <c:ofPieChart>
        <c:ofPieType val="pie"/>
        <c:varyColors val="1"/>
        <c:ser>
          <c:idx val="0"/>
          <c:order val="0"/>
          <c:dPt>
            <c:idx val="1"/>
            <c:spPr>
              <a:solidFill>
                <a:schemeClr val="accent5"/>
              </a:solidFill>
            </c:spPr>
          </c:dPt>
          <c:dPt>
            <c:idx val="2"/>
            <c:spPr>
              <a:solidFill>
                <a:schemeClr val="accent4"/>
              </a:solidFill>
            </c:spPr>
          </c:dPt>
          <c:dPt>
            <c:idx val="3"/>
            <c:spPr>
              <a:solidFill>
                <a:schemeClr val="accent6">
                  <a:lumMod val="75000"/>
                </a:schemeClr>
              </a:solidFill>
            </c:spPr>
          </c:dPt>
          <c:dPt>
            <c:idx val="4"/>
            <c:spPr>
              <a:solidFill>
                <a:schemeClr val="tx1">
                  <a:lumMod val="20000"/>
                  <a:lumOff val="80000"/>
                </a:schemeClr>
              </a:solidFill>
            </c:spPr>
          </c:dPt>
          <c:dPt>
            <c:idx val="5"/>
            <c:spPr>
              <a:solidFill>
                <a:schemeClr val="accent2"/>
              </a:solidFill>
            </c:spPr>
          </c:dPt>
          <c:dPt>
            <c:idx val="6"/>
            <c:spPr>
              <a:solidFill>
                <a:schemeClr val="tx1">
                  <a:lumMod val="60000"/>
                  <a:lumOff val="40000"/>
                </a:schemeClr>
              </a:solidFill>
            </c:spPr>
          </c:dPt>
          <c:dPt>
            <c:idx val="7"/>
            <c:spPr>
              <a:solidFill>
                <a:schemeClr val="tx1">
                  <a:lumMod val="40000"/>
                  <a:lumOff val="60000"/>
                </a:schemeClr>
              </a:solidFill>
            </c:spPr>
          </c:dPt>
          <c:dPt>
            <c:idx val="8"/>
            <c:explosion val="26"/>
            <c:spPr>
              <a:solidFill>
                <a:schemeClr val="accent2"/>
              </a:solidFill>
              <a:ln>
                <a:solidFill>
                  <a:schemeClr val="tx1"/>
                </a:solidFill>
              </a:ln>
            </c:spPr>
          </c:dPt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Employer-sponsored insurance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62.5%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1"/>
              <c:layout>
                <c:manualLayout>
                  <c:x val="1.6112445690051463E-2"/>
                  <c:y val="3.1046503802409356E-3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Medicare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1.4%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Medicaid</a:t>
                    </a:r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9.4%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3"/>
              <c:layout>
                <c:manualLayout>
                  <c:x val="1.6808428607441042E-2"/>
                  <c:y val="1.4034861026987021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Other</a:t>
                    </a:r>
                    <a:r>
                      <a:rPr lang="en-US" sz="1400" baseline="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 private insurance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9.2%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4"/>
              <c:layout>
                <c:manualLayout>
                  <c:x val="-4.1960196489200213E-2"/>
                  <c:y val="-8.1829650325967215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Currently EBNE (Medicaid/CHP+)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13.7%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5"/>
              <c:layout>
                <c:manualLayout>
                  <c:x val="0.13266464398372219"/>
                  <c:y val="-0.17222843112352904"/>
                </c:manualLayout>
              </c:layout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Will gain eligibility (Medicaid/CHP+)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30.4%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dLbl>
              <c:idx val="6"/>
              <c:layout>
                <c:manualLayout>
                  <c:x val="0.11863541139926315"/>
                  <c:y val="0.19212132757598838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Will be eligible for federal subsidies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34.1%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7"/>
              <c:layout>
                <c:manualLayout>
                  <c:x val="-4.7932288280478734E-2"/>
                  <c:y val="2.0483659300651935E-2"/>
                </c:manualLayout>
              </c:layout>
              <c:tx>
                <c:rich>
                  <a:bodyPr/>
                  <a:lstStyle/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Ineligible for </a:t>
                    </a:r>
                    <a:endParaRPr lang="en-US" sz="1400" dirty="0" smtClean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  <a:p>
                    <a:pPr>
                      <a:defRPr sz="1400">
                        <a:solidFill>
                          <a:srgbClr val="000000"/>
                        </a:solidFill>
                        <a:latin typeface="Gill Sans MT" pitchFamily="34" charset="0"/>
                      </a:defRPr>
                    </a:pP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subsidies*</a:t>
                    </a:r>
                    <a:r>
                      <a:rPr lang="en-US" sz="1400" dirty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
</a:t>
                    </a:r>
                    <a:r>
                      <a:rPr lang="en-US" sz="1400" dirty="0" smtClean="0">
                        <a:solidFill>
                          <a:srgbClr val="000000"/>
                        </a:solidFill>
                        <a:latin typeface="Gill Sans MT" pitchFamily="34" charset="0"/>
                      </a:rPr>
                      <a:t>21.7%</a:t>
                    </a:r>
                    <a:endParaRPr lang="en-US" sz="1400" dirty="0">
                      <a:solidFill>
                        <a:srgbClr val="000000"/>
                      </a:solidFill>
                      <a:latin typeface="Gill Sans MT" pitchFamily="34" charset="0"/>
                    </a:endParaRPr>
                  </a:p>
                </c:rich>
              </c:tx>
              <c:spPr/>
              <c:dLblPos val="bestFit"/>
            </c:dLbl>
            <c:dLbl>
              <c:idx val="8"/>
              <c:layout/>
              <c:tx>
                <c:rich>
                  <a:bodyPr/>
                  <a:lstStyle/>
                  <a:p>
                    <a:r>
                      <a:rPr lang="en-US" sz="1400" dirty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Uninsured
</a:t>
                    </a:r>
                    <a:r>
                      <a:rPr lang="en-US" sz="1400" dirty="0" smtClean="0">
                        <a:solidFill>
                          <a:schemeClr val="bg1"/>
                        </a:solidFill>
                        <a:latin typeface="Gill Sans MT" pitchFamily="34" charset="0"/>
                      </a:rPr>
                      <a:t>17.5%</a:t>
                    </a:r>
                    <a:endParaRPr lang="en-US" sz="1400" dirty="0">
                      <a:solidFill>
                        <a:schemeClr val="bg1"/>
                      </a:solidFill>
                      <a:latin typeface="Gill Sans MT" pitchFamily="34" charset="0"/>
                    </a:endParaRPr>
                  </a:p>
                </c:rich>
              </c:tx>
              <c:dLblPos val="bestFit"/>
            </c:dLbl>
            <c:txPr>
              <a:bodyPr/>
              <a:lstStyle/>
              <a:p>
                <a:pPr>
                  <a:defRPr sz="1400">
                    <a:latin typeface="Gill Sans MT" pitchFamily="34" charset="0"/>
                  </a:defRPr>
                </a:pPr>
                <a:endParaRPr lang="en-US"/>
              </a:p>
            </c:txPr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Sheet1!$B$3:$B$10</c:f>
              <c:numCache>
                <c:formatCode>0</c:formatCode>
                <c:ptCount val="8"/>
                <c:pt idx="0">
                  <c:v>2751624.9999999981</c:v>
                </c:pt>
                <c:pt idx="1">
                  <c:v>60974.000000000015</c:v>
                </c:pt>
                <c:pt idx="2">
                  <c:v>415298</c:v>
                </c:pt>
                <c:pt idx="3">
                  <c:v>403579</c:v>
                </c:pt>
                <c:pt idx="4">
                  <c:v>105343</c:v>
                </c:pt>
                <c:pt idx="5">
                  <c:v>233460.00000000006</c:v>
                </c:pt>
                <c:pt idx="6">
                  <c:v>262202</c:v>
                </c:pt>
                <c:pt idx="7">
                  <c:v>166971</c:v>
                </c:pt>
              </c:numCache>
            </c:numRef>
          </c:val>
        </c:ser>
        <c:ser>
          <c:idx val="1"/>
          <c:order val="1"/>
          <c:dLbls>
            <c:dLblPos val="bestFit"/>
            <c:showCatName val="1"/>
            <c:showPercent val="1"/>
            <c:showLeaderLines val="1"/>
          </c:dLbls>
          <c:cat>
            <c:strRef>
              <c:f>Sheet1!$A$3:$A$10</c:f>
              <c:strCache>
                <c:ptCount val="8"/>
                <c:pt idx="0">
                  <c:v>Insured: Employer</c:v>
                </c:pt>
                <c:pt idx="1">
                  <c:v>Insured: Medicare</c:v>
                </c:pt>
                <c:pt idx="2">
                  <c:v>Insured: Medicaid</c:v>
                </c:pt>
                <c:pt idx="3">
                  <c:v>Insured: Private</c:v>
                </c:pt>
                <c:pt idx="4">
                  <c:v>Currently EBNE (MDCD/CHP+)</c:v>
                </c:pt>
                <c:pt idx="5">
                  <c:v>Will gain eligibility (MDCD/CHP+)</c:v>
                </c:pt>
                <c:pt idx="6">
                  <c:v>Will be eligible for federal subsidies</c:v>
                </c:pt>
                <c:pt idx="7">
                  <c:v>Ineligible for subsidies*</c:v>
                </c:pt>
              </c:strCache>
            </c:strRef>
          </c:cat>
          <c:val>
            <c:numRef>
              <c:f>Sheet1!$C$3:$C$10</c:f>
              <c:numCache>
                <c:formatCode>0.0%</c:formatCode>
                <c:ptCount val="8"/>
                <c:pt idx="0">
                  <c:v>0.62544721478947873</c:v>
                </c:pt>
                <c:pt idx="1">
                  <c:v>1.3859453404651313E-2</c:v>
                </c:pt>
                <c:pt idx="2">
                  <c:v>9.4397665891115506E-2</c:v>
                </c:pt>
                <c:pt idx="3">
                  <c:v>9.1733925043391756E-2</c:v>
                </c:pt>
                <c:pt idx="4">
                  <c:v>2.3944573096831148E-2</c:v>
                </c:pt>
                <c:pt idx="5">
                  <c:v>5.3065700000818325E-2</c:v>
                </c:pt>
                <c:pt idx="6">
                  <c:v>5.9598786394305506E-2</c:v>
                </c:pt>
                <c:pt idx="7">
                  <c:v>3.7952681379408174E-2</c:v>
                </c:pt>
              </c:numCache>
            </c:numRef>
          </c:val>
        </c:ser>
        <c:dLbls>
          <c:showCatName val="1"/>
          <c:showPercent val="1"/>
        </c:dLbls>
        <c:gapWidth val="100"/>
        <c:splitType val="pos"/>
        <c:splitPos val="4"/>
        <c:secondPieSize val="75"/>
        <c:serLines/>
      </c:ofPieChart>
      <c:spPr>
        <a:noFill/>
        <a:ln w="25400">
          <a:noFill/>
        </a:ln>
      </c:spPr>
    </c:plotArea>
    <c:plotVisOnly val="1"/>
    <c:dispBlanksAs val="zero"/>
  </c:chart>
  <c:externalData r:id="rId1"/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5">
  <dgm:title val=""/>
  <dgm:desc val=""/>
  <dgm:catLst>
    <dgm:cat type="accent2" pri="11500"/>
  </dgm:catLst>
  <dgm:styleLbl name="node0">
    <dgm:fillClrLst meth="cycle">
      <a:schemeClr val="accent2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alpha val="90000"/>
      </a:schemeClr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alpha val="90000"/>
      </a:schemeClr>
      <a:schemeClr val="accent2">
        <a:alpha val="5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/>
    <dgm:txEffectClrLst/>
  </dgm:styleLbl>
  <dgm:styleLbl name="lnNode1">
    <dgm:fillClrLst>
      <a:schemeClr val="accent2">
        <a:shade val="90000"/>
      </a:schemeClr>
      <a:schemeClr val="accent2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alpha val="2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  <a:alpha val="90000"/>
      </a:schemeClr>
      <a:schemeClr val="accent2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alpha val="90000"/>
        <a:tint val="40000"/>
      </a:schemeClr>
      <a:schemeClr val="accent2">
        <a:alpha val="5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2_5">
  <dgm:title val=""/>
  <dgm:desc val=""/>
  <dgm:catLst>
    <dgm:cat type="accent2" pri="11500"/>
  </dgm:catLst>
  <dgm:styleLbl name="node0">
    <dgm:fillClrLst meth="cycle">
      <a:schemeClr val="accent2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alpha val="90000"/>
      </a:schemeClr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alpha val="90000"/>
      </a:schemeClr>
      <a:schemeClr val="accent2">
        <a:alpha val="5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/>
    <dgm:txEffectClrLst/>
  </dgm:styleLbl>
  <dgm:styleLbl name="lnNode1">
    <dgm:fillClrLst>
      <a:schemeClr val="accent2">
        <a:shade val="90000"/>
      </a:schemeClr>
      <a:schemeClr val="accent2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alpha val="2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  <a:alpha val="90000"/>
      </a:schemeClr>
      <a:schemeClr val="accent2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alpha val="90000"/>
        <a:tint val="40000"/>
      </a:schemeClr>
      <a:schemeClr val="accent2">
        <a:alpha val="5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2_5">
  <dgm:title val=""/>
  <dgm:desc val=""/>
  <dgm:catLst>
    <dgm:cat type="accent2" pri="11500"/>
  </dgm:catLst>
  <dgm:styleLbl name="node0">
    <dgm:fillClrLst meth="cycle">
      <a:schemeClr val="accent2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alpha val="90000"/>
      </a:schemeClr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alpha val="90000"/>
      </a:schemeClr>
      <a:schemeClr val="accent2">
        <a:alpha val="5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/>
    <dgm:txEffectClrLst/>
  </dgm:styleLbl>
  <dgm:styleLbl name="lnNode1">
    <dgm:fillClrLst>
      <a:schemeClr val="accent2">
        <a:shade val="90000"/>
      </a:schemeClr>
      <a:schemeClr val="accent2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alpha val="2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  <a:alpha val="90000"/>
      </a:schemeClr>
      <a:schemeClr val="accent2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alpha val="90000"/>
        <a:tint val="40000"/>
      </a:schemeClr>
      <a:schemeClr val="accent2">
        <a:alpha val="5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2_5">
  <dgm:title val=""/>
  <dgm:desc val=""/>
  <dgm:catLst>
    <dgm:cat type="accent2" pri="11500"/>
  </dgm:catLst>
  <dgm:styleLbl name="node0">
    <dgm:fillClrLst meth="cycle">
      <a:schemeClr val="accent2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alpha val="90000"/>
      </a:schemeClr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alpha val="90000"/>
      </a:schemeClr>
      <a:schemeClr val="accent2">
        <a:alpha val="5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/>
    <dgm:txEffectClrLst/>
  </dgm:styleLbl>
  <dgm:styleLbl name="lnNode1">
    <dgm:fillClrLst>
      <a:schemeClr val="accent2">
        <a:shade val="90000"/>
      </a:schemeClr>
      <a:schemeClr val="accent2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alpha val="2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  <a:alpha val="90000"/>
      </a:schemeClr>
      <a:schemeClr val="accent2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>
      <a:schemeClr val="accent2">
        <a:shade val="90000"/>
      </a:schemeClr>
      <a:schemeClr val="accent2">
        <a:tint val="50000"/>
      </a:schemeClr>
    </dgm:fillClrLst>
    <dgm:linClrLst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alpha val="90000"/>
      </a:schemeClr>
      <a:schemeClr val="accent2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alpha val="90000"/>
        <a:tint val="40000"/>
      </a:schemeClr>
      <a:schemeClr val="accent2">
        <a:alpha val="5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87D8E20-A3BB-4C2E-858D-615AEB5ACE74}" type="doc">
      <dgm:prSet loTypeId="urn:microsoft.com/office/officeart/2005/8/layout/hierarchy2" loCatId="hierarchy" qsTypeId="urn:microsoft.com/office/officeart/2005/8/quickstyle/simple1" qsCatId="simple" csTypeId="urn:microsoft.com/office/officeart/2005/8/colors/accent2_5" csCatId="accent2" phldr="1"/>
      <dgm:spPr/>
      <dgm:t>
        <a:bodyPr/>
        <a:lstStyle/>
        <a:p>
          <a:endParaRPr lang="en-US"/>
        </a:p>
      </dgm:t>
    </dgm:pt>
    <dgm:pt modelId="{0DD3213B-75A7-4BFF-B155-897B689FA1CE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b="1" dirty="0" smtClean="0"/>
            <a:t>Health behaviors </a:t>
          </a:r>
          <a:br>
            <a:rPr lang="en-US" sz="1400" b="1" dirty="0" smtClean="0"/>
          </a:br>
          <a:r>
            <a:rPr lang="en-US" sz="1400" b="1" dirty="0" smtClean="0"/>
            <a:t>(30% of determinants)</a:t>
          </a:r>
          <a:endParaRPr lang="en-US" sz="1400" b="1" dirty="0"/>
        </a:p>
      </dgm:t>
    </dgm:pt>
    <dgm:pt modelId="{08ED5FE0-B6CD-4F86-B531-FE0AD03C9D11}" type="parTrans" cxnId="{1F8E19E9-3C21-43F0-ABB3-CD4EF8EC83F4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D0053E53-B578-49B6-AAD8-055EBAA70CA6}" type="sibTrans" cxnId="{1F8E19E9-3C21-43F0-ABB3-CD4EF8EC83F4}">
      <dgm:prSet/>
      <dgm:spPr/>
      <dgm:t>
        <a:bodyPr/>
        <a:lstStyle/>
        <a:p>
          <a:pPr algn="ctr"/>
          <a:endParaRPr lang="en-US" sz="1400"/>
        </a:p>
      </dgm:t>
    </dgm:pt>
    <dgm:pt modelId="{7808B529-2099-4D82-AC1D-3FA3B2D5C832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b="1" dirty="0" smtClean="0"/>
            <a:t>Social and economic factors</a:t>
          </a:r>
          <a:br>
            <a:rPr lang="en-US" sz="1400" b="1" dirty="0" smtClean="0"/>
          </a:br>
          <a:r>
            <a:rPr lang="en-US" sz="1400" b="1" dirty="0" smtClean="0"/>
            <a:t>(40%) </a:t>
          </a:r>
          <a:endParaRPr lang="en-US" sz="1400" b="1" dirty="0"/>
        </a:p>
      </dgm:t>
    </dgm:pt>
    <dgm:pt modelId="{7788F1C3-090B-45B1-AF3E-9992F52944E9}" type="parTrans" cxnId="{87D29AAF-79E0-4ECF-BBE3-9178EC579CA2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F89B7505-1DBC-4602-8754-1CF1E638A213}" type="sibTrans" cxnId="{87D29AAF-79E0-4ECF-BBE3-9178EC579CA2}">
      <dgm:prSet/>
      <dgm:spPr/>
      <dgm:t>
        <a:bodyPr/>
        <a:lstStyle/>
        <a:p>
          <a:pPr algn="ctr"/>
          <a:endParaRPr lang="en-US" sz="1400"/>
        </a:p>
      </dgm:t>
    </dgm:pt>
    <dgm:pt modelId="{6131A003-98E4-48AA-BCC0-0E18CB43E930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b="1" dirty="0" smtClean="0"/>
            <a:t>Physical environment </a:t>
          </a:r>
          <a:br>
            <a:rPr lang="en-US" sz="1400" b="1" dirty="0" smtClean="0"/>
          </a:br>
          <a:r>
            <a:rPr lang="en-US" sz="1400" b="1" dirty="0" smtClean="0"/>
            <a:t>(10%)</a:t>
          </a:r>
          <a:endParaRPr lang="en-US" sz="1400" b="1" dirty="0"/>
        </a:p>
      </dgm:t>
    </dgm:pt>
    <dgm:pt modelId="{35B28DDD-F049-4CF2-98E2-9DC766E0A171}" type="parTrans" cxnId="{97E433AC-2C43-4630-9679-38455391DF45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2588DC31-7E61-4B04-92D6-29C79B77E22A}" type="sibTrans" cxnId="{97E433AC-2C43-4630-9679-38455391DF45}">
      <dgm:prSet/>
      <dgm:spPr/>
      <dgm:t>
        <a:bodyPr/>
        <a:lstStyle/>
        <a:p>
          <a:pPr algn="ctr"/>
          <a:endParaRPr lang="en-US" sz="1400"/>
        </a:p>
      </dgm:t>
    </dgm:pt>
    <dgm:pt modelId="{39F7010F-243D-4020-B497-C204BAE5FB7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E4476F6-685C-4000-8120-981F2A6E23BE}" type="parTrans" cxnId="{FBF8446E-F5E7-4F90-8597-2A5190EEC69D}">
      <dgm:prSet custT="1"/>
      <dgm:spPr/>
      <dgm:t>
        <a:bodyPr/>
        <a:lstStyle/>
        <a:p>
          <a:pPr algn="ctr"/>
          <a:endParaRPr lang="en-US" sz="1400" dirty="0"/>
        </a:p>
      </dgm:t>
    </dgm:pt>
    <dgm:pt modelId="{A4F22714-D202-4711-B397-E8631520A131}" type="sibTrans" cxnId="{FBF8446E-F5E7-4F90-8597-2A5190EEC69D}">
      <dgm:prSet/>
      <dgm:spPr/>
      <dgm:t>
        <a:bodyPr/>
        <a:lstStyle/>
        <a:p>
          <a:pPr algn="ctr"/>
          <a:endParaRPr lang="en-US" sz="1400"/>
        </a:p>
      </dgm:t>
    </dgm:pt>
    <dgm:pt modelId="{05021703-CFAE-41EC-BD53-D77EA42B691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AB4B0EDF-A08D-401F-B849-CD55F262643C}" type="parTrans" cxnId="{E9F7CA6E-FFFF-4FA8-A417-6BF0FA296351}">
      <dgm:prSet custT="1"/>
      <dgm:spPr/>
      <dgm:t>
        <a:bodyPr/>
        <a:lstStyle/>
        <a:p>
          <a:pPr algn="ctr"/>
          <a:endParaRPr lang="en-US" sz="1400" dirty="0"/>
        </a:p>
      </dgm:t>
    </dgm:pt>
    <dgm:pt modelId="{1C436E13-FD71-4FB7-B43E-246AA813A09A}" type="sibTrans" cxnId="{E9F7CA6E-FFFF-4FA8-A417-6BF0FA296351}">
      <dgm:prSet/>
      <dgm:spPr/>
      <dgm:t>
        <a:bodyPr/>
        <a:lstStyle/>
        <a:p>
          <a:pPr algn="ctr"/>
          <a:endParaRPr lang="en-US" sz="1400"/>
        </a:p>
      </dgm:t>
    </dgm:pt>
    <dgm:pt modelId="{D0506287-C2A5-4E5A-97CB-EA834567826C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EF1BB0B3-2E2E-432E-B090-EE6CA76C2FF5}" type="parTrans" cxnId="{B5FF8BC6-DD9E-4102-9167-CA978A55D2D8}">
      <dgm:prSet custT="1"/>
      <dgm:spPr/>
      <dgm:t>
        <a:bodyPr/>
        <a:lstStyle/>
        <a:p>
          <a:pPr algn="ctr"/>
          <a:endParaRPr lang="en-US" sz="1400" dirty="0"/>
        </a:p>
      </dgm:t>
    </dgm:pt>
    <dgm:pt modelId="{36406E95-FA5F-4B89-AC00-D85AFD020D4B}" type="sibTrans" cxnId="{B5FF8BC6-DD9E-4102-9167-CA978A55D2D8}">
      <dgm:prSet/>
      <dgm:spPr/>
      <dgm:t>
        <a:bodyPr/>
        <a:lstStyle/>
        <a:p>
          <a:pPr algn="ctr"/>
          <a:endParaRPr lang="en-US" sz="1400"/>
        </a:p>
      </dgm:t>
    </dgm:pt>
    <dgm:pt modelId="{4CB38910-05E7-4735-B48F-BAE6F34E924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10AD546-FD60-46A7-896B-477EFD88FF75}" type="parTrans" cxnId="{517BE2DD-4E26-4B90-876A-CAB83E23DAFD}">
      <dgm:prSet custT="1"/>
      <dgm:spPr/>
      <dgm:t>
        <a:bodyPr/>
        <a:lstStyle/>
        <a:p>
          <a:pPr algn="ctr"/>
          <a:endParaRPr lang="en-US" sz="1400" dirty="0"/>
        </a:p>
      </dgm:t>
    </dgm:pt>
    <dgm:pt modelId="{B7A54E28-3BA4-47BA-A6E7-88AB029DD2FC}" type="sibTrans" cxnId="{517BE2DD-4E26-4B90-876A-CAB83E23DAFD}">
      <dgm:prSet/>
      <dgm:spPr/>
      <dgm:t>
        <a:bodyPr/>
        <a:lstStyle/>
        <a:p>
          <a:pPr algn="ctr"/>
          <a:endParaRPr lang="en-US" sz="1400"/>
        </a:p>
      </dgm:t>
    </dgm:pt>
    <dgm:pt modelId="{372C3178-D6B3-4F3C-842B-5EAC7002A55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B117EA1-2B2E-419F-8E15-A97A22AA3F75}" type="parTrans" cxnId="{B73FC0B8-872E-4199-885C-2AD8D8E58CEF}">
      <dgm:prSet custT="1"/>
      <dgm:spPr/>
      <dgm:t>
        <a:bodyPr/>
        <a:lstStyle/>
        <a:p>
          <a:pPr algn="ctr"/>
          <a:endParaRPr lang="en-US" sz="1400" dirty="0"/>
        </a:p>
      </dgm:t>
    </dgm:pt>
    <dgm:pt modelId="{B1A9E497-1621-449B-8A06-FEFB127811F1}" type="sibTrans" cxnId="{B73FC0B8-872E-4199-885C-2AD8D8E58CEF}">
      <dgm:prSet/>
      <dgm:spPr/>
      <dgm:t>
        <a:bodyPr/>
        <a:lstStyle/>
        <a:p>
          <a:pPr algn="ctr"/>
          <a:endParaRPr lang="en-US" sz="1400"/>
        </a:p>
      </dgm:t>
    </dgm:pt>
    <dgm:pt modelId="{BCBAD23E-7DCB-48A4-B5F3-229070599E91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9E424292-799E-48E1-9802-5D41C903CEE7}" type="parTrans" cxnId="{68EAEFEE-4D74-48B9-880F-A9B53E427ABE}">
      <dgm:prSet custT="1"/>
      <dgm:spPr/>
      <dgm:t>
        <a:bodyPr/>
        <a:lstStyle/>
        <a:p>
          <a:pPr algn="ctr"/>
          <a:endParaRPr lang="en-US" sz="1400" dirty="0"/>
        </a:p>
      </dgm:t>
    </dgm:pt>
    <dgm:pt modelId="{C7C11D2B-2193-427A-B377-293EC12D6B2C}" type="sibTrans" cxnId="{68EAEFEE-4D74-48B9-880F-A9B53E427ABE}">
      <dgm:prSet/>
      <dgm:spPr/>
      <dgm:t>
        <a:bodyPr/>
        <a:lstStyle/>
        <a:p>
          <a:pPr algn="ctr"/>
          <a:endParaRPr lang="en-US" sz="1400"/>
        </a:p>
      </dgm:t>
    </dgm:pt>
    <dgm:pt modelId="{18BEEE9E-F58C-417E-9534-24A887A40ED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E2D3C75-C0CE-415D-BBE7-8C2D55FAE743}" type="parTrans" cxnId="{645003CD-A7A4-4A5E-815B-F4AA0EC4C1FE}">
      <dgm:prSet custT="1"/>
      <dgm:spPr/>
      <dgm:t>
        <a:bodyPr/>
        <a:lstStyle/>
        <a:p>
          <a:pPr algn="ctr"/>
          <a:endParaRPr lang="en-US" sz="1400" dirty="0"/>
        </a:p>
      </dgm:t>
    </dgm:pt>
    <dgm:pt modelId="{021E7B0A-CF7B-4501-8B40-6711E4EA6870}" type="sibTrans" cxnId="{645003CD-A7A4-4A5E-815B-F4AA0EC4C1FE}">
      <dgm:prSet/>
      <dgm:spPr/>
      <dgm:t>
        <a:bodyPr/>
        <a:lstStyle/>
        <a:p>
          <a:pPr algn="ctr"/>
          <a:endParaRPr lang="en-US" sz="1400"/>
        </a:p>
      </dgm:t>
    </dgm:pt>
    <dgm:pt modelId="{9E0CD5DF-125E-4E64-83CF-6D4FC68FD2B8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9EE0A95-1754-45FB-AFA2-A11CBAEFA0D4}" type="parTrans" cxnId="{A0588894-9313-44B8-842B-DD13DF7943F7}">
      <dgm:prSet custT="1"/>
      <dgm:spPr/>
      <dgm:t>
        <a:bodyPr/>
        <a:lstStyle/>
        <a:p>
          <a:pPr algn="ctr"/>
          <a:endParaRPr lang="en-US" sz="1400" dirty="0"/>
        </a:p>
      </dgm:t>
    </dgm:pt>
    <dgm:pt modelId="{244DCFE9-057B-4B46-B423-2DBCE195B020}" type="sibTrans" cxnId="{A0588894-9313-44B8-842B-DD13DF7943F7}">
      <dgm:prSet/>
      <dgm:spPr/>
      <dgm:t>
        <a:bodyPr/>
        <a:lstStyle/>
        <a:p>
          <a:pPr algn="ctr"/>
          <a:endParaRPr lang="en-US" sz="1400"/>
        </a:p>
      </dgm:t>
    </dgm:pt>
    <dgm:pt modelId="{86D899A5-4106-4929-9CA6-D8EC40FAF205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C36260BB-4F80-44AD-92F0-F88F350E2143}" type="parTrans" cxnId="{815F0B51-14B1-4D6F-9911-18CA61D0C1A3}">
      <dgm:prSet custT="1"/>
      <dgm:spPr/>
      <dgm:t>
        <a:bodyPr/>
        <a:lstStyle/>
        <a:p>
          <a:pPr algn="ctr"/>
          <a:endParaRPr lang="en-US" sz="1400" dirty="0"/>
        </a:p>
      </dgm:t>
    </dgm:pt>
    <dgm:pt modelId="{113E16FD-A1E3-454D-B783-994714823C4F}" type="sibTrans" cxnId="{815F0B51-14B1-4D6F-9911-18CA61D0C1A3}">
      <dgm:prSet/>
      <dgm:spPr/>
      <dgm:t>
        <a:bodyPr/>
        <a:lstStyle/>
        <a:p>
          <a:pPr algn="ctr"/>
          <a:endParaRPr lang="en-US" sz="1400"/>
        </a:p>
      </dgm:t>
    </dgm:pt>
    <dgm:pt modelId="{55EB44E3-452C-4779-BA1D-9CE9E890392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606DA4C2-074C-48BF-9F6E-3ED3FA62D329}" type="parTrans" cxnId="{E5BB13E5-C6F5-4256-8788-B635DB366091}">
      <dgm:prSet/>
      <dgm:spPr/>
      <dgm:t>
        <a:bodyPr/>
        <a:lstStyle/>
        <a:p>
          <a:endParaRPr lang="en-US" dirty="0"/>
        </a:p>
      </dgm:t>
    </dgm:pt>
    <dgm:pt modelId="{5BA94CF0-4526-44B9-87F2-A2AB0F443DFF}" type="sibTrans" cxnId="{E5BB13E5-C6F5-4256-8788-B635DB366091}">
      <dgm:prSet/>
      <dgm:spPr/>
      <dgm:t>
        <a:bodyPr/>
        <a:lstStyle/>
        <a:p>
          <a:endParaRPr lang="en-US"/>
        </a:p>
      </dgm:t>
    </dgm:pt>
    <dgm:pt modelId="{49DAE15E-ECE4-468F-BDF0-3294C06ABBA0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530B2F9-9BFD-4FCE-9532-0CDBA827A740}" type="parTrans" cxnId="{C364BCE8-C445-4CFB-B69D-901120BD9E76}">
      <dgm:prSet/>
      <dgm:spPr/>
      <dgm:t>
        <a:bodyPr/>
        <a:lstStyle/>
        <a:p>
          <a:endParaRPr lang="en-US" dirty="0"/>
        </a:p>
      </dgm:t>
    </dgm:pt>
    <dgm:pt modelId="{EE357941-B659-41D5-966E-7867A3868A2A}" type="sibTrans" cxnId="{C364BCE8-C445-4CFB-B69D-901120BD9E76}">
      <dgm:prSet/>
      <dgm:spPr/>
      <dgm:t>
        <a:bodyPr/>
        <a:lstStyle/>
        <a:p>
          <a:endParaRPr lang="en-US"/>
        </a:p>
      </dgm:t>
    </dgm:pt>
    <dgm:pt modelId="{2C68D47F-A384-4B8E-B013-513FCEF659F1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b="1" dirty="0" smtClean="0"/>
            <a:t>Clinical care </a:t>
          </a:r>
          <a:br>
            <a:rPr lang="en-US" sz="1400" b="1" dirty="0" smtClean="0"/>
          </a:br>
          <a:r>
            <a:rPr lang="en-US" sz="1400" b="1" dirty="0" smtClean="0"/>
            <a:t>(20%)</a:t>
          </a:r>
          <a:endParaRPr lang="en-US" sz="1400" b="1" dirty="0"/>
        </a:p>
      </dgm:t>
    </dgm:pt>
    <dgm:pt modelId="{BBDCA7A1-B9C9-41F2-A195-526FB0D38022}" type="parTrans" cxnId="{585E43B4-4CC9-422B-9697-CEDD67AE4287}">
      <dgm:prSet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US" dirty="0"/>
        </a:p>
      </dgm:t>
    </dgm:pt>
    <dgm:pt modelId="{D0A5562F-E4A6-4461-B9DA-DB4603248E84}" type="sibTrans" cxnId="{585E43B4-4CC9-422B-9697-CEDD67AE4287}">
      <dgm:prSet/>
      <dgm:spPr/>
      <dgm:t>
        <a:bodyPr/>
        <a:lstStyle/>
        <a:p>
          <a:endParaRPr lang="en-US"/>
        </a:p>
      </dgm:t>
    </dgm:pt>
    <dgm:pt modelId="{903B1B83-6E8A-45EA-B128-88D604B0478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4EB87556-E2C9-4879-B897-215FA8065E1A}" type="parTrans" cxnId="{152F631C-CF27-4B71-8EE8-47E22CA44FFC}">
      <dgm:prSet/>
      <dgm:spPr/>
      <dgm:t>
        <a:bodyPr/>
        <a:lstStyle/>
        <a:p>
          <a:endParaRPr lang="en-US" dirty="0"/>
        </a:p>
      </dgm:t>
    </dgm:pt>
    <dgm:pt modelId="{6C69E49D-04EE-4170-AEF9-2E9BB38D7206}" type="sibTrans" cxnId="{152F631C-CF27-4B71-8EE8-47E22CA44FFC}">
      <dgm:prSet/>
      <dgm:spPr/>
      <dgm:t>
        <a:bodyPr/>
        <a:lstStyle/>
        <a:p>
          <a:endParaRPr lang="en-US"/>
        </a:p>
      </dgm:t>
    </dgm:pt>
    <dgm:pt modelId="{2359DBE4-59F4-42B1-A9BC-969628D8B1BF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127176F-AA70-411C-9712-9529507F9DD5}" type="parTrans" cxnId="{1A80AB0A-1854-4E3D-BEBA-F983656BC0FF}">
      <dgm:prSet/>
      <dgm:spPr/>
      <dgm:t>
        <a:bodyPr/>
        <a:lstStyle/>
        <a:p>
          <a:endParaRPr lang="en-US" dirty="0"/>
        </a:p>
      </dgm:t>
    </dgm:pt>
    <dgm:pt modelId="{882D04B8-942E-41E6-AC84-7FA723014E18}" type="sibTrans" cxnId="{1A80AB0A-1854-4E3D-BEBA-F983656BC0FF}">
      <dgm:prSet/>
      <dgm:spPr/>
      <dgm:t>
        <a:bodyPr/>
        <a:lstStyle/>
        <a:p>
          <a:endParaRPr lang="en-US"/>
        </a:p>
      </dgm:t>
    </dgm:pt>
    <dgm:pt modelId="{760901F2-D605-404E-9ED9-047D1C0706C1}">
      <dgm:prSet phldrT="[Text]" custT="1">
        <dgm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b="1" dirty="0" smtClean="0"/>
            <a:t>Health Determinants</a:t>
          </a:r>
          <a:endParaRPr lang="en-US" sz="1400" b="1" dirty="0"/>
        </a:p>
      </dgm:t>
    </dgm:pt>
    <dgm:pt modelId="{B6DDEE04-DBE7-4B01-999A-1C9A554DFEEA}" type="sib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E124F0BA-CD05-4077-A8CA-F9F3D78FCA51}" type="par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46597B15-3812-41B5-8743-71005A1C0858}" type="pres">
      <dgm:prSet presAssocID="{087D8E20-A3BB-4C2E-858D-615AEB5ACE74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ABD5E0E-0958-4C51-B137-A88DABFF96CA}" type="pres">
      <dgm:prSet presAssocID="{760901F2-D605-404E-9ED9-047D1C0706C1}" presName="root1" presStyleCnt="0"/>
      <dgm:spPr/>
      <dgm:t>
        <a:bodyPr/>
        <a:lstStyle/>
        <a:p>
          <a:endParaRPr lang="en-US"/>
        </a:p>
      </dgm:t>
    </dgm:pt>
    <dgm:pt modelId="{5A60AC3E-C76A-4F82-A606-B8CA8E5A5E4A}" type="pres">
      <dgm:prSet presAssocID="{760901F2-D605-404E-9ED9-047D1C0706C1}" presName="LevelOneTextNode" presStyleLbl="node0" presStyleIdx="0" presStyleCnt="1" custScaleX="313844" custScaleY="313844" custLinFactNeighborX="-45974" custLinFactNeighborY="-1797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3769795-B79A-43F6-BBF0-ACAC9CE3C500}" type="pres">
      <dgm:prSet presAssocID="{760901F2-D605-404E-9ED9-047D1C0706C1}" presName="level2hierChild" presStyleCnt="0"/>
      <dgm:spPr/>
      <dgm:t>
        <a:bodyPr/>
        <a:lstStyle/>
        <a:p>
          <a:endParaRPr lang="en-US"/>
        </a:p>
      </dgm:t>
    </dgm:pt>
    <dgm:pt modelId="{82246F78-8768-4632-AF5F-4B552F796273}" type="pres">
      <dgm:prSet presAssocID="{08ED5FE0-B6CD-4F86-B531-FE0AD03C9D11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73087DEC-A9B6-4D0C-AA4A-9EF6304DC09F}" type="pres">
      <dgm:prSet presAssocID="{08ED5FE0-B6CD-4F86-B531-FE0AD03C9D11}" presName="connTx" presStyleLbl="parChTrans1D2" presStyleIdx="0" presStyleCnt="4"/>
      <dgm:spPr/>
      <dgm:t>
        <a:bodyPr/>
        <a:lstStyle/>
        <a:p>
          <a:endParaRPr lang="en-US"/>
        </a:p>
      </dgm:t>
    </dgm:pt>
    <dgm:pt modelId="{E233A987-0298-4857-AA52-E7E894BC1FF8}" type="pres">
      <dgm:prSet presAssocID="{0DD3213B-75A7-4BFF-B155-897B689FA1CE}" presName="root2" presStyleCnt="0"/>
      <dgm:spPr/>
      <dgm:t>
        <a:bodyPr/>
        <a:lstStyle/>
        <a:p>
          <a:endParaRPr lang="en-US"/>
        </a:p>
      </dgm:t>
    </dgm:pt>
    <dgm:pt modelId="{CFB83552-E31A-465D-9ABC-699728DCA3F3}" type="pres">
      <dgm:prSet presAssocID="{0DD3213B-75A7-4BFF-B155-897B689FA1CE}" presName="LevelTwoTextNode" presStyleLbl="node2" presStyleIdx="0" presStyleCnt="4" custScaleX="259375" custScaleY="25937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0567013-8564-4745-8175-0890DF88DF22}" type="pres">
      <dgm:prSet presAssocID="{0DD3213B-75A7-4BFF-B155-897B689FA1CE}" presName="level3hierChild" presStyleCnt="0"/>
      <dgm:spPr/>
      <dgm:t>
        <a:bodyPr/>
        <a:lstStyle/>
        <a:p>
          <a:endParaRPr lang="en-US"/>
        </a:p>
      </dgm:t>
    </dgm:pt>
    <dgm:pt modelId="{5F6AF994-0C66-444D-92C5-84366CC01CE5}" type="pres">
      <dgm:prSet presAssocID="{9E424292-799E-48E1-9802-5D41C903CEE7}" presName="conn2-1" presStyleLbl="parChTrans1D3" presStyleIdx="0" presStyleCnt="13"/>
      <dgm:spPr/>
      <dgm:t>
        <a:bodyPr/>
        <a:lstStyle/>
        <a:p>
          <a:endParaRPr lang="en-US"/>
        </a:p>
      </dgm:t>
    </dgm:pt>
    <dgm:pt modelId="{C5D29ED7-3425-44C8-8574-E3FB36DBD550}" type="pres">
      <dgm:prSet presAssocID="{9E424292-799E-48E1-9802-5D41C903CEE7}" presName="connTx" presStyleLbl="parChTrans1D3" presStyleIdx="0" presStyleCnt="13"/>
      <dgm:spPr/>
      <dgm:t>
        <a:bodyPr/>
        <a:lstStyle/>
        <a:p>
          <a:endParaRPr lang="en-US"/>
        </a:p>
      </dgm:t>
    </dgm:pt>
    <dgm:pt modelId="{7BDE942B-A384-423B-9591-EFB7081375FF}" type="pres">
      <dgm:prSet presAssocID="{BCBAD23E-7DCB-48A4-B5F3-229070599E91}" presName="root2" presStyleCnt="0"/>
      <dgm:spPr/>
      <dgm:t>
        <a:bodyPr/>
        <a:lstStyle/>
        <a:p>
          <a:endParaRPr lang="en-US"/>
        </a:p>
      </dgm:t>
    </dgm:pt>
    <dgm:pt modelId="{658C7EC3-5AF0-4490-8A18-0011B7BE264A}" type="pres">
      <dgm:prSet presAssocID="{BCBAD23E-7DCB-48A4-B5F3-229070599E91}" presName="LevelTwoTextNode" presStyleLbl="node3" presStyleIdx="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6B05E62-D0A9-4579-B6E3-D43B8DA5762F}" type="pres">
      <dgm:prSet presAssocID="{BCBAD23E-7DCB-48A4-B5F3-229070599E91}" presName="level3hierChild" presStyleCnt="0"/>
      <dgm:spPr/>
      <dgm:t>
        <a:bodyPr/>
        <a:lstStyle/>
        <a:p>
          <a:endParaRPr lang="en-US"/>
        </a:p>
      </dgm:t>
    </dgm:pt>
    <dgm:pt modelId="{100083A7-5957-4BA8-8090-0CCBE518A850}" type="pres">
      <dgm:prSet presAssocID="{0E2D3C75-C0CE-415D-BBE7-8C2D55FAE743}" presName="conn2-1" presStyleLbl="parChTrans1D3" presStyleIdx="1" presStyleCnt="13"/>
      <dgm:spPr/>
      <dgm:t>
        <a:bodyPr/>
        <a:lstStyle/>
        <a:p>
          <a:endParaRPr lang="en-US"/>
        </a:p>
      </dgm:t>
    </dgm:pt>
    <dgm:pt modelId="{8E8869B4-3C59-4BB5-AA4D-A1D3D0ABCD3B}" type="pres">
      <dgm:prSet presAssocID="{0E2D3C75-C0CE-415D-BBE7-8C2D55FAE743}" presName="connTx" presStyleLbl="parChTrans1D3" presStyleIdx="1" presStyleCnt="13"/>
      <dgm:spPr/>
      <dgm:t>
        <a:bodyPr/>
        <a:lstStyle/>
        <a:p>
          <a:endParaRPr lang="en-US"/>
        </a:p>
      </dgm:t>
    </dgm:pt>
    <dgm:pt modelId="{5D87A9F3-13AD-4B4A-8E15-F9EC0ACB06C0}" type="pres">
      <dgm:prSet presAssocID="{18BEEE9E-F58C-417E-9534-24A887A40EDE}" presName="root2" presStyleCnt="0"/>
      <dgm:spPr/>
      <dgm:t>
        <a:bodyPr/>
        <a:lstStyle/>
        <a:p>
          <a:endParaRPr lang="en-US"/>
        </a:p>
      </dgm:t>
    </dgm:pt>
    <dgm:pt modelId="{186B5473-F501-4A4E-AB44-2BACD340793A}" type="pres">
      <dgm:prSet presAssocID="{18BEEE9E-F58C-417E-9534-24A887A40EDE}" presName="LevelTwoTextNode" presStyleLbl="node3" presStyleIdx="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D93A8B-C232-4D93-A3E1-A378B400E4BB}" type="pres">
      <dgm:prSet presAssocID="{18BEEE9E-F58C-417E-9534-24A887A40EDE}" presName="level3hierChild" presStyleCnt="0"/>
      <dgm:spPr/>
      <dgm:t>
        <a:bodyPr/>
        <a:lstStyle/>
        <a:p>
          <a:endParaRPr lang="en-US"/>
        </a:p>
      </dgm:t>
    </dgm:pt>
    <dgm:pt modelId="{C16D23D1-CBCB-47A7-91CE-765EDF8C5C08}" type="pres">
      <dgm:prSet presAssocID="{89EE0A95-1754-45FB-AFA2-A11CBAEFA0D4}" presName="conn2-1" presStyleLbl="parChTrans1D3" presStyleIdx="2" presStyleCnt="13"/>
      <dgm:spPr/>
      <dgm:t>
        <a:bodyPr/>
        <a:lstStyle/>
        <a:p>
          <a:endParaRPr lang="en-US"/>
        </a:p>
      </dgm:t>
    </dgm:pt>
    <dgm:pt modelId="{8314A5DF-A592-41F5-9A3A-536582F20F0D}" type="pres">
      <dgm:prSet presAssocID="{89EE0A95-1754-45FB-AFA2-A11CBAEFA0D4}" presName="connTx" presStyleLbl="parChTrans1D3" presStyleIdx="2" presStyleCnt="13"/>
      <dgm:spPr/>
      <dgm:t>
        <a:bodyPr/>
        <a:lstStyle/>
        <a:p>
          <a:endParaRPr lang="en-US"/>
        </a:p>
      </dgm:t>
    </dgm:pt>
    <dgm:pt modelId="{C10E7CE6-3CBC-4F9F-BCB4-BA709D9E596D}" type="pres">
      <dgm:prSet presAssocID="{9E0CD5DF-125E-4E64-83CF-6D4FC68FD2B8}" presName="root2" presStyleCnt="0"/>
      <dgm:spPr/>
      <dgm:t>
        <a:bodyPr/>
        <a:lstStyle/>
        <a:p>
          <a:endParaRPr lang="en-US"/>
        </a:p>
      </dgm:t>
    </dgm:pt>
    <dgm:pt modelId="{78AFD4FD-4B06-4AF6-936B-B2152D8C906A}" type="pres">
      <dgm:prSet presAssocID="{9E0CD5DF-125E-4E64-83CF-6D4FC68FD2B8}" presName="LevelTwoTextNode" presStyleLbl="node3" presStyleIdx="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5FD1AE70-C0DA-4BF9-8BAA-69BAC68F5D4B}" type="pres">
      <dgm:prSet presAssocID="{9E0CD5DF-125E-4E64-83CF-6D4FC68FD2B8}" presName="level3hierChild" presStyleCnt="0"/>
      <dgm:spPr/>
      <dgm:t>
        <a:bodyPr/>
        <a:lstStyle/>
        <a:p>
          <a:endParaRPr lang="en-US"/>
        </a:p>
      </dgm:t>
    </dgm:pt>
    <dgm:pt modelId="{B12A1803-A254-4E24-A2B0-3646F5DCD52E}" type="pres">
      <dgm:prSet presAssocID="{C36260BB-4F80-44AD-92F0-F88F350E2143}" presName="conn2-1" presStyleLbl="parChTrans1D3" presStyleIdx="3" presStyleCnt="13"/>
      <dgm:spPr/>
      <dgm:t>
        <a:bodyPr/>
        <a:lstStyle/>
        <a:p>
          <a:endParaRPr lang="en-US"/>
        </a:p>
      </dgm:t>
    </dgm:pt>
    <dgm:pt modelId="{78F52708-BA66-4418-A1CB-9AD55A0B995C}" type="pres">
      <dgm:prSet presAssocID="{C36260BB-4F80-44AD-92F0-F88F350E2143}" presName="connTx" presStyleLbl="parChTrans1D3" presStyleIdx="3" presStyleCnt="13"/>
      <dgm:spPr/>
      <dgm:t>
        <a:bodyPr/>
        <a:lstStyle/>
        <a:p>
          <a:endParaRPr lang="en-US"/>
        </a:p>
      </dgm:t>
    </dgm:pt>
    <dgm:pt modelId="{67D90FA8-141A-4586-A12B-A74207462C85}" type="pres">
      <dgm:prSet presAssocID="{86D899A5-4106-4929-9CA6-D8EC40FAF205}" presName="root2" presStyleCnt="0"/>
      <dgm:spPr/>
      <dgm:t>
        <a:bodyPr/>
        <a:lstStyle/>
        <a:p>
          <a:endParaRPr lang="en-US"/>
        </a:p>
      </dgm:t>
    </dgm:pt>
    <dgm:pt modelId="{B41873DC-002C-44C2-9A03-CBEACB355445}" type="pres">
      <dgm:prSet presAssocID="{86D899A5-4106-4929-9CA6-D8EC40FAF205}" presName="LevelTwoTextNode" presStyleLbl="node3" presStyleIdx="3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BE10D8F-8C2B-4F80-BA1F-CB13A5BCF757}" type="pres">
      <dgm:prSet presAssocID="{86D899A5-4106-4929-9CA6-D8EC40FAF205}" presName="level3hierChild" presStyleCnt="0"/>
      <dgm:spPr/>
      <dgm:t>
        <a:bodyPr/>
        <a:lstStyle/>
        <a:p>
          <a:endParaRPr lang="en-US"/>
        </a:p>
      </dgm:t>
    </dgm:pt>
    <dgm:pt modelId="{153E8BA1-9957-40E5-8304-7FC25EACC579}" type="pres">
      <dgm:prSet presAssocID="{BBDCA7A1-B9C9-41F2-A195-526FB0D38022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277ABDC4-4E5B-4220-9CA3-701C7C27C161}" type="pres">
      <dgm:prSet presAssocID="{BBDCA7A1-B9C9-41F2-A195-526FB0D38022}" presName="connTx" presStyleLbl="parChTrans1D2" presStyleIdx="1" presStyleCnt="4"/>
      <dgm:spPr/>
      <dgm:t>
        <a:bodyPr/>
        <a:lstStyle/>
        <a:p>
          <a:endParaRPr lang="en-US"/>
        </a:p>
      </dgm:t>
    </dgm:pt>
    <dgm:pt modelId="{0A18F547-7076-4915-BFDF-F8CBEFC9A64B}" type="pres">
      <dgm:prSet presAssocID="{2C68D47F-A384-4B8E-B013-513FCEF659F1}" presName="root2" presStyleCnt="0"/>
      <dgm:spPr/>
      <dgm:t>
        <a:bodyPr/>
        <a:lstStyle/>
        <a:p>
          <a:endParaRPr lang="en-US"/>
        </a:p>
      </dgm:t>
    </dgm:pt>
    <dgm:pt modelId="{FF89CD6B-985D-4895-9F7C-8B6AA78B82C8}" type="pres">
      <dgm:prSet presAssocID="{2C68D47F-A384-4B8E-B013-513FCEF659F1}" presName="LevelTwoTextNode" presStyleLbl="node2" presStyleIdx="1" presStyleCnt="4" custScaleX="259375" custScaleY="259375" custLinFactNeighborX="2006" custLinFactNeighborY="1824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54227A-0AB6-4170-9A2F-EEA924131637}" type="pres">
      <dgm:prSet presAssocID="{2C68D47F-A384-4B8E-B013-513FCEF659F1}" presName="level3hierChild" presStyleCnt="0"/>
      <dgm:spPr/>
      <dgm:t>
        <a:bodyPr/>
        <a:lstStyle/>
        <a:p>
          <a:endParaRPr lang="en-US"/>
        </a:p>
      </dgm:t>
    </dgm:pt>
    <dgm:pt modelId="{56D8B243-B960-449E-A222-79D0376899B9}" type="pres">
      <dgm:prSet presAssocID="{4EB87556-E2C9-4879-B897-215FA8065E1A}" presName="conn2-1" presStyleLbl="parChTrans1D3" presStyleIdx="4" presStyleCnt="13"/>
      <dgm:spPr/>
      <dgm:t>
        <a:bodyPr/>
        <a:lstStyle/>
        <a:p>
          <a:endParaRPr lang="en-US"/>
        </a:p>
      </dgm:t>
    </dgm:pt>
    <dgm:pt modelId="{4F78D856-4D7B-486C-AADE-F9E12925F6D2}" type="pres">
      <dgm:prSet presAssocID="{4EB87556-E2C9-4879-B897-215FA8065E1A}" presName="connTx" presStyleLbl="parChTrans1D3" presStyleIdx="4" presStyleCnt="13"/>
      <dgm:spPr/>
      <dgm:t>
        <a:bodyPr/>
        <a:lstStyle/>
        <a:p>
          <a:endParaRPr lang="en-US"/>
        </a:p>
      </dgm:t>
    </dgm:pt>
    <dgm:pt modelId="{ED6C1B5E-9D4C-441C-836B-0C47BC812E86}" type="pres">
      <dgm:prSet presAssocID="{903B1B83-6E8A-45EA-B128-88D604B0478E}" presName="root2" presStyleCnt="0"/>
      <dgm:spPr/>
      <dgm:t>
        <a:bodyPr/>
        <a:lstStyle/>
        <a:p>
          <a:endParaRPr lang="en-US"/>
        </a:p>
      </dgm:t>
    </dgm:pt>
    <dgm:pt modelId="{8BE3EBE3-E6E4-4BBE-B4EF-0E6841938FAF}" type="pres">
      <dgm:prSet presAssocID="{903B1B83-6E8A-45EA-B128-88D604B0478E}" presName="LevelTwoTextNode" presStyleLbl="node3" presStyleIdx="4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F50D867C-F955-44C7-9F39-1A875A552028}" type="pres">
      <dgm:prSet presAssocID="{903B1B83-6E8A-45EA-B128-88D604B0478E}" presName="level3hierChild" presStyleCnt="0"/>
      <dgm:spPr/>
      <dgm:t>
        <a:bodyPr/>
        <a:lstStyle/>
        <a:p>
          <a:endParaRPr lang="en-US"/>
        </a:p>
      </dgm:t>
    </dgm:pt>
    <dgm:pt modelId="{C2AE69BD-2A63-4519-81F4-DC68F32B3D92}" type="pres">
      <dgm:prSet presAssocID="{0127176F-AA70-411C-9712-9529507F9DD5}" presName="conn2-1" presStyleLbl="parChTrans1D3" presStyleIdx="5" presStyleCnt="13"/>
      <dgm:spPr/>
      <dgm:t>
        <a:bodyPr/>
        <a:lstStyle/>
        <a:p>
          <a:endParaRPr lang="en-US"/>
        </a:p>
      </dgm:t>
    </dgm:pt>
    <dgm:pt modelId="{9D1EFE72-E343-47F6-AB62-280162D10742}" type="pres">
      <dgm:prSet presAssocID="{0127176F-AA70-411C-9712-9529507F9DD5}" presName="connTx" presStyleLbl="parChTrans1D3" presStyleIdx="5" presStyleCnt="13"/>
      <dgm:spPr/>
      <dgm:t>
        <a:bodyPr/>
        <a:lstStyle/>
        <a:p>
          <a:endParaRPr lang="en-US"/>
        </a:p>
      </dgm:t>
    </dgm:pt>
    <dgm:pt modelId="{5E047F71-EB3D-476D-A013-1A8605ECB6C8}" type="pres">
      <dgm:prSet presAssocID="{2359DBE4-59F4-42B1-A9BC-969628D8B1BF}" presName="root2" presStyleCnt="0"/>
      <dgm:spPr/>
      <dgm:t>
        <a:bodyPr/>
        <a:lstStyle/>
        <a:p>
          <a:endParaRPr lang="en-US"/>
        </a:p>
      </dgm:t>
    </dgm:pt>
    <dgm:pt modelId="{0A45F356-52A6-444B-9984-8FC59677E7C2}" type="pres">
      <dgm:prSet presAssocID="{2359DBE4-59F4-42B1-A9BC-969628D8B1BF}" presName="LevelTwoTextNode" presStyleLbl="node3" presStyleIdx="5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AE1A034-E360-4CA4-B254-94856664A6DE}" type="pres">
      <dgm:prSet presAssocID="{2359DBE4-59F4-42B1-A9BC-969628D8B1BF}" presName="level3hierChild" presStyleCnt="0"/>
      <dgm:spPr/>
      <dgm:t>
        <a:bodyPr/>
        <a:lstStyle/>
        <a:p>
          <a:endParaRPr lang="en-US"/>
        </a:p>
      </dgm:t>
    </dgm:pt>
    <dgm:pt modelId="{AE4F5515-A4F6-4F64-84E3-B197F5016D08}" type="pres">
      <dgm:prSet presAssocID="{7788F1C3-090B-45B1-AF3E-9992F52944E9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88DEED4D-2535-485B-B619-FDCA55555709}" type="pres">
      <dgm:prSet presAssocID="{7788F1C3-090B-45B1-AF3E-9992F52944E9}" presName="connTx" presStyleLbl="parChTrans1D2" presStyleIdx="2" presStyleCnt="4"/>
      <dgm:spPr/>
      <dgm:t>
        <a:bodyPr/>
        <a:lstStyle/>
        <a:p>
          <a:endParaRPr lang="en-US"/>
        </a:p>
      </dgm:t>
    </dgm:pt>
    <dgm:pt modelId="{0B1838D3-E951-4920-899A-B643206A16CC}" type="pres">
      <dgm:prSet presAssocID="{7808B529-2099-4D82-AC1D-3FA3B2D5C832}" presName="root2" presStyleCnt="0"/>
      <dgm:spPr/>
      <dgm:t>
        <a:bodyPr/>
        <a:lstStyle/>
        <a:p>
          <a:endParaRPr lang="en-US"/>
        </a:p>
      </dgm:t>
    </dgm:pt>
    <dgm:pt modelId="{1FA6394C-8321-478C-8496-611D8A91388B}" type="pres">
      <dgm:prSet presAssocID="{7808B529-2099-4D82-AC1D-3FA3B2D5C832}" presName="LevelTwoTextNode" presStyleLbl="node2" presStyleIdx="2" presStyleCnt="4" custScaleX="259375" custScaleY="30307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F2FD8F7-02D0-45EF-8EE2-C56D3D9C3646}" type="pres">
      <dgm:prSet presAssocID="{7808B529-2099-4D82-AC1D-3FA3B2D5C832}" presName="level3hierChild" presStyleCnt="0"/>
      <dgm:spPr/>
      <dgm:t>
        <a:bodyPr/>
        <a:lstStyle/>
        <a:p>
          <a:endParaRPr lang="en-US"/>
        </a:p>
      </dgm:t>
    </dgm:pt>
    <dgm:pt modelId="{6A7A9D1D-827C-485F-BA62-A6CF3B7691F5}" type="pres">
      <dgm:prSet presAssocID="{EF1BB0B3-2E2E-432E-B090-EE6CA76C2FF5}" presName="conn2-1" presStyleLbl="parChTrans1D3" presStyleIdx="6" presStyleCnt="13"/>
      <dgm:spPr/>
      <dgm:t>
        <a:bodyPr/>
        <a:lstStyle/>
        <a:p>
          <a:endParaRPr lang="en-US"/>
        </a:p>
      </dgm:t>
    </dgm:pt>
    <dgm:pt modelId="{7D299853-81A4-46CF-9C17-F2067F711A30}" type="pres">
      <dgm:prSet presAssocID="{EF1BB0B3-2E2E-432E-B090-EE6CA76C2FF5}" presName="connTx" presStyleLbl="parChTrans1D3" presStyleIdx="6" presStyleCnt="13"/>
      <dgm:spPr/>
      <dgm:t>
        <a:bodyPr/>
        <a:lstStyle/>
        <a:p>
          <a:endParaRPr lang="en-US"/>
        </a:p>
      </dgm:t>
    </dgm:pt>
    <dgm:pt modelId="{40A9CF7C-3D3F-4789-A5DB-33E9466A104B}" type="pres">
      <dgm:prSet presAssocID="{D0506287-C2A5-4E5A-97CB-EA834567826C}" presName="root2" presStyleCnt="0"/>
      <dgm:spPr/>
      <dgm:t>
        <a:bodyPr/>
        <a:lstStyle/>
        <a:p>
          <a:endParaRPr lang="en-US"/>
        </a:p>
      </dgm:t>
    </dgm:pt>
    <dgm:pt modelId="{30B57CC1-C662-4788-B114-EDD4B7AA07D9}" type="pres">
      <dgm:prSet presAssocID="{D0506287-C2A5-4E5A-97CB-EA834567826C}" presName="LevelTwoTextNode" presStyleLbl="node3" presStyleIdx="6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96EFBA8-9DE3-4DAA-AFAA-893AE0071F1F}" type="pres">
      <dgm:prSet presAssocID="{D0506287-C2A5-4E5A-97CB-EA834567826C}" presName="level3hierChild" presStyleCnt="0"/>
      <dgm:spPr/>
      <dgm:t>
        <a:bodyPr/>
        <a:lstStyle/>
        <a:p>
          <a:endParaRPr lang="en-US"/>
        </a:p>
      </dgm:t>
    </dgm:pt>
    <dgm:pt modelId="{7D96203D-0188-4EE2-880A-576426430071}" type="pres">
      <dgm:prSet presAssocID="{606DA4C2-074C-48BF-9F6E-3ED3FA62D329}" presName="conn2-1" presStyleLbl="parChTrans1D3" presStyleIdx="7" presStyleCnt="13"/>
      <dgm:spPr/>
      <dgm:t>
        <a:bodyPr/>
        <a:lstStyle/>
        <a:p>
          <a:endParaRPr lang="en-US"/>
        </a:p>
      </dgm:t>
    </dgm:pt>
    <dgm:pt modelId="{5978C5B4-F32B-477C-965B-6E10945CCACE}" type="pres">
      <dgm:prSet presAssocID="{606DA4C2-074C-48BF-9F6E-3ED3FA62D329}" presName="connTx" presStyleLbl="parChTrans1D3" presStyleIdx="7" presStyleCnt="13"/>
      <dgm:spPr/>
      <dgm:t>
        <a:bodyPr/>
        <a:lstStyle/>
        <a:p>
          <a:endParaRPr lang="en-US"/>
        </a:p>
      </dgm:t>
    </dgm:pt>
    <dgm:pt modelId="{EC8B2609-EA1E-4A41-BEB3-0152C6D8CFC7}" type="pres">
      <dgm:prSet presAssocID="{55EB44E3-452C-4779-BA1D-9CE9E8903923}" presName="root2" presStyleCnt="0"/>
      <dgm:spPr/>
      <dgm:t>
        <a:bodyPr/>
        <a:lstStyle/>
        <a:p>
          <a:endParaRPr lang="en-US"/>
        </a:p>
      </dgm:t>
    </dgm:pt>
    <dgm:pt modelId="{C0F2BB84-F4CB-410A-BB39-907C873DD8D3}" type="pres">
      <dgm:prSet presAssocID="{55EB44E3-452C-4779-BA1D-9CE9E8903923}" presName="LevelTwoTextNode" presStyleLbl="node3" presStyleIdx="7" presStyleCnt="13" custScaleX="4229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53620C8-32CC-4AFD-95A1-AE1A39B3B160}" type="pres">
      <dgm:prSet presAssocID="{55EB44E3-452C-4779-BA1D-9CE9E8903923}" presName="level3hierChild" presStyleCnt="0"/>
      <dgm:spPr/>
      <dgm:t>
        <a:bodyPr/>
        <a:lstStyle/>
        <a:p>
          <a:endParaRPr lang="en-US"/>
        </a:p>
      </dgm:t>
    </dgm:pt>
    <dgm:pt modelId="{86CE83D5-717E-4DFE-8CF2-72D9A3DD102E}" type="pres">
      <dgm:prSet presAssocID="{F10AD546-FD60-46A7-896B-477EFD88FF75}" presName="conn2-1" presStyleLbl="parChTrans1D3" presStyleIdx="8" presStyleCnt="13"/>
      <dgm:spPr/>
      <dgm:t>
        <a:bodyPr/>
        <a:lstStyle/>
        <a:p>
          <a:endParaRPr lang="en-US"/>
        </a:p>
      </dgm:t>
    </dgm:pt>
    <dgm:pt modelId="{62D24FA3-43CD-46AA-A4E1-D5753D5EEC01}" type="pres">
      <dgm:prSet presAssocID="{F10AD546-FD60-46A7-896B-477EFD88FF75}" presName="connTx" presStyleLbl="parChTrans1D3" presStyleIdx="8" presStyleCnt="13"/>
      <dgm:spPr/>
      <dgm:t>
        <a:bodyPr/>
        <a:lstStyle/>
        <a:p>
          <a:endParaRPr lang="en-US"/>
        </a:p>
      </dgm:t>
    </dgm:pt>
    <dgm:pt modelId="{AE4774C1-3197-4406-92DE-DE1CD3D960C1}" type="pres">
      <dgm:prSet presAssocID="{4CB38910-05E7-4735-B48F-BAE6F34E9244}" presName="root2" presStyleCnt="0"/>
      <dgm:spPr/>
      <dgm:t>
        <a:bodyPr/>
        <a:lstStyle/>
        <a:p>
          <a:endParaRPr lang="en-US"/>
        </a:p>
      </dgm:t>
    </dgm:pt>
    <dgm:pt modelId="{C657B26F-0B34-4FA6-A750-ADF253A44D73}" type="pres">
      <dgm:prSet presAssocID="{4CB38910-05E7-4735-B48F-BAE6F34E9244}" presName="LevelTwoTextNode" presStyleLbl="node3" presStyleIdx="8" presStyleCnt="13" custScaleX="422925" custLinFactNeighborX="-851" custLinFactNeighborY="-292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B666006-7DA6-4E24-9F8F-A0699D86DB92}" type="pres">
      <dgm:prSet presAssocID="{4CB38910-05E7-4735-B48F-BAE6F34E9244}" presName="level3hierChild" presStyleCnt="0"/>
      <dgm:spPr/>
      <dgm:t>
        <a:bodyPr/>
        <a:lstStyle/>
        <a:p>
          <a:endParaRPr lang="en-US"/>
        </a:p>
      </dgm:t>
    </dgm:pt>
    <dgm:pt modelId="{93B7CB6A-94B6-4386-8198-667D55E9E0A6}" type="pres">
      <dgm:prSet presAssocID="{F530B2F9-9BFD-4FCE-9532-0CDBA827A740}" presName="conn2-1" presStyleLbl="parChTrans1D3" presStyleIdx="9" presStyleCnt="13"/>
      <dgm:spPr/>
      <dgm:t>
        <a:bodyPr/>
        <a:lstStyle/>
        <a:p>
          <a:endParaRPr lang="en-US"/>
        </a:p>
      </dgm:t>
    </dgm:pt>
    <dgm:pt modelId="{E3F036C5-11E1-41F9-92A9-FD2F5ED961CA}" type="pres">
      <dgm:prSet presAssocID="{F530B2F9-9BFD-4FCE-9532-0CDBA827A740}" presName="connTx" presStyleLbl="parChTrans1D3" presStyleIdx="9" presStyleCnt="13"/>
      <dgm:spPr/>
      <dgm:t>
        <a:bodyPr/>
        <a:lstStyle/>
        <a:p>
          <a:endParaRPr lang="en-US"/>
        </a:p>
      </dgm:t>
    </dgm:pt>
    <dgm:pt modelId="{38A83B6D-DAD4-4604-A338-1FC702D6D0CE}" type="pres">
      <dgm:prSet presAssocID="{49DAE15E-ECE4-468F-BDF0-3294C06ABBA0}" presName="root2" presStyleCnt="0"/>
      <dgm:spPr/>
      <dgm:t>
        <a:bodyPr/>
        <a:lstStyle/>
        <a:p>
          <a:endParaRPr lang="en-US"/>
        </a:p>
      </dgm:t>
    </dgm:pt>
    <dgm:pt modelId="{60DBDDC2-FAC0-43A8-9A80-D47A00B78F43}" type="pres">
      <dgm:prSet presAssocID="{49DAE15E-ECE4-468F-BDF0-3294C06ABBA0}" presName="LevelTwoTextNode" presStyleLbl="node3" presStyleIdx="9" presStyleCnt="13" custScaleX="404017" custLinFactNeighborX="13436" custLinFactNeighborY="-36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6F4C53D-00E5-490D-B561-DB2A7E15E0A3}" type="pres">
      <dgm:prSet presAssocID="{49DAE15E-ECE4-468F-BDF0-3294C06ABBA0}" presName="level3hierChild" presStyleCnt="0"/>
      <dgm:spPr/>
      <dgm:t>
        <a:bodyPr/>
        <a:lstStyle/>
        <a:p>
          <a:endParaRPr lang="en-US"/>
        </a:p>
      </dgm:t>
    </dgm:pt>
    <dgm:pt modelId="{86AFDC84-02E9-4F9A-AECA-40B05F0AA190}" type="pres">
      <dgm:prSet presAssocID="{8B117EA1-2B2E-419F-8E15-A97A22AA3F75}" presName="conn2-1" presStyleLbl="parChTrans1D3" presStyleIdx="10" presStyleCnt="13"/>
      <dgm:spPr/>
      <dgm:t>
        <a:bodyPr/>
        <a:lstStyle/>
        <a:p>
          <a:endParaRPr lang="en-US"/>
        </a:p>
      </dgm:t>
    </dgm:pt>
    <dgm:pt modelId="{71DE0844-410D-4F9E-B52D-A3448520D311}" type="pres">
      <dgm:prSet presAssocID="{8B117EA1-2B2E-419F-8E15-A97A22AA3F75}" presName="connTx" presStyleLbl="parChTrans1D3" presStyleIdx="10" presStyleCnt="13"/>
      <dgm:spPr/>
      <dgm:t>
        <a:bodyPr/>
        <a:lstStyle/>
        <a:p>
          <a:endParaRPr lang="en-US"/>
        </a:p>
      </dgm:t>
    </dgm:pt>
    <dgm:pt modelId="{7BBB91C1-297D-44E3-A4A9-D1CADC0D5AD8}" type="pres">
      <dgm:prSet presAssocID="{372C3178-D6B3-4F3C-842B-5EAC7002A553}" presName="root2" presStyleCnt="0"/>
      <dgm:spPr/>
      <dgm:t>
        <a:bodyPr/>
        <a:lstStyle/>
        <a:p>
          <a:endParaRPr lang="en-US"/>
        </a:p>
      </dgm:t>
    </dgm:pt>
    <dgm:pt modelId="{5A8141D3-E70C-4B91-BA4A-AAAA846EB3C2}" type="pres">
      <dgm:prSet presAssocID="{372C3178-D6B3-4F3C-842B-5EAC7002A553}" presName="LevelTwoTextNode" presStyleLbl="node3" presStyleIdx="1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1820F63-F7CD-4BB1-9240-EC078DF9100E}" type="pres">
      <dgm:prSet presAssocID="{372C3178-D6B3-4F3C-842B-5EAC7002A553}" presName="level3hierChild" presStyleCnt="0"/>
      <dgm:spPr/>
      <dgm:t>
        <a:bodyPr/>
        <a:lstStyle/>
        <a:p>
          <a:endParaRPr lang="en-US"/>
        </a:p>
      </dgm:t>
    </dgm:pt>
    <dgm:pt modelId="{5EA6C647-B2DA-44BA-A8E4-45AB7AA30D5F}" type="pres">
      <dgm:prSet presAssocID="{35B28DDD-F049-4CF2-98E2-9DC766E0A17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4BFC8341-E224-4B08-9F5D-5603F9E81D3E}" type="pres">
      <dgm:prSet presAssocID="{35B28DDD-F049-4CF2-98E2-9DC766E0A17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9C17A154-882F-41C3-AFA1-3C682D2797A0}" type="pres">
      <dgm:prSet presAssocID="{6131A003-98E4-48AA-BCC0-0E18CB43E930}" presName="root2" presStyleCnt="0"/>
      <dgm:spPr/>
      <dgm:t>
        <a:bodyPr/>
        <a:lstStyle/>
        <a:p>
          <a:endParaRPr lang="en-US"/>
        </a:p>
      </dgm:t>
    </dgm:pt>
    <dgm:pt modelId="{0D1F95EA-CCFD-49C9-A7A1-4B7C48570B5C}" type="pres">
      <dgm:prSet presAssocID="{6131A003-98E4-48AA-BCC0-0E18CB43E930}" presName="LevelTwoTextNode" presStyleLbl="node2" presStyleIdx="3" presStyleCnt="4" custScaleX="259375" custScaleY="28588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71CF78C-EE41-4CBC-AB73-4884F9B7499A}" type="pres">
      <dgm:prSet presAssocID="{6131A003-98E4-48AA-BCC0-0E18CB43E930}" presName="level3hierChild" presStyleCnt="0"/>
      <dgm:spPr/>
      <dgm:t>
        <a:bodyPr/>
        <a:lstStyle/>
        <a:p>
          <a:endParaRPr lang="en-US"/>
        </a:p>
      </dgm:t>
    </dgm:pt>
    <dgm:pt modelId="{ED014CA6-2A0F-495D-AF89-EAFBB352E86F}" type="pres">
      <dgm:prSet presAssocID="{8E4476F6-685C-4000-8120-981F2A6E23BE}" presName="conn2-1" presStyleLbl="parChTrans1D3" presStyleIdx="11" presStyleCnt="13"/>
      <dgm:spPr/>
      <dgm:t>
        <a:bodyPr/>
        <a:lstStyle/>
        <a:p>
          <a:endParaRPr lang="en-US"/>
        </a:p>
      </dgm:t>
    </dgm:pt>
    <dgm:pt modelId="{EC41F4D6-52BC-46A4-BD01-B19D248DA5C2}" type="pres">
      <dgm:prSet presAssocID="{8E4476F6-685C-4000-8120-981F2A6E23BE}" presName="connTx" presStyleLbl="parChTrans1D3" presStyleIdx="11" presStyleCnt="13"/>
      <dgm:spPr/>
      <dgm:t>
        <a:bodyPr/>
        <a:lstStyle/>
        <a:p>
          <a:endParaRPr lang="en-US"/>
        </a:p>
      </dgm:t>
    </dgm:pt>
    <dgm:pt modelId="{75452CC8-D833-420C-BA0F-616E5B345ECB}" type="pres">
      <dgm:prSet presAssocID="{39F7010F-243D-4020-B497-C204BAE5FB74}" presName="root2" presStyleCnt="0"/>
      <dgm:spPr/>
      <dgm:t>
        <a:bodyPr/>
        <a:lstStyle/>
        <a:p>
          <a:endParaRPr lang="en-US"/>
        </a:p>
      </dgm:t>
    </dgm:pt>
    <dgm:pt modelId="{EE16ED22-B1E9-441D-A41B-A60CA2E52C77}" type="pres">
      <dgm:prSet presAssocID="{39F7010F-243D-4020-B497-C204BAE5FB74}" presName="LevelTwoTextNode" presStyleLbl="node3" presStyleIdx="1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068741D-0E0D-4C52-A786-CDC61A96BBF7}" type="pres">
      <dgm:prSet presAssocID="{39F7010F-243D-4020-B497-C204BAE5FB74}" presName="level3hierChild" presStyleCnt="0"/>
      <dgm:spPr/>
      <dgm:t>
        <a:bodyPr/>
        <a:lstStyle/>
        <a:p>
          <a:endParaRPr lang="en-US"/>
        </a:p>
      </dgm:t>
    </dgm:pt>
    <dgm:pt modelId="{5583891E-CDBC-42D3-84A4-226468786B6C}" type="pres">
      <dgm:prSet presAssocID="{AB4B0EDF-A08D-401F-B849-CD55F262643C}" presName="conn2-1" presStyleLbl="parChTrans1D3" presStyleIdx="12" presStyleCnt="13"/>
      <dgm:spPr/>
      <dgm:t>
        <a:bodyPr/>
        <a:lstStyle/>
        <a:p>
          <a:endParaRPr lang="en-US"/>
        </a:p>
      </dgm:t>
    </dgm:pt>
    <dgm:pt modelId="{69662296-1717-4B19-AD4E-DB45964ACA2B}" type="pres">
      <dgm:prSet presAssocID="{AB4B0EDF-A08D-401F-B849-CD55F262643C}" presName="connTx" presStyleLbl="parChTrans1D3" presStyleIdx="12" presStyleCnt="13"/>
      <dgm:spPr/>
      <dgm:t>
        <a:bodyPr/>
        <a:lstStyle/>
        <a:p>
          <a:endParaRPr lang="en-US"/>
        </a:p>
      </dgm:t>
    </dgm:pt>
    <dgm:pt modelId="{66471CA8-664B-458C-9A77-00E8319E6CCA}" type="pres">
      <dgm:prSet presAssocID="{05021703-CFAE-41EC-BD53-D77EA42B691E}" presName="root2" presStyleCnt="0"/>
      <dgm:spPr/>
      <dgm:t>
        <a:bodyPr/>
        <a:lstStyle/>
        <a:p>
          <a:endParaRPr lang="en-US"/>
        </a:p>
      </dgm:t>
    </dgm:pt>
    <dgm:pt modelId="{1A09EB87-2FEF-4ECB-B128-0146C7E614F8}" type="pres">
      <dgm:prSet presAssocID="{05021703-CFAE-41EC-BD53-D77EA42B691E}" presName="LevelTwoTextNode" presStyleLbl="node3" presStyleIdx="1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9D76D1E-28DE-4D74-9A7B-C0E10B2BA15D}" type="pres">
      <dgm:prSet presAssocID="{05021703-CFAE-41EC-BD53-D77EA42B691E}" presName="level3hierChild" presStyleCnt="0"/>
      <dgm:spPr/>
      <dgm:t>
        <a:bodyPr/>
        <a:lstStyle/>
        <a:p>
          <a:endParaRPr lang="en-US"/>
        </a:p>
      </dgm:t>
    </dgm:pt>
  </dgm:ptLst>
  <dgm:cxnLst>
    <dgm:cxn modelId="{645003CD-A7A4-4A5E-815B-F4AA0EC4C1FE}" srcId="{0DD3213B-75A7-4BFF-B155-897B689FA1CE}" destId="{18BEEE9E-F58C-417E-9534-24A887A40EDE}" srcOrd="1" destOrd="0" parTransId="{0E2D3C75-C0CE-415D-BBE7-8C2D55FAE743}" sibTransId="{021E7B0A-CF7B-4501-8B40-6711E4EA6870}"/>
    <dgm:cxn modelId="{0D622063-CB9C-442A-8C3D-1441F891F093}" type="presOf" srcId="{49DAE15E-ECE4-468F-BDF0-3294C06ABBA0}" destId="{60DBDDC2-FAC0-43A8-9A80-D47A00B78F43}" srcOrd="0" destOrd="0" presId="urn:microsoft.com/office/officeart/2005/8/layout/hierarchy2"/>
    <dgm:cxn modelId="{118DC56B-3D4F-4DAC-8AC2-C589ACC6F8D5}" type="presOf" srcId="{18BEEE9E-F58C-417E-9534-24A887A40EDE}" destId="{186B5473-F501-4A4E-AB44-2BACD340793A}" srcOrd="0" destOrd="0" presId="urn:microsoft.com/office/officeart/2005/8/layout/hierarchy2"/>
    <dgm:cxn modelId="{E5BB13E5-C6F5-4256-8788-B635DB366091}" srcId="{7808B529-2099-4D82-AC1D-3FA3B2D5C832}" destId="{55EB44E3-452C-4779-BA1D-9CE9E8903923}" srcOrd="1" destOrd="0" parTransId="{606DA4C2-074C-48BF-9F6E-3ED3FA62D329}" sibTransId="{5BA94CF0-4526-44B9-87F2-A2AB0F443DFF}"/>
    <dgm:cxn modelId="{119AFA62-A6B7-4845-A5E4-A6F8C58FDCBE}" type="presOf" srcId="{4EB87556-E2C9-4879-B897-215FA8065E1A}" destId="{4F78D856-4D7B-486C-AADE-F9E12925F6D2}" srcOrd="1" destOrd="0" presId="urn:microsoft.com/office/officeart/2005/8/layout/hierarchy2"/>
    <dgm:cxn modelId="{733D385C-A7FB-4835-8CBE-E49EF90D4585}" type="presOf" srcId="{8E4476F6-685C-4000-8120-981F2A6E23BE}" destId="{ED014CA6-2A0F-495D-AF89-EAFBB352E86F}" srcOrd="0" destOrd="0" presId="urn:microsoft.com/office/officeart/2005/8/layout/hierarchy2"/>
    <dgm:cxn modelId="{56A1996A-3198-4178-8646-1FE04FD07313}" type="presOf" srcId="{BBDCA7A1-B9C9-41F2-A195-526FB0D38022}" destId="{153E8BA1-9957-40E5-8304-7FC25EACC579}" srcOrd="0" destOrd="0" presId="urn:microsoft.com/office/officeart/2005/8/layout/hierarchy2"/>
    <dgm:cxn modelId="{815F0B51-14B1-4D6F-9911-18CA61D0C1A3}" srcId="{0DD3213B-75A7-4BFF-B155-897B689FA1CE}" destId="{86D899A5-4106-4929-9CA6-D8EC40FAF205}" srcOrd="3" destOrd="0" parTransId="{C36260BB-4F80-44AD-92F0-F88F350E2143}" sibTransId="{113E16FD-A1E3-454D-B783-994714823C4F}"/>
    <dgm:cxn modelId="{832D578D-DD6A-44D0-9DB1-7662A64BF09C}" type="presOf" srcId="{0DD3213B-75A7-4BFF-B155-897B689FA1CE}" destId="{CFB83552-E31A-465D-9ABC-699728DCA3F3}" srcOrd="0" destOrd="0" presId="urn:microsoft.com/office/officeart/2005/8/layout/hierarchy2"/>
    <dgm:cxn modelId="{B5FF8BC6-DD9E-4102-9167-CA978A55D2D8}" srcId="{7808B529-2099-4D82-AC1D-3FA3B2D5C832}" destId="{D0506287-C2A5-4E5A-97CB-EA834567826C}" srcOrd="0" destOrd="0" parTransId="{EF1BB0B3-2E2E-432E-B090-EE6CA76C2FF5}" sibTransId="{36406E95-FA5F-4B89-AC00-D85AFD020D4B}"/>
    <dgm:cxn modelId="{B73FC0B8-872E-4199-885C-2AD8D8E58CEF}" srcId="{7808B529-2099-4D82-AC1D-3FA3B2D5C832}" destId="{372C3178-D6B3-4F3C-842B-5EAC7002A553}" srcOrd="4" destOrd="0" parTransId="{8B117EA1-2B2E-419F-8E15-A97A22AA3F75}" sibTransId="{B1A9E497-1621-449B-8A06-FEFB127811F1}"/>
    <dgm:cxn modelId="{D9BD4740-1041-4CBD-A35B-FE9B6A174A22}" type="presOf" srcId="{05021703-CFAE-41EC-BD53-D77EA42B691E}" destId="{1A09EB87-2FEF-4ECB-B128-0146C7E614F8}" srcOrd="0" destOrd="0" presId="urn:microsoft.com/office/officeart/2005/8/layout/hierarchy2"/>
    <dgm:cxn modelId="{1228DA59-9C1D-4826-B6EF-DB29A03E6470}" type="presOf" srcId="{EF1BB0B3-2E2E-432E-B090-EE6CA76C2FF5}" destId="{7D299853-81A4-46CF-9C17-F2067F711A30}" srcOrd="1" destOrd="0" presId="urn:microsoft.com/office/officeart/2005/8/layout/hierarchy2"/>
    <dgm:cxn modelId="{4C545AF8-AAA0-4B7C-97C9-0663BE175F77}" type="presOf" srcId="{55EB44E3-452C-4779-BA1D-9CE9E8903923}" destId="{C0F2BB84-F4CB-410A-BB39-907C873DD8D3}" srcOrd="0" destOrd="0" presId="urn:microsoft.com/office/officeart/2005/8/layout/hierarchy2"/>
    <dgm:cxn modelId="{3AF96E7D-8AC8-4C49-A7AE-E3C0A9F6751C}" type="presOf" srcId="{39F7010F-243D-4020-B497-C204BAE5FB74}" destId="{EE16ED22-B1E9-441D-A41B-A60CA2E52C77}" srcOrd="0" destOrd="0" presId="urn:microsoft.com/office/officeart/2005/8/layout/hierarchy2"/>
    <dgm:cxn modelId="{EC162C10-8728-4C6D-8244-76F9D4A977F4}" type="presOf" srcId="{760901F2-D605-404E-9ED9-047D1C0706C1}" destId="{5A60AC3E-C76A-4F82-A606-B8CA8E5A5E4A}" srcOrd="0" destOrd="0" presId="urn:microsoft.com/office/officeart/2005/8/layout/hierarchy2"/>
    <dgm:cxn modelId="{86A085BE-78B2-4FF5-96E1-3FB5EE5E1493}" type="presOf" srcId="{C36260BB-4F80-44AD-92F0-F88F350E2143}" destId="{B12A1803-A254-4E24-A2B0-3646F5DCD52E}" srcOrd="0" destOrd="0" presId="urn:microsoft.com/office/officeart/2005/8/layout/hierarchy2"/>
    <dgm:cxn modelId="{908C0ADA-436D-4B42-9D7C-22F9D992D8FF}" type="presOf" srcId="{2C68D47F-A384-4B8E-B013-513FCEF659F1}" destId="{FF89CD6B-985D-4895-9F7C-8B6AA78B82C8}" srcOrd="0" destOrd="0" presId="urn:microsoft.com/office/officeart/2005/8/layout/hierarchy2"/>
    <dgm:cxn modelId="{A8BE1DBB-6184-4B4D-8579-ABC5E38C2F85}" type="presOf" srcId="{903B1B83-6E8A-45EA-B128-88D604B0478E}" destId="{8BE3EBE3-E6E4-4BBE-B4EF-0E6841938FAF}" srcOrd="0" destOrd="0" presId="urn:microsoft.com/office/officeart/2005/8/layout/hierarchy2"/>
    <dgm:cxn modelId="{68EAEFEE-4D74-48B9-880F-A9B53E427ABE}" srcId="{0DD3213B-75A7-4BFF-B155-897B689FA1CE}" destId="{BCBAD23E-7DCB-48A4-B5F3-229070599E91}" srcOrd="0" destOrd="0" parTransId="{9E424292-799E-48E1-9802-5D41C903CEE7}" sibTransId="{C7C11D2B-2193-427A-B377-293EC12D6B2C}"/>
    <dgm:cxn modelId="{DB969DB9-094A-4EFB-95C6-AA6EAA70B6E4}" type="presOf" srcId="{606DA4C2-074C-48BF-9F6E-3ED3FA62D329}" destId="{7D96203D-0188-4EE2-880A-576426430071}" srcOrd="0" destOrd="0" presId="urn:microsoft.com/office/officeart/2005/8/layout/hierarchy2"/>
    <dgm:cxn modelId="{4A834EB6-AFC8-4C1F-87E2-14525287B63D}" type="presOf" srcId="{372C3178-D6B3-4F3C-842B-5EAC7002A553}" destId="{5A8141D3-E70C-4B91-BA4A-AAAA846EB3C2}" srcOrd="0" destOrd="0" presId="urn:microsoft.com/office/officeart/2005/8/layout/hierarchy2"/>
    <dgm:cxn modelId="{C364BCE8-C445-4CFB-B69D-901120BD9E76}" srcId="{7808B529-2099-4D82-AC1D-3FA3B2D5C832}" destId="{49DAE15E-ECE4-468F-BDF0-3294C06ABBA0}" srcOrd="3" destOrd="0" parTransId="{F530B2F9-9BFD-4FCE-9532-0CDBA827A740}" sibTransId="{EE357941-B659-41D5-966E-7867A3868A2A}"/>
    <dgm:cxn modelId="{7689479D-2340-47D4-A44A-6FD76D9E2B2A}" type="presOf" srcId="{9E424292-799E-48E1-9802-5D41C903CEE7}" destId="{5F6AF994-0C66-444D-92C5-84366CC01CE5}" srcOrd="0" destOrd="0" presId="urn:microsoft.com/office/officeart/2005/8/layout/hierarchy2"/>
    <dgm:cxn modelId="{87D29AAF-79E0-4ECF-BBE3-9178EC579CA2}" srcId="{760901F2-D605-404E-9ED9-047D1C0706C1}" destId="{7808B529-2099-4D82-AC1D-3FA3B2D5C832}" srcOrd="2" destOrd="0" parTransId="{7788F1C3-090B-45B1-AF3E-9992F52944E9}" sibTransId="{F89B7505-1DBC-4602-8754-1CF1E638A213}"/>
    <dgm:cxn modelId="{99644F01-D0F6-4128-BB2F-893367E27AC8}" type="presOf" srcId="{BBDCA7A1-B9C9-41F2-A195-526FB0D38022}" destId="{277ABDC4-4E5B-4220-9CA3-701C7C27C161}" srcOrd="1" destOrd="0" presId="urn:microsoft.com/office/officeart/2005/8/layout/hierarchy2"/>
    <dgm:cxn modelId="{1A80AB0A-1854-4E3D-BEBA-F983656BC0FF}" srcId="{2C68D47F-A384-4B8E-B013-513FCEF659F1}" destId="{2359DBE4-59F4-42B1-A9BC-969628D8B1BF}" srcOrd="1" destOrd="0" parTransId="{0127176F-AA70-411C-9712-9529507F9DD5}" sibTransId="{882D04B8-942E-41E6-AC84-7FA723014E18}"/>
    <dgm:cxn modelId="{F0D55BFE-071C-428C-8307-B252B7E20007}" type="presOf" srcId="{606DA4C2-074C-48BF-9F6E-3ED3FA62D329}" destId="{5978C5B4-F32B-477C-965B-6E10945CCACE}" srcOrd="1" destOrd="0" presId="urn:microsoft.com/office/officeart/2005/8/layout/hierarchy2"/>
    <dgm:cxn modelId="{E675229B-2B34-4EEC-91C2-E9FC9ED7499F}" type="presOf" srcId="{9E424292-799E-48E1-9802-5D41C903CEE7}" destId="{C5D29ED7-3425-44C8-8574-E3FB36DBD550}" srcOrd="1" destOrd="0" presId="urn:microsoft.com/office/officeart/2005/8/layout/hierarchy2"/>
    <dgm:cxn modelId="{E78277E9-B761-427B-A700-3A1EC9F355ED}" type="presOf" srcId="{4EB87556-E2C9-4879-B897-215FA8065E1A}" destId="{56D8B243-B960-449E-A222-79D0376899B9}" srcOrd="0" destOrd="0" presId="urn:microsoft.com/office/officeart/2005/8/layout/hierarchy2"/>
    <dgm:cxn modelId="{585E43B4-4CC9-422B-9697-CEDD67AE4287}" srcId="{760901F2-D605-404E-9ED9-047D1C0706C1}" destId="{2C68D47F-A384-4B8E-B013-513FCEF659F1}" srcOrd="1" destOrd="0" parTransId="{BBDCA7A1-B9C9-41F2-A195-526FB0D38022}" sibTransId="{D0A5562F-E4A6-4461-B9DA-DB4603248E84}"/>
    <dgm:cxn modelId="{FC1F5DF6-1060-405C-BF96-28458EF236A4}" type="presOf" srcId="{9E0CD5DF-125E-4E64-83CF-6D4FC68FD2B8}" destId="{78AFD4FD-4B06-4AF6-936B-B2152D8C906A}" srcOrd="0" destOrd="0" presId="urn:microsoft.com/office/officeart/2005/8/layout/hierarchy2"/>
    <dgm:cxn modelId="{CDD007EF-02DA-46E7-A375-FB912E243438}" type="presOf" srcId="{86D899A5-4106-4929-9CA6-D8EC40FAF205}" destId="{B41873DC-002C-44C2-9A03-CBEACB355445}" srcOrd="0" destOrd="0" presId="urn:microsoft.com/office/officeart/2005/8/layout/hierarchy2"/>
    <dgm:cxn modelId="{0E8DBE9C-3A1F-4B3B-AF49-DF20E4046623}" type="presOf" srcId="{D0506287-C2A5-4E5A-97CB-EA834567826C}" destId="{30B57CC1-C662-4788-B114-EDD4B7AA07D9}" srcOrd="0" destOrd="0" presId="urn:microsoft.com/office/officeart/2005/8/layout/hierarchy2"/>
    <dgm:cxn modelId="{B7E9BBE7-5AE4-4EAA-A4E1-F168D56AB3BB}" type="presOf" srcId="{C36260BB-4F80-44AD-92F0-F88F350E2143}" destId="{78F52708-BA66-4418-A1CB-9AD55A0B995C}" srcOrd="1" destOrd="0" presId="urn:microsoft.com/office/officeart/2005/8/layout/hierarchy2"/>
    <dgm:cxn modelId="{D4C3C662-57B6-4768-9E3A-519D11F52947}" type="presOf" srcId="{AB4B0EDF-A08D-401F-B849-CD55F262643C}" destId="{5583891E-CDBC-42D3-84A4-226468786B6C}" srcOrd="0" destOrd="0" presId="urn:microsoft.com/office/officeart/2005/8/layout/hierarchy2"/>
    <dgm:cxn modelId="{B43D1C21-BFD6-4363-809A-D3BD94F78D2D}" type="presOf" srcId="{08ED5FE0-B6CD-4F86-B531-FE0AD03C9D11}" destId="{82246F78-8768-4632-AF5F-4B552F796273}" srcOrd="0" destOrd="0" presId="urn:microsoft.com/office/officeart/2005/8/layout/hierarchy2"/>
    <dgm:cxn modelId="{A46C2CAA-8613-43A8-9757-25A1B34283AE}" type="presOf" srcId="{35B28DDD-F049-4CF2-98E2-9DC766E0A171}" destId="{4BFC8341-E224-4B08-9F5D-5603F9E81D3E}" srcOrd="1" destOrd="0" presId="urn:microsoft.com/office/officeart/2005/8/layout/hierarchy2"/>
    <dgm:cxn modelId="{8506A616-6FB7-4AFB-AAE0-D1C499FDA9C0}" type="presOf" srcId="{7808B529-2099-4D82-AC1D-3FA3B2D5C832}" destId="{1FA6394C-8321-478C-8496-611D8A91388B}" srcOrd="0" destOrd="0" presId="urn:microsoft.com/office/officeart/2005/8/layout/hierarchy2"/>
    <dgm:cxn modelId="{C61E0CB7-FF7A-4168-8EB1-F9EFDE5B5F9A}" type="presOf" srcId="{89EE0A95-1754-45FB-AFA2-A11CBAEFA0D4}" destId="{8314A5DF-A592-41F5-9A3A-536582F20F0D}" srcOrd="1" destOrd="0" presId="urn:microsoft.com/office/officeart/2005/8/layout/hierarchy2"/>
    <dgm:cxn modelId="{16818671-9677-4E46-9DB8-26F8CFC71BB1}" type="presOf" srcId="{0E2D3C75-C0CE-415D-BBE7-8C2D55FAE743}" destId="{100083A7-5957-4BA8-8090-0CCBE518A850}" srcOrd="0" destOrd="0" presId="urn:microsoft.com/office/officeart/2005/8/layout/hierarchy2"/>
    <dgm:cxn modelId="{24E51D21-6262-43E7-87D4-EA687D34EFD2}" type="presOf" srcId="{2359DBE4-59F4-42B1-A9BC-969628D8B1BF}" destId="{0A45F356-52A6-444B-9984-8FC59677E7C2}" srcOrd="0" destOrd="0" presId="urn:microsoft.com/office/officeart/2005/8/layout/hierarchy2"/>
    <dgm:cxn modelId="{A180ADC5-DB7F-45DA-A59C-B30876DAE9D0}" type="presOf" srcId="{BCBAD23E-7DCB-48A4-B5F3-229070599E91}" destId="{658C7EC3-5AF0-4490-8A18-0011B7BE264A}" srcOrd="0" destOrd="0" presId="urn:microsoft.com/office/officeart/2005/8/layout/hierarchy2"/>
    <dgm:cxn modelId="{25181BE5-12B0-42C9-B527-D01641C90259}" type="presOf" srcId="{35B28DDD-F049-4CF2-98E2-9DC766E0A171}" destId="{5EA6C647-B2DA-44BA-A8E4-45AB7AA30D5F}" srcOrd="0" destOrd="0" presId="urn:microsoft.com/office/officeart/2005/8/layout/hierarchy2"/>
    <dgm:cxn modelId="{A0588894-9313-44B8-842B-DD13DF7943F7}" srcId="{0DD3213B-75A7-4BFF-B155-897B689FA1CE}" destId="{9E0CD5DF-125E-4E64-83CF-6D4FC68FD2B8}" srcOrd="2" destOrd="0" parTransId="{89EE0A95-1754-45FB-AFA2-A11CBAEFA0D4}" sibTransId="{244DCFE9-057B-4B46-B423-2DBCE195B020}"/>
    <dgm:cxn modelId="{FBF8446E-F5E7-4F90-8597-2A5190EEC69D}" srcId="{6131A003-98E4-48AA-BCC0-0E18CB43E930}" destId="{39F7010F-243D-4020-B497-C204BAE5FB74}" srcOrd="0" destOrd="0" parTransId="{8E4476F6-685C-4000-8120-981F2A6E23BE}" sibTransId="{A4F22714-D202-4711-B397-E8631520A131}"/>
    <dgm:cxn modelId="{363C5C54-53F3-4366-A96C-22E95CFF2EFC}" type="presOf" srcId="{AB4B0EDF-A08D-401F-B849-CD55F262643C}" destId="{69662296-1717-4B19-AD4E-DB45964ACA2B}" srcOrd="1" destOrd="0" presId="urn:microsoft.com/office/officeart/2005/8/layout/hierarchy2"/>
    <dgm:cxn modelId="{EB73045F-1F0A-44BC-B0A9-856CA93BF4C4}" type="presOf" srcId="{F10AD546-FD60-46A7-896B-477EFD88FF75}" destId="{62D24FA3-43CD-46AA-A4E1-D5753D5EEC01}" srcOrd="1" destOrd="0" presId="urn:microsoft.com/office/officeart/2005/8/layout/hierarchy2"/>
    <dgm:cxn modelId="{77D4FD26-8072-4D62-AF26-04A2FF7E980B}" type="presOf" srcId="{4CB38910-05E7-4735-B48F-BAE6F34E9244}" destId="{C657B26F-0B34-4FA6-A750-ADF253A44D73}" srcOrd="0" destOrd="0" presId="urn:microsoft.com/office/officeart/2005/8/layout/hierarchy2"/>
    <dgm:cxn modelId="{A2445ED6-E9FE-4AB7-A696-4D0A44576503}" type="presOf" srcId="{6131A003-98E4-48AA-BCC0-0E18CB43E930}" destId="{0D1F95EA-CCFD-49C9-A7A1-4B7C48570B5C}" srcOrd="0" destOrd="0" presId="urn:microsoft.com/office/officeart/2005/8/layout/hierarchy2"/>
    <dgm:cxn modelId="{1820A125-F442-4AA5-9831-71B12CFA1C16}" type="presOf" srcId="{0E2D3C75-C0CE-415D-BBE7-8C2D55FAE743}" destId="{8E8869B4-3C59-4BB5-AA4D-A1D3D0ABCD3B}" srcOrd="1" destOrd="0" presId="urn:microsoft.com/office/officeart/2005/8/layout/hierarchy2"/>
    <dgm:cxn modelId="{EFE91BCD-F3FB-44AE-B482-74504681E5BA}" type="presOf" srcId="{7788F1C3-090B-45B1-AF3E-9992F52944E9}" destId="{AE4F5515-A4F6-4F64-84E3-B197F5016D08}" srcOrd="0" destOrd="0" presId="urn:microsoft.com/office/officeart/2005/8/layout/hierarchy2"/>
    <dgm:cxn modelId="{97E433AC-2C43-4630-9679-38455391DF45}" srcId="{760901F2-D605-404E-9ED9-047D1C0706C1}" destId="{6131A003-98E4-48AA-BCC0-0E18CB43E930}" srcOrd="3" destOrd="0" parTransId="{35B28DDD-F049-4CF2-98E2-9DC766E0A171}" sibTransId="{2588DC31-7E61-4B04-92D6-29C79B77E22A}"/>
    <dgm:cxn modelId="{40400EF8-4142-4E00-BDE8-8ED8962A8839}" type="presOf" srcId="{08ED5FE0-B6CD-4F86-B531-FE0AD03C9D11}" destId="{73087DEC-A9B6-4D0C-AA4A-9EF6304DC09F}" srcOrd="1" destOrd="0" presId="urn:microsoft.com/office/officeart/2005/8/layout/hierarchy2"/>
    <dgm:cxn modelId="{749D6D9F-BB62-442F-9C6D-96F3A638AF26}" srcId="{087D8E20-A3BB-4C2E-858D-615AEB5ACE74}" destId="{760901F2-D605-404E-9ED9-047D1C0706C1}" srcOrd="0" destOrd="0" parTransId="{E124F0BA-CD05-4077-A8CA-F9F3D78FCA51}" sibTransId="{B6DDEE04-DBE7-4B01-999A-1C9A554DFEEA}"/>
    <dgm:cxn modelId="{1F8E19E9-3C21-43F0-ABB3-CD4EF8EC83F4}" srcId="{760901F2-D605-404E-9ED9-047D1C0706C1}" destId="{0DD3213B-75A7-4BFF-B155-897B689FA1CE}" srcOrd="0" destOrd="0" parTransId="{08ED5FE0-B6CD-4F86-B531-FE0AD03C9D11}" sibTransId="{D0053E53-B578-49B6-AAD8-055EBAA70CA6}"/>
    <dgm:cxn modelId="{55385D4E-858D-44E3-86CA-836193FCCE27}" type="presOf" srcId="{8B117EA1-2B2E-419F-8E15-A97A22AA3F75}" destId="{86AFDC84-02E9-4F9A-AECA-40B05F0AA190}" srcOrd="0" destOrd="0" presId="urn:microsoft.com/office/officeart/2005/8/layout/hierarchy2"/>
    <dgm:cxn modelId="{593CB54D-6D3C-4F43-988B-BB2DD2550975}" type="presOf" srcId="{8B117EA1-2B2E-419F-8E15-A97A22AA3F75}" destId="{71DE0844-410D-4F9E-B52D-A3448520D311}" srcOrd="1" destOrd="0" presId="urn:microsoft.com/office/officeart/2005/8/layout/hierarchy2"/>
    <dgm:cxn modelId="{8E8988C1-7411-4D96-8DF6-2343F25EF9F8}" type="presOf" srcId="{8E4476F6-685C-4000-8120-981F2A6E23BE}" destId="{EC41F4D6-52BC-46A4-BD01-B19D248DA5C2}" srcOrd="1" destOrd="0" presId="urn:microsoft.com/office/officeart/2005/8/layout/hierarchy2"/>
    <dgm:cxn modelId="{6E82D85F-6BE5-43CA-A115-4C28021C4CB0}" type="presOf" srcId="{087D8E20-A3BB-4C2E-858D-615AEB5ACE74}" destId="{46597B15-3812-41B5-8743-71005A1C0858}" srcOrd="0" destOrd="0" presId="urn:microsoft.com/office/officeart/2005/8/layout/hierarchy2"/>
    <dgm:cxn modelId="{F0083493-A834-4483-BF91-016C64F8BE10}" type="presOf" srcId="{0127176F-AA70-411C-9712-9529507F9DD5}" destId="{C2AE69BD-2A63-4519-81F4-DC68F32B3D92}" srcOrd="0" destOrd="0" presId="urn:microsoft.com/office/officeart/2005/8/layout/hierarchy2"/>
    <dgm:cxn modelId="{916C8BC0-6C7E-4EA3-910E-D941116FB7CA}" type="presOf" srcId="{89EE0A95-1754-45FB-AFA2-A11CBAEFA0D4}" destId="{C16D23D1-CBCB-47A7-91CE-765EDF8C5C08}" srcOrd="0" destOrd="0" presId="urn:microsoft.com/office/officeart/2005/8/layout/hierarchy2"/>
    <dgm:cxn modelId="{152F631C-CF27-4B71-8EE8-47E22CA44FFC}" srcId="{2C68D47F-A384-4B8E-B013-513FCEF659F1}" destId="{903B1B83-6E8A-45EA-B128-88D604B0478E}" srcOrd="0" destOrd="0" parTransId="{4EB87556-E2C9-4879-B897-215FA8065E1A}" sibTransId="{6C69E49D-04EE-4170-AEF9-2E9BB38D7206}"/>
    <dgm:cxn modelId="{A0AB2AB7-5EFF-472E-AB38-4B4E4D1F23F7}" type="presOf" srcId="{EF1BB0B3-2E2E-432E-B090-EE6CA76C2FF5}" destId="{6A7A9D1D-827C-485F-BA62-A6CF3B7691F5}" srcOrd="0" destOrd="0" presId="urn:microsoft.com/office/officeart/2005/8/layout/hierarchy2"/>
    <dgm:cxn modelId="{E9F7CA6E-FFFF-4FA8-A417-6BF0FA296351}" srcId="{6131A003-98E4-48AA-BCC0-0E18CB43E930}" destId="{05021703-CFAE-41EC-BD53-D77EA42B691E}" srcOrd="1" destOrd="0" parTransId="{AB4B0EDF-A08D-401F-B849-CD55F262643C}" sibTransId="{1C436E13-FD71-4FB7-B43E-246AA813A09A}"/>
    <dgm:cxn modelId="{B14C020F-B5C6-42AE-AB5B-5B7D32087B55}" type="presOf" srcId="{7788F1C3-090B-45B1-AF3E-9992F52944E9}" destId="{88DEED4D-2535-485B-B619-FDCA55555709}" srcOrd="1" destOrd="0" presId="urn:microsoft.com/office/officeart/2005/8/layout/hierarchy2"/>
    <dgm:cxn modelId="{7F7D17C7-747F-4650-BB31-970B5FE5FDD7}" type="presOf" srcId="{F530B2F9-9BFD-4FCE-9532-0CDBA827A740}" destId="{93B7CB6A-94B6-4386-8198-667D55E9E0A6}" srcOrd="0" destOrd="0" presId="urn:microsoft.com/office/officeart/2005/8/layout/hierarchy2"/>
    <dgm:cxn modelId="{4FF2751A-1B06-4D91-8778-CD19D24160A9}" type="presOf" srcId="{0127176F-AA70-411C-9712-9529507F9DD5}" destId="{9D1EFE72-E343-47F6-AB62-280162D10742}" srcOrd="1" destOrd="0" presId="urn:microsoft.com/office/officeart/2005/8/layout/hierarchy2"/>
    <dgm:cxn modelId="{11536BE8-C2D3-41C7-A77B-45980A4634E3}" type="presOf" srcId="{F10AD546-FD60-46A7-896B-477EFD88FF75}" destId="{86CE83D5-717E-4DFE-8CF2-72D9A3DD102E}" srcOrd="0" destOrd="0" presId="urn:microsoft.com/office/officeart/2005/8/layout/hierarchy2"/>
    <dgm:cxn modelId="{517BE2DD-4E26-4B90-876A-CAB83E23DAFD}" srcId="{7808B529-2099-4D82-AC1D-3FA3B2D5C832}" destId="{4CB38910-05E7-4735-B48F-BAE6F34E9244}" srcOrd="2" destOrd="0" parTransId="{F10AD546-FD60-46A7-896B-477EFD88FF75}" sibTransId="{B7A54E28-3BA4-47BA-A6E7-88AB029DD2FC}"/>
    <dgm:cxn modelId="{F11559F0-FB8E-4525-A6DC-B79F2D5F6770}" type="presOf" srcId="{F530B2F9-9BFD-4FCE-9532-0CDBA827A740}" destId="{E3F036C5-11E1-41F9-92A9-FD2F5ED961CA}" srcOrd="1" destOrd="0" presId="urn:microsoft.com/office/officeart/2005/8/layout/hierarchy2"/>
    <dgm:cxn modelId="{525CBC12-C1A2-4AA6-B75B-4D9DC2B86E90}" type="presParOf" srcId="{46597B15-3812-41B5-8743-71005A1C0858}" destId="{5ABD5E0E-0958-4C51-B137-A88DABFF96CA}" srcOrd="0" destOrd="0" presId="urn:microsoft.com/office/officeart/2005/8/layout/hierarchy2"/>
    <dgm:cxn modelId="{E514FD8E-9887-40D4-99D4-F0FB9E09A24E}" type="presParOf" srcId="{5ABD5E0E-0958-4C51-B137-A88DABFF96CA}" destId="{5A60AC3E-C76A-4F82-A606-B8CA8E5A5E4A}" srcOrd="0" destOrd="0" presId="urn:microsoft.com/office/officeart/2005/8/layout/hierarchy2"/>
    <dgm:cxn modelId="{A55C9729-A217-432F-9B97-E5C5F1D85F04}" type="presParOf" srcId="{5ABD5E0E-0958-4C51-B137-A88DABFF96CA}" destId="{63769795-B79A-43F6-BBF0-ACAC9CE3C500}" srcOrd="1" destOrd="0" presId="urn:microsoft.com/office/officeart/2005/8/layout/hierarchy2"/>
    <dgm:cxn modelId="{61C9BBFA-D68B-4D75-A64C-9AB300A4CF1D}" type="presParOf" srcId="{63769795-B79A-43F6-BBF0-ACAC9CE3C500}" destId="{82246F78-8768-4632-AF5F-4B552F796273}" srcOrd="0" destOrd="0" presId="urn:microsoft.com/office/officeart/2005/8/layout/hierarchy2"/>
    <dgm:cxn modelId="{7576B300-3198-4E7B-9052-9ECEE554BCCC}" type="presParOf" srcId="{82246F78-8768-4632-AF5F-4B552F796273}" destId="{73087DEC-A9B6-4D0C-AA4A-9EF6304DC09F}" srcOrd="0" destOrd="0" presId="urn:microsoft.com/office/officeart/2005/8/layout/hierarchy2"/>
    <dgm:cxn modelId="{23993CD1-1D7B-4363-81C9-DF6B0C169F5E}" type="presParOf" srcId="{63769795-B79A-43F6-BBF0-ACAC9CE3C500}" destId="{E233A987-0298-4857-AA52-E7E894BC1FF8}" srcOrd="1" destOrd="0" presId="urn:microsoft.com/office/officeart/2005/8/layout/hierarchy2"/>
    <dgm:cxn modelId="{0E9039F3-8B98-44C6-BCF5-113B29A98973}" type="presParOf" srcId="{E233A987-0298-4857-AA52-E7E894BC1FF8}" destId="{CFB83552-E31A-465D-9ABC-699728DCA3F3}" srcOrd="0" destOrd="0" presId="urn:microsoft.com/office/officeart/2005/8/layout/hierarchy2"/>
    <dgm:cxn modelId="{83ED786F-9FD8-4B43-8343-4DB24F82AEED}" type="presParOf" srcId="{E233A987-0298-4857-AA52-E7E894BC1FF8}" destId="{C0567013-8564-4745-8175-0890DF88DF22}" srcOrd="1" destOrd="0" presId="urn:microsoft.com/office/officeart/2005/8/layout/hierarchy2"/>
    <dgm:cxn modelId="{357C4944-F00C-448D-8DC3-F1232339F188}" type="presParOf" srcId="{C0567013-8564-4745-8175-0890DF88DF22}" destId="{5F6AF994-0C66-444D-92C5-84366CC01CE5}" srcOrd="0" destOrd="0" presId="urn:microsoft.com/office/officeart/2005/8/layout/hierarchy2"/>
    <dgm:cxn modelId="{1260DD93-A769-46FF-9232-7C691F493682}" type="presParOf" srcId="{5F6AF994-0C66-444D-92C5-84366CC01CE5}" destId="{C5D29ED7-3425-44C8-8574-E3FB36DBD550}" srcOrd="0" destOrd="0" presId="urn:microsoft.com/office/officeart/2005/8/layout/hierarchy2"/>
    <dgm:cxn modelId="{568D609D-BC79-4EEC-9A36-BFEC639DF6D9}" type="presParOf" srcId="{C0567013-8564-4745-8175-0890DF88DF22}" destId="{7BDE942B-A384-423B-9591-EFB7081375FF}" srcOrd="1" destOrd="0" presId="urn:microsoft.com/office/officeart/2005/8/layout/hierarchy2"/>
    <dgm:cxn modelId="{5452CAC0-5FA1-4DC9-9DF4-D404E9CBE157}" type="presParOf" srcId="{7BDE942B-A384-423B-9591-EFB7081375FF}" destId="{658C7EC3-5AF0-4490-8A18-0011B7BE264A}" srcOrd="0" destOrd="0" presId="urn:microsoft.com/office/officeart/2005/8/layout/hierarchy2"/>
    <dgm:cxn modelId="{EA95C0BF-8E06-47EB-9884-118232C372A6}" type="presParOf" srcId="{7BDE942B-A384-423B-9591-EFB7081375FF}" destId="{06B05E62-D0A9-4579-B6E3-D43B8DA5762F}" srcOrd="1" destOrd="0" presId="urn:microsoft.com/office/officeart/2005/8/layout/hierarchy2"/>
    <dgm:cxn modelId="{27FEC216-6F74-47E0-B6D8-079F4705CE25}" type="presParOf" srcId="{C0567013-8564-4745-8175-0890DF88DF22}" destId="{100083A7-5957-4BA8-8090-0CCBE518A850}" srcOrd="2" destOrd="0" presId="urn:microsoft.com/office/officeart/2005/8/layout/hierarchy2"/>
    <dgm:cxn modelId="{BF008121-6A80-4FEC-AE20-88D21816BA21}" type="presParOf" srcId="{100083A7-5957-4BA8-8090-0CCBE518A850}" destId="{8E8869B4-3C59-4BB5-AA4D-A1D3D0ABCD3B}" srcOrd="0" destOrd="0" presId="urn:microsoft.com/office/officeart/2005/8/layout/hierarchy2"/>
    <dgm:cxn modelId="{C1BDCD97-AB2D-409A-8CCA-946BB3955171}" type="presParOf" srcId="{C0567013-8564-4745-8175-0890DF88DF22}" destId="{5D87A9F3-13AD-4B4A-8E15-F9EC0ACB06C0}" srcOrd="3" destOrd="0" presId="urn:microsoft.com/office/officeart/2005/8/layout/hierarchy2"/>
    <dgm:cxn modelId="{8B33F36B-A92D-4A94-9B09-ABDF656D8538}" type="presParOf" srcId="{5D87A9F3-13AD-4B4A-8E15-F9EC0ACB06C0}" destId="{186B5473-F501-4A4E-AB44-2BACD340793A}" srcOrd="0" destOrd="0" presId="urn:microsoft.com/office/officeart/2005/8/layout/hierarchy2"/>
    <dgm:cxn modelId="{7A2766F8-1CD8-483F-BC9F-C5089F90B76B}" type="presParOf" srcId="{5D87A9F3-13AD-4B4A-8E15-F9EC0ACB06C0}" destId="{17D93A8B-C232-4D93-A3E1-A378B400E4BB}" srcOrd="1" destOrd="0" presId="urn:microsoft.com/office/officeart/2005/8/layout/hierarchy2"/>
    <dgm:cxn modelId="{A33A99EA-79B0-45BA-8323-4FF2D0EE2A62}" type="presParOf" srcId="{C0567013-8564-4745-8175-0890DF88DF22}" destId="{C16D23D1-CBCB-47A7-91CE-765EDF8C5C08}" srcOrd="4" destOrd="0" presId="urn:microsoft.com/office/officeart/2005/8/layout/hierarchy2"/>
    <dgm:cxn modelId="{05E838E4-1B2D-462D-854A-DC377BE38A00}" type="presParOf" srcId="{C16D23D1-CBCB-47A7-91CE-765EDF8C5C08}" destId="{8314A5DF-A592-41F5-9A3A-536582F20F0D}" srcOrd="0" destOrd="0" presId="urn:microsoft.com/office/officeart/2005/8/layout/hierarchy2"/>
    <dgm:cxn modelId="{F93ADEF7-86F0-4818-A223-83C2B3262BC3}" type="presParOf" srcId="{C0567013-8564-4745-8175-0890DF88DF22}" destId="{C10E7CE6-3CBC-4F9F-BCB4-BA709D9E596D}" srcOrd="5" destOrd="0" presId="urn:microsoft.com/office/officeart/2005/8/layout/hierarchy2"/>
    <dgm:cxn modelId="{3C552357-EF0B-4FC5-B0D5-3BF9D6754945}" type="presParOf" srcId="{C10E7CE6-3CBC-4F9F-BCB4-BA709D9E596D}" destId="{78AFD4FD-4B06-4AF6-936B-B2152D8C906A}" srcOrd="0" destOrd="0" presId="urn:microsoft.com/office/officeart/2005/8/layout/hierarchy2"/>
    <dgm:cxn modelId="{157149B0-2BBB-43AA-A68D-979A460C1A0B}" type="presParOf" srcId="{C10E7CE6-3CBC-4F9F-BCB4-BA709D9E596D}" destId="{5FD1AE70-C0DA-4BF9-8BAA-69BAC68F5D4B}" srcOrd="1" destOrd="0" presId="urn:microsoft.com/office/officeart/2005/8/layout/hierarchy2"/>
    <dgm:cxn modelId="{3DF16E95-074B-4CBC-B93B-D20359224DD9}" type="presParOf" srcId="{C0567013-8564-4745-8175-0890DF88DF22}" destId="{B12A1803-A254-4E24-A2B0-3646F5DCD52E}" srcOrd="6" destOrd="0" presId="urn:microsoft.com/office/officeart/2005/8/layout/hierarchy2"/>
    <dgm:cxn modelId="{840ECB37-584E-476F-A949-032D7C823D86}" type="presParOf" srcId="{B12A1803-A254-4E24-A2B0-3646F5DCD52E}" destId="{78F52708-BA66-4418-A1CB-9AD55A0B995C}" srcOrd="0" destOrd="0" presId="urn:microsoft.com/office/officeart/2005/8/layout/hierarchy2"/>
    <dgm:cxn modelId="{F0DE90C3-F22A-492B-A50A-DCEA645E4242}" type="presParOf" srcId="{C0567013-8564-4745-8175-0890DF88DF22}" destId="{67D90FA8-141A-4586-A12B-A74207462C85}" srcOrd="7" destOrd="0" presId="urn:microsoft.com/office/officeart/2005/8/layout/hierarchy2"/>
    <dgm:cxn modelId="{4197D46F-05C6-4BDD-9D4D-7869A97C55AF}" type="presParOf" srcId="{67D90FA8-141A-4586-A12B-A74207462C85}" destId="{B41873DC-002C-44C2-9A03-CBEACB355445}" srcOrd="0" destOrd="0" presId="urn:microsoft.com/office/officeart/2005/8/layout/hierarchy2"/>
    <dgm:cxn modelId="{ED9CE7E1-A087-44E5-9DB9-D3865C80A0B2}" type="presParOf" srcId="{67D90FA8-141A-4586-A12B-A74207462C85}" destId="{9BE10D8F-8C2B-4F80-BA1F-CB13A5BCF757}" srcOrd="1" destOrd="0" presId="urn:microsoft.com/office/officeart/2005/8/layout/hierarchy2"/>
    <dgm:cxn modelId="{9576E9C0-9A96-47A6-80AE-555F07877F0A}" type="presParOf" srcId="{63769795-B79A-43F6-BBF0-ACAC9CE3C500}" destId="{153E8BA1-9957-40E5-8304-7FC25EACC579}" srcOrd="2" destOrd="0" presId="urn:microsoft.com/office/officeart/2005/8/layout/hierarchy2"/>
    <dgm:cxn modelId="{A3AD75B8-0A06-4DB1-85BA-869E8D0E732A}" type="presParOf" srcId="{153E8BA1-9957-40E5-8304-7FC25EACC579}" destId="{277ABDC4-4E5B-4220-9CA3-701C7C27C161}" srcOrd="0" destOrd="0" presId="urn:microsoft.com/office/officeart/2005/8/layout/hierarchy2"/>
    <dgm:cxn modelId="{961C7EA0-779C-43C0-93B3-FD160D907B12}" type="presParOf" srcId="{63769795-B79A-43F6-BBF0-ACAC9CE3C500}" destId="{0A18F547-7076-4915-BFDF-F8CBEFC9A64B}" srcOrd="3" destOrd="0" presId="urn:microsoft.com/office/officeart/2005/8/layout/hierarchy2"/>
    <dgm:cxn modelId="{B5258B01-5208-40B1-9907-D5E3AB6F2E91}" type="presParOf" srcId="{0A18F547-7076-4915-BFDF-F8CBEFC9A64B}" destId="{FF89CD6B-985D-4895-9F7C-8B6AA78B82C8}" srcOrd="0" destOrd="0" presId="urn:microsoft.com/office/officeart/2005/8/layout/hierarchy2"/>
    <dgm:cxn modelId="{D371FFC7-BB5E-46F2-B8D6-C8DA24FF3B61}" type="presParOf" srcId="{0A18F547-7076-4915-BFDF-F8CBEFC9A64B}" destId="{1754227A-0AB6-4170-9A2F-EEA924131637}" srcOrd="1" destOrd="0" presId="urn:microsoft.com/office/officeart/2005/8/layout/hierarchy2"/>
    <dgm:cxn modelId="{98168311-A209-4789-92D2-B9A537942F4C}" type="presParOf" srcId="{1754227A-0AB6-4170-9A2F-EEA924131637}" destId="{56D8B243-B960-449E-A222-79D0376899B9}" srcOrd="0" destOrd="0" presId="urn:microsoft.com/office/officeart/2005/8/layout/hierarchy2"/>
    <dgm:cxn modelId="{BCFDFB69-DD01-41BF-9689-BE025B22A02A}" type="presParOf" srcId="{56D8B243-B960-449E-A222-79D0376899B9}" destId="{4F78D856-4D7B-486C-AADE-F9E12925F6D2}" srcOrd="0" destOrd="0" presId="urn:microsoft.com/office/officeart/2005/8/layout/hierarchy2"/>
    <dgm:cxn modelId="{5D85657D-F931-4008-AD84-34A686B1542C}" type="presParOf" srcId="{1754227A-0AB6-4170-9A2F-EEA924131637}" destId="{ED6C1B5E-9D4C-441C-836B-0C47BC812E86}" srcOrd="1" destOrd="0" presId="urn:microsoft.com/office/officeart/2005/8/layout/hierarchy2"/>
    <dgm:cxn modelId="{67FBA1E8-D5C5-4B95-A129-882CAD5C4B3B}" type="presParOf" srcId="{ED6C1B5E-9D4C-441C-836B-0C47BC812E86}" destId="{8BE3EBE3-E6E4-4BBE-B4EF-0E6841938FAF}" srcOrd="0" destOrd="0" presId="urn:microsoft.com/office/officeart/2005/8/layout/hierarchy2"/>
    <dgm:cxn modelId="{541D33EE-5793-4B1F-878C-60611EB1B99B}" type="presParOf" srcId="{ED6C1B5E-9D4C-441C-836B-0C47BC812E86}" destId="{F50D867C-F955-44C7-9F39-1A875A552028}" srcOrd="1" destOrd="0" presId="urn:microsoft.com/office/officeart/2005/8/layout/hierarchy2"/>
    <dgm:cxn modelId="{5C4F9C95-77D4-43DA-9E43-171CDF72DF02}" type="presParOf" srcId="{1754227A-0AB6-4170-9A2F-EEA924131637}" destId="{C2AE69BD-2A63-4519-81F4-DC68F32B3D92}" srcOrd="2" destOrd="0" presId="urn:microsoft.com/office/officeart/2005/8/layout/hierarchy2"/>
    <dgm:cxn modelId="{78875196-792C-4842-9661-08A33CE1AEE0}" type="presParOf" srcId="{C2AE69BD-2A63-4519-81F4-DC68F32B3D92}" destId="{9D1EFE72-E343-47F6-AB62-280162D10742}" srcOrd="0" destOrd="0" presId="urn:microsoft.com/office/officeart/2005/8/layout/hierarchy2"/>
    <dgm:cxn modelId="{46AEBF33-2F8F-4526-BC65-127F8EC5E095}" type="presParOf" srcId="{1754227A-0AB6-4170-9A2F-EEA924131637}" destId="{5E047F71-EB3D-476D-A013-1A8605ECB6C8}" srcOrd="3" destOrd="0" presId="urn:microsoft.com/office/officeart/2005/8/layout/hierarchy2"/>
    <dgm:cxn modelId="{A3A3D568-2EBE-48AB-9DB8-AAB95853B1F6}" type="presParOf" srcId="{5E047F71-EB3D-476D-A013-1A8605ECB6C8}" destId="{0A45F356-52A6-444B-9984-8FC59677E7C2}" srcOrd="0" destOrd="0" presId="urn:microsoft.com/office/officeart/2005/8/layout/hierarchy2"/>
    <dgm:cxn modelId="{FE0213FE-255D-4FEC-8BC9-28B2A6A96C95}" type="presParOf" srcId="{5E047F71-EB3D-476D-A013-1A8605ECB6C8}" destId="{6AE1A034-E360-4CA4-B254-94856664A6DE}" srcOrd="1" destOrd="0" presId="urn:microsoft.com/office/officeart/2005/8/layout/hierarchy2"/>
    <dgm:cxn modelId="{A55DC8BC-FB96-4A91-8894-190BAE024C5E}" type="presParOf" srcId="{63769795-B79A-43F6-BBF0-ACAC9CE3C500}" destId="{AE4F5515-A4F6-4F64-84E3-B197F5016D08}" srcOrd="4" destOrd="0" presId="urn:microsoft.com/office/officeart/2005/8/layout/hierarchy2"/>
    <dgm:cxn modelId="{9048F91B-EC81-4538-9EB3-358A9F5D73D4}" type="presParOf" srcId="{AE4F5515-A4F6-4F64-84E3-B197F5016D08}" destId="{88DEED4D-2535-485B-B619-FDCA55555709}" srcOrd="0" destOrd="0" presId="urn:microsoft.com/office/officeart/2005/8/layout/hierarchy2"/>
    <dgm:cxn modelId="{B88FA6C7-962F-4817-A255-87EBD891EFE7}" type="presParOf" srcId="{63769795-B79A-43F6-BBF0-ACAC9CE3C500}" destId="{0B1838D3-E951-4920-899A-B643206A16CC}" srcOrd="5" destOrd="0" presId="urn:microsoft.com/office/officeart/2005/8/layout/hierarchy2"/>
    <dgm:cxn modelId="{9ADA57F1-98C4-4188-8087-3DAB8AFE203C}" type="presParOf" srcId="{0B1838D3-E951-4920-899A-B643206A16CC}" destId="{1FA6394C-8321-478C-8496-611D8A91388B}" srcOrd="0" destOrd="0" presId="urn:microsoft.com/office/officeart/2005/8/layout/hierarchy2"/>
    <dgm:cxn modelId="{F0A006D9-0CCF-4317-B3EA-6851DB45B3B9}" type="presParOf" srcId="{0B1838D3-E951-4920-899A-B643206A16CC}" destId="{BF2FD8F7-02D0-45EF-8EE2-C56D3D9C3646}" srcOrd="1" destOrd="0" presId="urn:microsoft.com/office/officeart/2005/8/layout/hierarchy2"/>
    <dgm:cxn modelId="{D2CB3313-7C96-4A6E-BF61-CF6B50F2164D}" type="presParOf" srcId="{BF2FD8F7-02D0-45EF-8EE2-C56D3D9C3646}" destId="{6A7A9D1D-827C-485F-BA62-A6CF3B7691F5}" srcOrd="0" destOrd="0" presId="urn:microsoft.com/office/officeart/2005/8/layout/hierarchy2"/>
    <dgm:cxn modelId="{1EA1A4FF-BFC2-4CDA-BE42-A3B9CDFE97C2}" type="presParOf" srcId="{6A7A9D1D-827C-485F-BA62-A6CF3B7691F5}" destId="{7D299853-81A4-46CF-9C17-F2067F711A30}" srcOrd="0" destOrd="0" presId="urn:microsoft.com/office/officeart/2005/8/layout/hierarchy2"/>
    <dgm:cxn modelId="{7B5543F9-0F26-4CD3-ACBE-A2B2F9627BCB}" type="presParOf" srcId="{BF2FD8F7-02D0-45EF-8EE2-C56D3D9C3646}" destId="{40A9CF7C-3D3F-4789-A5DB-33E9466A104B}" srcOrd="1" destOrd="0" presId="urn:microsoft.com/office/officeart/2005/8/layout/hierarchy2"/>
    <dgm:cxn modelId="{5B008519-486F-43ED-A1C4-1C10293EE21B}" type="presParOf" srcId="{40A9CF7C-3D3F-4789-A5DB-33E9466A104B}" destId="{30B57CC1-C662-4788-B114-EDD4B7AA07D9}" srcOrd="0" destOrd="0" presId="urn:microsoft.com/office/officeart/2005/8/layout/hierarchy2"/>
    <dgm:cxn modelId="{5B6D8C82-3D4E-4304-8934-BD60C510819B}" type="presParOf" srcId="{40A9CF7C-3D3F-4789-A5DB-33E9466A104B}" destId="{096EFBA8-9DE3-4DAA-AFAA-893AE0071F1F}" srcOrd="1" destOrd="0" presId="urn:microsoft.com/office/officeart/2005/8/layout/hierarchy2"/>
    <dgm:cxn modelId="{2B4AF896-E98D-4397-AC54-036417947B25}" type="presParOf" srcId="{BF2FD8F7-02D0-45EF-8EE2-C56D3D9C3646}" destId="{7D96203D-0188-4EE2-880A-576426430071}" srcOrd="2" destOrd="0" presId="urn:microsoft.com/office/officeart/2005/8/layout/hierarchy2"/>
    <dgm:cxn modelId="{771AE355-0AF9-4152-B4E1-B080A0EEE321}" type="presParOf" srcId="{7D96203D-0188-4EE2-880A-576426430071}" destId="{5978C5B4-F32B-477C-965B-6E10945CCACE}" srcOrd="0" destOrd="0" presId="urn:microsoft.com/office/officeart/2005/8/layout/hierarchy2"/>
    <dgm:cxn modelId="{51CD6826-E25F-4BB6-B6E0-28C1EE0AB572}" type="presParOf" srcId="{BF2FD8F7-02D0-45EF-8EE2-C56D3D9C3646}" destId="{EC8B2609-EA1E-4A41-BEB3-0152C6D8CFC7}" srcOrd="3" destOrd="0" presId="urn:microsoft.com/office/officeart/2005/8/layout/hierarchy2"/>
    <dgm:cxn modelId="{1827D47A-FAFF-4613-87C3-F3A63A9A8103}" type="presParOf" srcId="{EC8B2609-EA1E-4A41-BEB3-0152C6D8CFC7}" destId="{C0F2BB84-F4CB-410A-BB39-907C873DD8D3}" srcOrd="0" destOrd="0" presId="urn:microsoft.com/office/officeart/2005/8/layout/hierarchy2"/>
    <dgm:cxn modelId="{A0CAD12F-D711-402D-B787-D8173A4B3E0C}" type="presParOf" srcId="{EC8B2609-EA1E-4A41-BEB3-0152C6D8CFC7}" destId="{053620C8-32CC-4AFD-95A1-AE1A39B3B160}" srcOrd="1" destOrd="0" presId="urn:microsoft.com/office/officeart/2005/8/layout/hierarchy2"/>
    <dgm:cxn modelId="{78BCDA3D-E8D2-4BE1-AF61-5925CCD744C3}" type="presParOf" srcId="{BF2FD8F7-02D0-45EF-8EE2-C56D3D9C3646}" destId="{86CE83D5-717E-4DFE-8CF2-72D9A3DD102E}" srcOrd="4" destOrd="0" presId="urn:microsoft.com/office/officeart/2005/8/layout/hierarchy2"/>
    <dgm:cxn modelId="{4841A3DC-DA2F-44EB-A461-FD1C6EFDC155}" type="presParOf" srcId="{86CE83D5-717E-4DFE-8CF2-72D9A3DD102E}" destId="{62D24FA3-43CD-46AA-A4E1-D5753D5EEC01}" srcOrd="0" destOrd="0" presId="urn:microsoft.com/office/officeart/2005/8/layout/hierarchy2"/>
    <dgm:cxn modelId="{3CBE0638-1B9D-42ED-BB60-E0DDBA550079}" type="presParOf" srcId="{BF2FD8F7-02D0-45EF-8EE2-C56D3D9C3646}" destId="{AE4774C1-3197-4406-92DE-DE1CD3D960C1}" srcOrd="5" destOrd="0" presId="urn:microsoft.com/office/officeart/2005/8/layout/hierarchy2"/>
    <dgm:cxn modelId="{28524C65-C5DD-42B2-BD4B-F5B8EDD54782}" type="presParOf" srcId="{AE4774C1-3197-4406-92DE-DE1CD3D960C1}" destId="{C657B26F-0B34-4FA6-A750-ADF253A44D73}" srcOrd="0" destOrd="0" presId="urn:microsoft.com/office/officeart/2005/8/layout/hierarchy2"/>
    <dgm:cxn modelId="{0260F842-ACDC-4B69-A001-76241011FDA9}" type="presParOf" srcId="{AE4774C1-3197-4406-92DE-DE1CD3D960C1}" destId="{4B666006-7DA6-4E24-9F8F-A0699D86DB92}" srcOrd="1" destOrd="0" presId="urn:microsoft.com/office/officeart/2005/8/layout/hierarchy2"/>
    <dgm:cxn modelId="{31674FF1-D411-4188-9D42-C53B675E66E9}" type="presParOf" srcId="{BF2FD8F7-02D0-45EF-8EE2-C56D3D9C3646}" destId="{93B7CB6A-94B6-4386-8198-667D55E9E0A6}" srcOrd="6" destOrd="0" presId="urn:microsoft.com/office/officeart/2005/8/layout/hierarchy2"/>
    <dgm:cxn modelId="{2EA63164-772D-4247-8959-29B4AD5AFC9B}" type="presParOf" srcId="{93B7CB6A-94B6-4386-8198-667D55E9E0A6}" destId="{E3F036C5-11E1-41F9-92A9-FD2F5ED961CA}" srcOrd="0" destOrd="0" presId="urn:microsoft.com/office/officeart/2005/8/layout/hierarchy2"/>
    <dgm:cxn modelId="{2E8D23EB-7EAD-483E-89E0-9FF1B26C1B9E}" type="presParOf" srcId="{BF2FD8F7-02D0-45EF-8EE2-C56D3D9C3646}" destId="{38A83B6D-DAD4-4604-A338-1FC702D6D0CE}" srcOrd="7" destOrd="0" presId="urn:microsoft.com/office/officeart/2005/8/layout/hierarchy2"/>
    <dgm:cxn modelId="{042CD38E-A479-4E96-A2E0-F722ECD9D744}" type="presParOf" srcId="{38A83B6D-DAD4-4604-A338-1FC702D6D0CE}" destId="{60DBDDC2-FAC0-43A8-9A80-D47A00B78F43}" srcOrd="0" destOrd="0" presId="urn:microsoft.com/office/officeart/2005/8/layout/hierarchy2"/>
    <dgm:cxn modelId="{0B532CBB-6E0B-4A17-8997-D027CCDEC171}" type="presParOf" srcId="{38A83B6D-DAD4-4604-A338-1FC702D6D0CE}" destId="{76F4C53D-00E5-490D-B561-DB2A7E15E0A3}" srcOrd="1" destOrd="0" presId="urn:microsoft.com/office/officeart/2005/8/layout/hierarchy2"/>
    <dgm:cxn modelId="{81AFE1D0-A342-4C85-BB3E-4AD865137A1C}" type="presParOf" srcId="{BF2FD8F7-02D0-45EF-8EE2-C56D3D9C3646}" destId="{86AFDC84-02E9-4F9A-AECA-40B05F0AA190}" srcOrd="8" destOrd="0" presId="urn:microsoft.com/office/officeart/2005/8/layout/hierarchy2"/>
    <dgm:cxn modelId="{73F2EE9F-1514-43A4-AA7E-5F01690D80D9}" type="presParOf" srcId="{86AFDC84-02E9-4F9A-AECA-40B05F0AA190}" destId="{71DE0844-410D-4F9E-B52D-A3448520D311}" srcOrd="0" destOrd="0" presId="urn:microsoft.com/office/officeart/2005/8/layout/hierarchy2"/>
    <dgm:cxn modelId="{94B29502-F5AE-4BA9-B6B2-280A9C0874C4}" type="presParOf" srcId="{BF2FD8F7-02D0-45EF-8EE2-C56D3D9C3646}" destId="{7BBB91C1-297D-44E3-A4A9-D1CADC0D5AD8}" srcOrd="9" destOrd="0" presId="urn:microsoft.com/office/officeart/2005/8/layout/hierarchy2"/>
    <dgm:cxn modelId="{9F592EE9-0823-40A2-BA4B-4C26B91FE5BC}" type="presParOf" srcId="{7BBB91C1-297D-44E3-A4A9-D1CADC0D5AD8}" destId="{5A8141D3-E70C-4B91-BA4A-AAAA846EB3C2}" srcOrd="0" destOrd="0" presId="urn:microsoft.com/office/officeart/2005/8/layout/hierarchy2"/>
    <dgm:cxn modelId="{C6391365-B351-4ECC-AAC0-B19650B1AF80}" type="presParOf" srcId="{7BBB91C1-297D-44E3-A4A9-D1CADC0D5AD8}" destId="{21820F63-F7CD-4BB1-9240-EC078DF9100E}" srcOrd="1" destOrd="0" presId="urn:microsoft.com/office/officeart/2005/8/layout/hierarchy2"/>
    <dgm:cxn modelId="{DF34AE9B-54FA-4083-9829-4073F929AE2C}" type="presParOf" srcId="{63769795-B79A-43F6-BBF0-ACAC9CE3C500}" destId="{5EA6C647-B2DA-44BA-A8E4-45AB7AA30D5F}" srcOrd="6" destOrd="0" presId="urn:microsoft.com/office/officeart/2005/8/layout/hierarchy2"/>
    <dgm:cxn modelId="{CDC11018-4102-4226-8BB3-3A640260C32F}" type="presParOf" srcId="{5EA6C647-B2DA-44BA-A8E4-45AB7AA30D5F}" destId="{4BFC8341-E224-4B08-9F5D-5603F9E81D3E}" srcOrd="0" destOrd="0" presId="urn:microsoft.com/office/officeart/2005/8/layout/hierarchy2"/>
    <dgm:cxn modelId="{3CD870BB-0D0F-48F9-AB89-0217B67B1CB1}" type="presParOf" srcId="{63769795-B79A-43F6-BBF0-ACAC9CE3C500}" destId="{9C17A154-882F-41C3-AFA1-3C682D2797A0}" srcOrd="7" destOrd="0" presId="urn:microsoft.com/office/officeart/2005/8/layout/hierarchy2"/>
    <dgm:cxn modelId="{B7CD88DA-CB52-4FB8-816E-7205152010B1}" type="presParOf" srcId="{9C17A154-882F-41C3-AFA1-3C682D2797A0}" destId="{0D1F95EA-CCFD-49C9-A7A1-4B7C48570B5C}" srcOrd="0" destOrd="0" presId="urn:microsoft.com/office/officeart/2005/8/layout/hierarchy2"/>
    <dgm:cxn modelId="{F0732981-6B67-4A3E-A347-76590826D486}" type="presParOf" srcId="{9C17A154-882F-41C3-AFA1-3C682D2797A0}" destId="{C71CF78C-EE41-4CBC-AB73-4884F9B7499A}" srcOrd="1" destOrd="0" presId="urn:microsoft.com/office/officeart/2005/8/layout/hierarchy2"/>
    <dgm:cxn modelId="{6284D9AE-7F84-4ADD-BC67-B0BA74D66C9E}" type="presParOf" srcId="{C71CF78C-EE41-4CBC-AB73-4884F9B7499A}" destId="{ED014CA6-2A0F-495D-AF89-EAFBB352E86F}" srcOrd="0" destOrd="0" presId="urn:microsoft.com/office/officeart/2005/8/layout/hierarchy2"/>
    <dgm:cxn modelId="{25D944D0-89A5-48BA-972B-E209BB2A8C72}" type="presParOf" srcId="{ED014CA6-2A0F-495D-AF89-EAFBB352E86F}" destId="{EC41F4D6-52BC-46A4-BD01-B19D248DA5C2}" srcOrd="0" destOrd="0" presId="urn:microsoft.com/office/officeart/2005/8/layout/hierarchy2"/>
    <dgm:cxn modelId="{9EFB75CF-35E6-4E0E-AC0A-8E8C050372F6}" type="presParOf" srcId="{C71CF78C-EE41-4CBC-AB73-4884F9B7499A}" destId="{75452CC8-D833-420C-BA0F-616E5B345ECB}" srcOrd="1" destOrd="0" presId="urn:microsoft.com/office/officeart/2005/8/layout/hierarchy2"/>
    <dgm:cxn modelId="{7944FEC5-ED49-4AD0-AD51-A7480DD0C701}" type="presParOf" srcId="{75452CC8-D833-420C-BA0F-616E5B345ECB}" destId="{EE16ED22-B1E9-441D-A41B-A60CA2E52C77}" srcOrd="0" destOrd="0" presId="urn:microsoft.com/office/officeart/2005/8/layout/hierarchy2"/>
    <dgm:cxn modelId="{B64B2C8A-422E-4D1D-AF85-93B6E8788243}" type="presParOf" srcId="{75452CC8-D833-420C-BA0F-616E5B345ECB}" destId="{2068741D-0E0D-4C52-A786-CDC61A96BBF7}" srcOrd="1" destOrd="0" presId="urn:microsoft.com/office/officeart/2005/8/layout/hierarchy2"/>
    <dgm:cxn modelId="{EA1E43E6-DFB8-467B-A805-63FBC74D4033}" type="presParOf" srcId="{C71CF78C-EE41-4CBC-AB73-4884F9B7499A}" destId="{5583891E-CDBC-42D3-84A4-226468786B6C}" srcOrd="2" destOrd="0" presId="urn:microsoft.com/office/officeart/2005/8/layout/hierarchy2"/>
    <dgm:cxn modelId="{AB37C95E-3DFD-46C8-BA7B-CEDD0A722C59}" type="presParOf" srcId="{5583891E-CDBC-42D3-84A4-226468786B6C}" destId="{69662296-1717-4B19-AD4E-DB45964ACA2B}" srcOrd="0" destOrd="0" presId="urn:microsoft.com/office/officeart/2005/8/layout/hierarchy2"/>
    <dgm:cxn modelId="{354C0B5B-93DC-4D26-9311-DBEF31E39701}" type="presParOf" srcId="{C71CF78C-EE41-4CBC-AB73-4884F9B7499A}" destId="{66471CA8-664B-458C-9A77-00E8319E6CCA}" srcOrd="3" destOrd="0" presId="urn:microsoft.com/office/officeart/2005/8/layout/hierarchy2"/>
    <dgm:cxn modelId="{5B4EB0EB-34DA-4BA2-A9E6-14860AFB3FF7}" type="presParOf" srcId="{66471CA8-664B-458C-9A77-00E8319E6CCA}" destId="{1A09EB87-2FEF-4ECB-B128-0146C7E614F8}" srcOrd="0" destOrd="0" presId="urn:microsoft.com/office/officeart/2005/8/layout/hierarchy2"/>
    <dgm:cxn modelId="{72BFFD2C-AB08-42BA-866B-C6EDDC5AD71C}" type="presParOf" srcId="{66471CA8-664B-458C-9A77-00E8319E6CCA}" destId="{49D76D1E-28DE-4D74-9A7B-C0E10B2BA15D}" srcOrd="1" destOrd="0" presId="urn:microsoft.com/office/officeart/2005/8/layout/hierarchy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87D8E20-A3BB-4C2E-858D-615AEB5ACE74}" type="doc">
      <dgm:prSet loTypeId="urn:microsoft.com/office/officeart/2005/8/layout/hierarchy2" loCatId="hierarchy" qsTypeId="urn:microsoft.com/office/officeart/2005/8/quickstyle/simple1" qsCatId="simple" csTypeId="urn:microsoft.com/office/officeart/2005/8/colors/accent2_5" csCatId="accent2" phldr="1"/>
      <dgm:spPr/>
      <dgm:t>
        <a:bodyPr/>
        <a:lstStyle/>
        <a:p>
          <a:endParaRPr lang="en-US"/>
        </a:p>
      </dgm:t>
    </dgm:pt>
    <dgm:pt modelId="{0DD3213B-75A7-4BFF-B155-897B689FA1CE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behaviors </a:t>
          </a:r>
          <a:br>
            <a:rPr lang="en-US" sz="1400" dirty="0" smtClean="0"/>
          </a:br>
          <a:r>
            <a:rPr lang="en-US" sz="1400" dirty="0" smtClean="0"/>
            <a:t>(30% of determinants)</a:t>
          </a:r>
          <a:endParaRPr lang="en-US" sz="1400" dirty="0"/>
        </a:p>
      </dgm:t>
    </dgm:pt>
    <dgm:pt modelId="{08ED5FE0-B6CD-4F86-B531-FE0AD03C9D11}" type="parTrans" cxnId="{1F8E19E9-3C21-43F0-ABB3-CD4EF8EC83F4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D0053E53-B578-49B6-AAD8-055EBAA70CA6}" type="sibTrans" cxnId="{1F8E19E9-3C21-43F0-ABB3-CD4EF8EC83F4}">
      <dgm:prSet/>
      <dgm:spPr/>
      <dgm:t>
        <a:bodyPr/>
        <a:lstStyle/>
        <a:p>
          <a:pPr algn="ctr"/>
          <a:endParaRPr lang="en-US" sz="1400"/>
        </a:p>
      </dgm:t>
    </dgm:pt>
    <dgm:pt modelId="{7808B529-2099-4D82-AC1D-3FA3B2D5C832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Social and economic factors</a:t>
          </a:r>
          <a:br>
            <a:rPr lang="en-US" sz="1400" dirty="0" smtClean="0"/>
          </a:br>
          <a:r>
            <a:rPr lang="en-US" sz="1400" dirty="0" smtClean="0"/>
            <a:t>(40% of determinants)</a:t>
          </a:r>
          <a:endParaRPr lang="en-US" sz="1400" dirty="0"/>
        </a:p>
      </dgm:t>
    </dgm:pt>
    <dgm:pt modelId="{7788F1C3-090B-45B1-AF3E-9992F52944E9}" type="parTrans" cxnId="{87D29AAF-79E0-4ECF-BBE3-9178EC579CA2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F89B7505-1DBC-4602-8754-1CF1E638A213}" type="sibTrans" cxnId="{87D29AAF-79E0-4ECF-BBE3-9178EC579CA2}">
      <dgm:prSet/>
      <dgm:spPr/>
      <dgm:t>
        <a:bodyPr/>
        <a:lstStyle/>
        <a:p>
          <a:pPr algn="ctr"/>
          <a:endParaRPr lang="en-US" sz="1400"/>
        </a:p>
      </dgm:t>
    </dgm:pt>
    <dgm:pt modelId="{6131A003-98E4-48AA-BCC0-0E18CB43E930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Physical environment </a:t>
          </a:r>
          <a:br>
            <a:rPr lang="en-US" sz="1400" dirty="0" smtClean="0"/>
          </a:br>
          <a:r>
            <a:rPr lang="en-US" sz="1400" dirty="0" smtClean="0"/>
            <a:t>(10% of determinants)</a:t>
          </a:r>
          <a:endParaRPr lang="en-US" sz="1400" dirty="0"/>
        </a:p>
      </dgm:t>
    </dgm:pt>
    <dgm:pt modelId="{35B28DDD-F049-4CF2-98E2-9DC766E0A171}" type="parTrans" cxnId="{97E433AC-2C43-4630-9679-38455391DF45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2588DC31-7E61-4B04-92D6-29C79B77E22A}" type="sibTrans" cxnId="{97E433AC-2C43-4630-9679-38455391DF45}">
      <dgm:prSet/>
      <dgm:spPr/>
      <dgm:t>
        <a:bodyPr/>
        <a:lstStyle/>
        <a:p>
          <a:pPr algn="ctr"/>
          <a:endParaRPr lang="en-US" sz="1400"/>
        </a:p>
      </dgm:t>
    </dgm:pt>
    <dgm:pt modelId="{39F7010F-243D-4020-B497-C204BAE5FB7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E4476F6-685C-4000-8120-981F2A6E23BE}" type="parTrans" cxnId="{FBF8446E-F5E7-4F90-8597-2A5190EEC69D}">
      <dgm:prSet custT="1"/>
      <dgm:spPr/>
      <dgm:t>
        <a:bodyPr/>
        <a:lstStyle/>
        <a:p>
          <a:pPr algn="ctr"/>
          <a:endParaRPr lang="en-US" sz="1400" dirty="0"/>
        </a:p>
      </dgm:t>
    </dgm:pt>
    <dgm:pt modelId="{A4F22714-D202-4711-B397-E8631520A131}" type="sibTrans" cxnId="{FBF8446E-F5E7-4F90-8597-2A5190EEC69D}">
      <dgm:prSet/>
      <dgm:spPr/>
      <dgm:t>
        <a:bodyPr/>
        <a:lstStyle/>
        <a:p>
          <a:pPr algn="ctr"/>
          <a:endParaRPr lang="en-US" sz="1400"/>
        </a:p>
      </dgm:t>
    </dgm:pt>
    <dgm:pt modelId="{05021703-CFAE-41EC-BD53-D77EA42B691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AB4B0EDF-A08D-401F-B849-CD55F262643C}" type="parTrans" cxnId="{E9F7CA6E-FFFF-4FA8-A417-6BF0FA296351}">
      <dgm:prSet custT="1"/>
      <dgm:spPr/>
      <dgm:t>
        <a:bodyPr/>
        <a:lstStyle/>
        <a:p>
          <a:pPr algn="ctr"/>
          <a:endParaRPr lang="en-US" sz="1400" dirty="0"/>
        </a:p>
      </dgm:t>
    </dgm:pt>
    <dgm:pt modelId="{1C436E13-FD71-4FB7-B43E-246AA813A09A}" type="sibTrans" cxnId="{E9F7CA6E-FFFF-4FA8-A417-6BF0FA296351}">
      <dgm:prSet/>
      <dgm:spPr/>
      <dgm:t>
        <a:bodyPr/>
        <a:lstStyle/>
        <a:p>
          <a:pPr algn="ctr"/>
          <a:endParaRPr lang="en-US" sz="1400"/>
        </a:p>
      </dgm:t>
    </dgm:pt>
    <dgm:pt modelId="{D0506287-C2A5-4E5A-97CB-EA834567826C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EF1BB0B3-2E2E-432E-B090-EE6CA76C2FF5}" type="parTrans" cxnId="{B5FF8BC6-DD9E-4102-9167-CA978A55D2D8}">
      <dgm:prSet custT="1"/>
      <dgm:spPr/>
      <dgm:t>
        <a:bodyPr/>
        <a:lstStyle/>
        <a:p>
          <a:pPr algn="ctr"/>
          <a:endParaRPr lang="en-US" sz="1400" dirty="0"/>
        </a:p>
      </dgm:t>
    </dgm:pt>
    <dgm:pt modelId="{36406E95-FA5F-4B89-AC00-D85AFD020D4B}" type="sibTrans" cxnId="{B5FF8BC6-DD9E-4102-9167-CA978A55D2D8}">
      <dgm:prSet/>
      <dgm:spPr/>
      <dgm:t>
        <a:bodyPr/>
        <a:lstStyle/>
        <a:p>
          <a:pPr algn="ctr"/>
          <a:endParaRPr lang="en-US" sz="1400"/>
        </a:p>
      </dgm:t>
    </dgm:pt>
    <dgm:pt modelId="{4CB38910-05E7-4735-B48F-BAE6F34E924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10AD546-FD60-46A7-896B-477EFD88FF75}" type="parTrans" cxnId="{517BE2DD-4E26-4B90-876A-CAB83E23DAFD}">
      <dgm:prSet custT="1"/>
      <dgm:spPr/>
      <dgm:t>
        <a:bodyPr/>
        <a:lstStyle/>
        <a:p>
          <a:pPr algn="ctr"/>
          <a:endParaRPr lang="en-US" sz="1400" dirty="0"/>
        </a:p>
      </dgm:t>
    </dgm:pt>
    <dgm:pt modelId="{B7A54E28-3BA4-47BA-A6E7-88AB029DD2FC}" type="sibTrans" cxnId="{517BE2DD-4E26-4B90-876A-CAB83E23DAFD}">
      <dgm:prSet/>
      <dgm:spPr/>
      <dgm:t>
        <a:bodyPr/>
        <a:lstStyle/>
        <a:p>
          <a:pPr algn="ctr"/>
          <a:endParaRPr lang="en-US" sz="1400"/>
        </a:p>
      </dgm:t>
    </dgm:pt>
    <dgm:pt modelId="{372C3178-D6B3-4F3C-842B-5EAC7002A55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B117EA1-2B2E-419F-8E15-A97A22AA3F75}" type="parTrans" cxnId="{B73FC0B8-872E-4199-885C-2AD8D8E58CEF}">
      <dgm:prSet custT="1"/>
      <dgm:spPr/>
      <dgm:t>
        <a:bodyPr/>
        <a:lstStyle/>
        <a:p>
          <a:pPr algn="ctr"/>
          <a:endParaRPr lang="en-US" sz="1400" dirty="0"/>
        </a:p>
      </dgm:t>
    </dgm:pt>
    <dgm:pt modelId="{B1A9E497-1621-449B-8A06-FEFB127811F1}" type="sibTrans" cxnId="{B73FC0B8-872E-4199-885C-2AD8D8E58CEF}">
      <dgm:prSet/>
      <dgm:spPr/>
      <dgm:t>
        <a:bodyPr/>
        <a:lstStyle/>
        <a:p>
          <a:pPr algn="ctr"/>
          <a:endParaRPr lang="en-US" sz="1400"/>
        </a:p>
      </dgm:t>
    </dgm:pt>
    <dgm:pt modelId="{BCBAD23E-7DCB-48A4-B5F3-229070599E91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9E424292-799E-48E1-9802-5D41C903CEE7}" type="parTrans" cxnId="{68EAEFEE-4D74-48B9-880F-A9B53E427ABE}">
      <dgm:prSet custT="1"/>
      <dgm:spPr/>
      <dgm:t>
        <a:bodyPr/>
        <a:lstStyle/>
        <a:p>
          <a:pPr algn="ctr"/>
          <a:endParaRPr lang="en-US" sz="1400" dirty="0"/>
        </a:p>
      </dgm:t>
    </dgm:pt>
    <dgm:pt modelId="{C7C11D2B-2193-427A-B377-293EC12D6B2C}" type="sibTrans" cxnId="{68EAEFEE-4D74-48B9-880F-A9B53E427ABE}">
      <dgm:prSet/>
      <dgm:spPr/>
      <dgm:t>
        <a:bodyPr/>
        <a:lstStyle/>
        <a:p>
          <a:pPr algn="ctr"/>
          <a:endParaRPr lang="en-US" sz="1400"/>
        </a:p>
      </dgm:t>
    </dgm:pt>
    <dgm:pt modelId="{18BEEE9E-F58C-417E-9534-24A887A40ED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E2D3C75-C0CE-415D-BBE7-8C2D55FAE743}" type="parTrans" cxnId="{645003CD-A7A4-4A5E-815B-F4AA0EC4C1FE}">
      <dgm:prSet custT="1"/>
      <dgm:spPr/>
      <dgm:t>
        <a:bodyPr/>
        <a:lstStyle/>
        <a:p>
          <a:pPr algn="ctr"/>
          <a:endParaRPr lang="en-US" sz="1400" dirty="0"/>
        </a:p>
      </dgm:t>
    </dgm:pt>
    <dgm:pt modelId="{021E7B0A-CF7B-4501-8B40-6711E4EA6870}" type="sibTrans" cxnId="{645003CD-A7A4-4A5E-815B-F4AA0EC4C1FE}">
      <dgm:prSet/>
      <dgm:spPr/>
      <dgm:t>
        <a:bodyPr/>
        <a:lstStyle/>
        <a:p>
          <a:pPr algn="ctr"/>
          <a:endParaRPr lang="en-US" sz="1400"/>
        </a:p>
      </dgm:t>
    </dgm:pt>
    <dgm:pt modelId="{9E0CD5DF-125E-4E64-83CF-6D4FC68FD2B8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9EE0A95-1754-45FB-AFA2-A11CBAEFA0D4}" type="parTrans" cxnId="{A0588894-9313-44B8-842B-DD13DF7943F7}">
      <dgm:prSet custT="1"/>
      <dgm:spPr/>
      <dgm:t>
        <a:bodyPr/>
        <a:lstStyle/>
        <a:p>
          <a:pPr algn="ctr"/>
          <a:endParaRPr lang="en-US" sz="1400" dirty="0"/>
        </a:p>
      </dgm:t>
    </dgm:pt>
    <dgm:pt modelId="{244DCFE9-057B-4B46-B423-2DBCE195B020}" type="sibTrans" cxnId="{A0588894-9313-44B8-842B-DD13DF7943F7}">
      <dgm:prSet/>
      <dgm:spPr/>
      <dgm:t>
        <a:bodyPr/>
        <a:lstStyle/>
        <a:p>
          <a:pPr algn="ctr"/>
          <a:endParaRPr lang="en-US" sz="1400"/>
        </a:p>
      </dgm:t>
    </dgm:pt>
    <dgm:pt modelId="{86D899A5-4106-4929-9CA6-D8EC40FAF205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C36260BB-4F80-44AD-92F0-F88F350E2143}" type="parTrans" cxnId="{815F0B51-14B1-4D6F-9911-18CA61D0C1A3}">
      <dgm:prSet custT="1"/>
      <dgm:spPr/>
      <dgm:t>
        <a:bodyPr/>
        <a:lstStyle/>
        <a:p>
          <a:pPr algn="ctr"/>
          <a:endParaRPr lang="en-US" sz="1400" dirty="0"/>
        </a:p>
      </dgm:t>
    </dgm:pt>
    <dgm:pt modelId="{113E16FD-A1E3-454D-B783-994714823C4F}" type="sibTrans" cxnId="{815F0B51-14B1-4D6F-9911-18CA61D0C1A3}">
      <dgm:prSet/>
      <dgm:spPr/>
      <dgm:t>
        <a:bodyPr/>
        <a:lstStyle/>
        <a:p>
          <a:pPr algn="ctr"/>
          <a:endParaRPr lang="en-US" sz="1400"/>
        </a:p>
      </dgm:t>
    </dgm:pt>
    <dgm:pt modelId="{55EB44E3-452C-4779-BA1D-9CE9E890392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606DA4C2-074C-48BF-9F6E-3ED3FA62D329}" type="parTrans" cxnId="{E5BB13E5-C6F5-4256-8788-B635DB366091}">
      <dgm:prSet/>
      <dgm:spPr/>
      <dgm:t>
        <a:bodyPr/>
        <a:lstStyle/>
        <a:p>
          <a:endParaRPr lang="en-US" dirty="0"/>
        </a:p>
      </dgm:t>
    </dgm:pt>
    <dgm:pt modelId="{5BA94CF0-4526-44B9-87F2-A2AB0F443DFF}" type="sibTrans" cxnId="{E5BB13E5-C6F5-4256-8788-B635DB366091}">
      <dgm:prSet/>
      <dgm:spPr/>
      <dgm:t>
        <a:bodyPr/>
        <a:lstStyle/>
        <a:p>
          <a:endParaRPr lang="en-US"/>
        </a:p>
      </dgm:t>
    </dgm:pt>
    <dgm:pt modelId="{49DAE15E-ECE4-468F-BDF0-3294C06ABBA0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530B2F9-9BFD-4FCE-9532-0CDBA827A740}" type="parTrans" cxnId="{C364BCE8-C445-4CFB-B69D-901120BD9E76}">
      <dgm:prSet/>
      <dgm:spPr/>
      <dgm:t>
        <a:bodyPr/>
        <a:lstStyle/>
        <a:p>
          <a:endParaRPr lang="en-US" dirty="0"/>
        </a:p>
      </dgm:t>
    </dgm:pt>
    <dgm:pt modelId="{EE357941-B659-41D5-966E-7867A3868A2A}" type="sibTrans" cxnId="{C364BCE8-C445-4CFB-B69D-901120BD9E76}">
      <dgm:prSet/>
      <dgm:spPr/>
      <dgm:t>
        <a:bodyPr/>
        <a:lstStyle/>
        <a:p>
          <a:endParaRPr lang="en-US"/>
        </a:p>
      </dgm:t>
    </dgm:pt>
    <dgm:pt modelId="{2C68D47F-A384-4B8E-B013-513FCEF659F1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Clinical care </a:t>
          </a:r>
          <a:br>
            <a:rPr lang="en-US" sz="1400" dirty="0" smtClean="0"/>
          </a:br>
          <a:r>
            <a:rPr lang="en-US" sz="1400" dirty="0" smtClean="0"/>
            <a:t>(20% of determinants)</a:t>
          </a:r>
          <a:endParaRPr lang="en-US" sz="1400" dirty="0"/>
        </a:p>
      </dgm:t>
    </dgm:pt>
    <dgm:pt modelId="{BBDCA7A1-B9C9-41F2-A195-526FB0D38022}" type="parTrans" cxnId="{585E43B4-4CC9-422B-9697-CEDD67AE4287}">
      <dgm:prSet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US" dirty="0"/>
        </a:p>
      </dgm:t>
    </dgm:pt>
    <dgm:pt modelId="{D0A5562F-E4A6-4461-B9DA-DB4603248E84}" type="sibTrans" cxnId="{585E43B4-4CC9-422B-9697-CEDD67AE4287}">
      <dgm:prSet/>
      <dgm:spPr/>
      <dgm:t>
        <a:bodyPr/>
        <a:lstStyle/>
        <a:p>
          <a:endParaRPr lang="en-US"/>
        </a:p>
      </dgm:t>
    </dgm:pt>
    <dgm:pt modelId="{903B1B83-6E8A-45EA-B128-88D604B0478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4EB87556-E2C9-4879-B897-215FA8065E1A}" type="parTrans" cxnId="{152F631C-CF27-4B71-8EE8-47E22CA44FFC}">
      <dgm:prSet/>
      <dgm:spPr/>
      <dgm:t>
        <a:bodyPr/>
        <a:lstStyle/>
        <a:p>
          <a:endParaRPr lang="en-US" dirty="0"/>
        </a:p>
      </dgm:t>
    </dgm:pt>
    <dgm:pt modelId="{6C69E49D-04EE-4170-AEF9-2E9BB38D7206}" type="sibTrans" cxnId="{152F631C-CF27-4B71-8EE8-47E22CA44FFC}">
      <dgm:prSet/>
      <dgm:spPr/>
      <dgm:t>
        <a:bodyPr/>
        <a:lstStyle/>
        <a:p>
          <a:endParaRPr lang="en-US"/>
        </a:p>
      </dgm:t>
    </dgm:pt>
    <dgm:pt modelId="{2359DBE4-59F4-42B1-A9BC-969628D8B1BF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127176F-AA70-411C-9712-9529507F9DD5}" type="parTrans" cxnId="{1A80AB0A-1854-4E3D-BEBA-F983656BC0FF}">
      <dgm:prSet/>
      <dgm:spPr/>
      <dgm:t>
        <a:bodyPr/>
        <a:lstStyle/>
        <a:p>
          <a:endParaRPr lang="en-US" dirty="0"/>
        </a:p>
      </dgm:t>
    </dgm:pt>
    <dgm:pt modelId="{882D04B8-942E-41E6-AC84-7FA723014E18}" type="sibTrans" cxnId="{1A80AB0A-1854-4E3D-BEBA-F983656BC0FF}">
      <dgm:prSet/>
      <dgm:spPr/>
      <dgm:t>
        <a:bodyPr/>
        <a:lstStyle/>
        <a:p>
          <a:endParaRPr lang="en-US"/>
        </a:p>
      </dgm:t>
    </dgm:pt>
    <dgm:pt modelId="{760901F2-D605-404E-9ED9-047D1C0706C1}">
      <dgm:prSet phldrT="[Text]" custT="1">
        <dgm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Determinants</a:t>
          </a:r>
          <a:endParaRPr lang="en-US" sz="1400" dirty="0"/>
        </a:p>
      </dgm:t>
    </dgm:pt>
    <dgm:pt modelId="{B6DDEE04-DBE7-4B01-999A-1C9A554DFEEA}" type="sib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E124F0BA-CD05-4077-A8CA-F9F3D78FCA51}" type="par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46597B15-3812-41B5-8743-71005A1C0858}" type="pres">
      <dgm:prSet presAssocID="{087D8E20-A3BB-4C2E-858D-615AEB5ACE74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ABD5E0E-0958-4C51-B137-A88DABFF96CA}" type="pres">
      <dgm:prSet presAssocID="{760901F2-D605-404E-9ED9-047D1C0706C1}" presName="root1" presStyleCnt="0"/>
      <dgm:spPr/>
      <dgm:t>
        <a:bodyPr/>
        <a:lstStyle/>
        <a:p>
          <a:endParaRPr lang="en-US"/>
        </a:p>
      </dgm:t>
    </dgm:pt>
    <dgm:pt modelId="{5A60AC3E-C76A-4F82-A606-B8CA8E5A5E4A}" type="pres">
      <dgm:prSet presAssocID="{760901F2-D605-404E-9ED9-047D1C0706C1}" presName="LevelOneTextNode" presStyleLbl="node0" presStyleIdx="0" presStyleCnt="1" custScaleX="313844" custScaleY="313844" custLinFactX="-131321" custLinFactNeighborX="-200000" custLinFactNeighborY="-1101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3769795-B79A-43F6-BBF0-ACAC9CE3C500}" type="pres">
      <dgm:prSet presAssocID="{760901F2-D605-404E-9ED9-047D1C0706C1}" presName="level2hierChild" presStyleCnt="0"/>
      <dgm:spPr/>
      <dgm:t>
        <a:bodyPr/>
        <a:lstStyle/>
        <a:p>
          <a:endParaRPr lang="en-US"/>
        </a:p>
      </dgm:t>
    </dgm:pt>
    <dgm:pt modelId="{82246F78-8768-4632-AF5F-4B552F796273}" type="pres">
      <dgm:prSet presAssocID="{08ED5FE0-B6CD-4F86-B531-FE0AD03C9D11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73087DEC-A9B6-4D0C-AA4A-9EF6304DC09F}" type="pres">
      <dgm:prSet presAssocID="{08ED5FE0-B6CD-4F86-B531-FE0AD03C9D11}" presName="connTx" presStyleLbl="parChTrans1D2" presStyleIdx="0" presStyleCnt="4"/>
      <dgm:spPr/>
      <dgm:t>
        <a:bodyPr/>
        <a:lstStyle/>
        <a:p>
          <a:endParaRPr lang="en-US"/>
        </a:p>
      </dgm:t>
    </dgm:pt>
    <dgm:pt modelId="{E233A987-0298-4857-AA52-E7E894BC1FF8}" type="pres">
      <dgm:prSet presAssocID="{0DD3213B-75A7-4BFF-B155-897B689FA1CE}" presName="root2" presStyleCnt="0"/>
      <dgm:spPr/>
      <dgm:t>
        <a:bodyPr/>
        <a:lstStyle/>
        <a:p>
          <a:endParaRPr lang="en-US"/>
        </a:p>
      </dgm:t>
    </dgm:pt>
    <dgm:pt modelId="{CFB83552-E31A-465D-9ABC-699728DCA3F3}" type="pres">
      <dgm:prSet presAssocID="{0DD3213B-75A7-4BFF-B155-897B689FA1CE}" presName="LevelTwoTextNode" presStyleLbl="node2" presStyleIdx="0" presStyleCnt="4" custScaleX="259375" custScaleY="25937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0567013-8564-4745-8175-0890DF88DF22}" type="pres">
      <dgm:prSet presAssocID="{0DD3213B-75A7-4BFF-B155-897B689FA1CE}" presName="level3hierChild" presStyleCnt="0"/>
      <dgm:spPr/>
      <dgm:t>
        <a:bodyPr/>
        <a:lstStyle/>
        <a:p>
          <a:endParaRPr lang="en-US"/>
        </a:p>
      </dgm:t>
    </dgm:pt>
    <dgm:pt modelId="{5F6AF994-0C66-444D-92C5-84366CC01CE5}" type="pres">
      <dgm:prSet presAssocID="{9E424292-799E-48E1-9802-5D41C903CEE7}" presName="conn2-1" presStyleLbl="parChTrans1D3" presStyleIdx="0" presStyleCnt="13"/>
      <dgm:spPr/>
      <dgm:t>
        <a:bodyPr/>
        <a:lstStyle/>
        <a:p>
          <a:endParaRPr lang="en-US"/>
        </a:p>
      </dgm:t>
    </dgm:pt>
    <dgm:pt modelId="{C5D29ED7-3425-44C8-8574-E3FB36DBD550}" type="pres">
      <dgm:prSet presAssocID="{9E424292-799E-48E1-9802-5D41C903CEE7}" presName="connTx" presStyleLbl="parChTrans1D3" presStyleIdx="0" presStyleCnt="13"/>
      <dgm:spPr/>
      <dgm:t>
        <a:bodyPr/>
        <a:lstStyle/>
        <a:p>
          <a:endParaRPr lang="en-US"/>
        </a:p>
      </dgm:t>
    </dgm:pt>
    <dgm:pt modelId="{7BDE942B-A384-423B-9591-EFB7081375FF}" type="pres">
      <dgm:prSet presAssocID="{BCBAD23E-7DCB-48A4-B5F3-229070599E91}" presName="root2" presStyleCnt="0"/>
      <dgm:spPr/>
      <dgm:t>
        <a:bodyPr/>
        <a:lstStyle/>
        <a:p>
          <a:endParaRPr lang="en-US"/>
        </a:p>
      </dgm:t>
    </dgm:pt>
    <dgm:pt modelId="{658C7EC3-5AF0-4490-8A18-0011B7BE264A}" type="pres">
      <dgm:prSet presAssocID="{BCBAD23E-7DCB-48A4-B5F3-229070599E91}" presName="LevelTwoTextNode" presStyleLbl="node3" presStyleIdx="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6B05E62-D0A9-4579-B6E3-D43B8DA5762F}" type="pres">
      <dgm:prSet presAssocID="{BCBAD23E-7DCB-48A4-B5F3-229070599E91}" presName="level3hierChild" presStyleCnt="0"/>
      <dgm:spPr/>
      <dgm:t>
        <a:bodyPr/>
        <a:lstStyle/>
        <a:p>
          <a:endParaRPr lang="en-US"/>
        </a:p>
      </dgm:t>
    </dgm:pt>
    <dgm:pt modelId="{100083A7-5957-4BA8-8090-0CCBE518A850}" type="pres">
      <dgm:prSet presAssocID="{0E2D3C75-C0CE-415D-BBE7-8C2D55FAE743}" presName="conn2-1" presStyleLbl="parChTrans1D3" presStyleIdx="1" presStyleCnt="13"/>
      <dgm:spPr/>
      <dgm:t>
        <a:bodyPr/>
        <a:lstStyle/>
        <a:p>
          <a:endParaRPr lang="en-US"/>
        </a:p>
      </dgm:t>
    </dgm:pt>
    <dgm:pt modelId="{8E8869B4-3C59-4BB5-AA4D-A1D3D0ABCD3B}" type="pres">
      <dgm:prSet presAssocID="{0E2D3C75-C0CE-415D-BBE7-8C2D55FAE743}" presName="connTx" presStyleLbl="parChTrans1D3" presStyleIdx="1" presStyleCnt="13"/>
      <dgm:spPr/>
      <dgm:t>
        <a:bodyPr/>
        <a:lstStyle/>
        <a:p>
          <a:endParaRPr lang="en-US"/>
        </a:p>
      </dgm:t>
    </dgm:pt>
    <dgm:pt modelId="{5D87A9F3-13AD-4B4A-8E15-F9EC0ACB06C0}" type="pres">
      <dgm:prSet presAssocID="{18BEEE9E-F58C-417E-9534-24A887A40EDE}" presName="root2" presStyleCnt="0"/>
      <dgm:spPr/>
      <dgm:t>
        <a:bodyPr/>
        <a:lstStyle/>
        <a:p>
          <a:endParaRPr lang="en-US"/>
        </a:p>
      </dgm:t>
    </dgm:pt>
    <dgm:pt modelId="{186B5473-F501-4A4E-AB44-2BACD340793A}" type="pres">
      <dgm:prSet presAssocID="{18BEEE9E-F58C-417E-9534-24A887A40EDE}" presName="LevelTwoTextNode" presStyleLbl="node3" presStyleIdx="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D93A8B-C232-4D93-A3E1-A378B400E4BB}" type="pres">
      <dgm:prSet presAssocID="{18BEEE9E-F58C-417E-9534-24A887A40EDE}" presName="level3hierChild" presStyleCnt="0"/>
      <dgm:spPr/>
      <dgm:t>
        <a:bodyPr/>
        <a:lstStyle/>
        <a:p>
          <a:endParaRPr lang="en-US"/>
        </a:p>
      </dgm:t>
    </dgm:pt>
    <dgm:pt modelId="{C16D23D1-CBCB-47A7-91CE-765EDF8C5C08}" type="pres">
      <dgm:prSet presAssocID="{89EE0A95-1754-45FB-AFA2-A11CBAEFA0D4}" presName="conn2-1" presStyleLbl="parChTrans1D3" presStyleIdx="2" presStyleCnt="13"/>
      <dgm:spPr/>
      <dgm:t>
        <a:bodyPr/>
        <a:lstStyle/>
        <a:p>
          <a:endParaRPr lang="en-US"/>
        </a:p>
      </dgm:t>
    </dgm:pt>
    <dgm:pt modelId="{8314A5DF-A592-41F5-9A3A-536582F20F0D}" type="pres">
      <dgm:prSet presAssocID="{89EE0A95-1754-45FB-AFA2-A11CBAEFA0D4}" presName="connTx" presStyleLbl="parChTrans1D3" presStyleIdx="2" presStyleCnt="13"/>
      <dgm:spPr/>
      <dgm:t>
        <a:bodyPr/>
        <a:lstStyle/>
        <a:p>
          <a:endParaRPr lang="en-US"/>
        </a:p>
      </dgm:t>
    </dgm:pt>
    <dgm:pt modelId="{C10E7CE6-3CBC-4F9F-BCB4-BA709D9E596D}" type="pres">
      <dgm:prSet presAssocID="{9E0CD5DF-125E-4E64-83CF-6D4FC68FD2B8}" presName="root2" presStyleCnt="0"/>
      <dgm:spPr/>
      <dgm:t>
        <a:bodyPr/>
        <a:lstStyle/>
        <a:p>
          <a:endParaRPr lang="en-US"/>
        </a:p>
      </dgm:t>
    </dgm:pt>
    <dgm:pt modelId="{78AFD4FD-4B06-4AF6-936B-B2152D8C906A}" type="pres">
      <dgm:prSet presAssocID="{9E0CD5DF-125E-4E64-83CF-6D4FC68FD2B8}" presName="LevelTwoTextNode" presStyleLbl="node3" presStyleIdx="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5FD1AE70-C0DA-4BF9-8BAA-69BAC68F5D4B}" type="pres">
      <dgm:prSet presAssocID="{9E0CD5DF-125E-4E64-83CF-6D4FC68FD2B8}" presName="level3hierChild" presStyleCnt="0"/>
      <dgm:spPr/>
      <dgm:t>
        <a:bodyPr/>
        <a:lstStyle/>
        <a:p>
          <a:endParaRPr lang="en-US"/>
        </a:p>
      </dgm:t>
    </dgm:pt>
    <dgm:pt modelId="{B12A1803-A254-4E24-A2B0-3646F5DCD52E}" type="pres">
      <dgm:prSet presAssocID="{C36260BB-4F80-44AD-92F0-F88F350E2143}" presName="conn2-1" presStyleLbl="parChTrans1D3" presStyleIdx="3" presStyleCnt="13"/>
      <dgm:spPr/>
      <dgm:t>
        <a:bodyPr/>
        <a:lstStyle/>
        <a:p>
          <a:endParaRPr lang="en-US"/>
        </a:p>
      </dgm:t>
    </dgm:pt>
    <dgm:pt modelId="{78F52708-BA66-4418-A1CB-9AD55A0B995C}" type="pres">
      <dgm:prSet presAssocID="{C36260BB-4F80-44AD-92F0-F88F350E2143}" presName="connTx" presStyleLbl="parChTrans1D3" presStyleIdx="3" presStyleCnt="13"/>
      <dgm:spPr/>
      <dgm:t>
        <a:bodyPr/>
        <a:lstStyle/>
        <a:p>
          <a:endParaRPr lang="en-US"/>
        </a:p>
      </dgm:t>
    </dgm:pt>
    <dgm:pt modelId="{67D90FA8-141A-4586-A12B-A74207462C85}" type="pres">
      <dgm:prSet presAssocID="{86D899A5-4106-4929-9CA6-D8EC40FAF205}" presName="root2" presStyleCnt="0"/>
      <dgm:spPr/>
      <dgm:t>
        <a:bodyPr/>
        <a:lstStyle/>
        <a:p>
          <a:endParaRPr lang="en-US"/>
        </a:p>
      </dgm:t>
    </dgm:pt>
    <dgm:pt modelId="{B41873DC-002C-44C2-9A03-CBEACB355445}" type="pres">
      <dgm:prSet presAssocID="{86D899A5-4106-4929-9CA6-D8EC40FAF205}" presName="LevelTwoTextNode" presStyleLbl="node3" presStyleIdx="3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BE10D8F-8C2B-4F80-BA1F-CB13A5BCF757}" type="pres">
      <dgm:prSet presAssocID="{86D899A5-4106-4929-9CA6-D8EC40FAF205}" presName="level3hierChild" presStyleCnt="0"/>
      <dgm:spPr/>
      <dgm:t>
        <a:bodyPr/>
        <a:lstStyle/>
        <a:p>
          <a:endParaRPr lang="en-US"/>
        </a:p>
      </dgm:t>
    </dgm:pt>
    <dgm:pt modelId="{153E8BA1-9957-40E5-8304-7FC25EACC579}" type="pres">
      <dgm:prSet presAssocID="{BBDCA7A1-B9C9-41F2-A195-526FB0D38022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277ABDC4-4E5B-4220-9CA3-701C7C27C161}" type="pres">
      <dgm:prSet presAssocID="{BBDCA7A1-B9C9-41F2-A195-526FB0D38022}" presName="connTx" presStyleLbl="parChTrans1D2" presStyleIdx="1" presStyleCnt="4"/>
      <dgm:spPr/>
      <dgm:t>
        <a:bodyPr/>
        <a:lstStyle/>
        <a:p>
          <a:endParaRPr lang="en-US"/>
        </a:p>
      </dgm:t>
    </dgm:pt>
    <dgm:pt modelId="{0A18F547-7076-4915-BFDF-F8CBEFC9A64B}" type="pres">
      <dgm:prSet presAssocID="{2C68D47F-A384-4B8E-B013-513FCEF659F1}" presName="root2" presStyleCnt="0"/>
      <dgm:spPr/>
      <dgm:t>
        <a:bodyPr/>
        <a:lstStyle/>
        <a:p>
          <a:endParaRPr lang="en-US"/>
        </a:p>
      </dgm:t>
    </dgm:pt>
    <dgm:pt modelId="{FF89CD6B-985D-4895-9F7C-8B6AA78B82C8}" type="pres">
      <dgm:prSet presAssocID="{2C68D47F-A384-4B8E-B013-513FCEF659F1}" presName="LevelTwoTextNode" presStyleLbl="node2" presStyleIdx="1" presStyleCnt="4" custScaleX="259375" custScaleY="259375" custLinFactNeighborX="2006" custLinFactNeighborY="1824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54227A-0AB6-4170-9A2F-EEA924131637}" type="pres">
      <dgm:prSet presAssocID="{2C68D47F-A384-4B8E-B013-513FCEF659F1}" presName="level3hierChild" presStyleCnt="0"/>
      <dgm:spPr/>
      <dgm:t>
        <a:bodyPr/>
        <a:lstStyle/>
        <a:p>
          <a:endParaRPr lang="en-US"/>
        </a:p>
      </dgm:t>
    </dgm:pt>
    <dgm:pt modelId="{56D8B243-B960-449E-A222-79D0376899B9}" type="pres">
      <dgm:prSet presAssocID="{4EB87556-E2C9-4879-B897-215FA8065E1A}" presName="conn2-1" presStyleLbl="parChTrans1D3" presStyleIdx="4" presStyleCnt="13"/>
      <dgm:spPr/>
      <dgm:t>
        <a:bodyPr/>
        <a:lstStyle/>
        <a:p>
          <a:endParaRPr lang="en-US"/>
        </a:p>
      </dgm:t>
    </dgm:pt>
    <dgm:pt modelId="{4F78D856-4D7B-486C-AADE-F9E12925F6D2}" type="pres">
      <dgm:prSet presAssocID="{4EB87556-E2C9-4879-B897-215FA8065E1A}" presName="connTx" presStyleLbl="parChTrans1D3" presStyleIdx="4" presStyleCnt="13"/>
      <dgm:spPr/>
      <dgm:t>
        <a:bodyPr/>
        <a:lstStyle/>
        <a:p>
          <a:endParaRPr lang="en-US"/>
        </a:p>
      </dgm:t>
    </dgm:pt>
    <dgm:pt modelId="{ED6C1B5E-9D4C-441C-836B-0C47BC812E86}" type="pres">
      <dgm:prSet presAssocID="{903B1B83-6E8A-45EA-B128-88D604B0478E}" presName="root2" presStyleCnt="0"/>
      <dgm:spPr/>
      <dgm:t>
        <a:bodyPr/>
        <a:lstStyle/>
        <a:p>
          <a:endParaRPr lang="en-US"/>
        </a:p>
      </dgm:t>
    </dgm:pt>
    <dgm:pt modelId="{8BE3EBE3-E6E4-4BBE-B4EF-0E6841938FAF}" type="pres">
      <dgm:prSet presAssocID="{903B1B83-6E8A-45EA-B128-88D604B0478E}" presName="LevelTwoTextNode" presStyleLbl="node3" presStyleIdx="4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F50D867C-F955-44C7-9F39-1A875A552028}" type="pres">
      <dgm:prSet presAssocID="{903B1B83-6E8A-45EA-B128-88D604B0478E}" presName="level3hierChild" presStyleCnt="0"/>
      <dgm:spPr/>
      <dgm:t>
        <a:bodyPr/>
        <a:lstStyle/>
        <a:p>
          <a:endParaRPr lang="en-US"/>
        </a:p>
      </dgm:t>
    </dgm:pt>
    <dgm:pt modelId="{C2AE69BD-2A63-4519-81F4-DC68F32B3D92}" type="pres">
      <dgm:prSet presAssocID="{0127176F-AA70-411C-9712-9529507F9DD5}" presName="conn2-1" presStyleLbl="parChTrans1D3" presStyleIdx="5" presStyleCnt="13"/>
      <dgm:spPr/>
      <dgm:t>
        <a:bodyPr/>
        <a:lstStyle/>
        <a:p>
          <a:endParaRPr lang="en-US"/>
        </a:p>
      </dgm:t>
    </dgm:pt>
    <dgm:pt modelId="{9D1EFE72-E343-47F6-AB62-280162D10742}" type="pres">
      <dgm:prSet presAssocID="{0127176F-AA70-411C-9712-9529507F9DD5}" presName="connTx" presStyleLbl="parChTrans1D3" presStyleIdx="5" presStyleCnt="13"/>
      <dgm:spPr/>
      <dgm:t>
        <a:bodyPr/>
        <a:lstStyle/>
        <a:p>
          <a:endParaRPr lang="en-US"/>
        </a:p>
      </dgm:t>
    </dgm:pt>
    <dgm:pt modelId="{5E047F71-EB3D-476D-A013-1A8605ECB6C8}" type="pres">
      <dgm:prSet presAssocID="{2359DBE4-59F4-42B1-A9BC-969628D8B1BF}" presName="root2" presStyleCnt="0"/>
      <dgm:spPr/>
      <dgm:t>
        <a:bodyPr/>
        <a:lstStyle/>
        <a:p>
          <a:endParaRPr lang="en-US"/>
        </a:p>
      </dgm:t>
    </dgm:pt>
    <dgm:pt modelId="{0A45F356-52A6-444B-9984-8FC59677E7C2}" type="pres">
      <dgm:prSet presAssocID="{2359DBE4-59F4-42B1-A9BC-969628D8B1BF}" presName="LevelTwoTextNode" presStyleLbl="node3" presStyleIdx="5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AE1A034-E360-4CA4-B254-94856664A6DE}" type="pres">
      <dgm:prSet presAssocID="{2359DBE4-59F4-42B1-A9BC-969628D8B1BF}" presName="level3hierChild" presStyleCnt="0"/>
      <dgm:spPr/>
      <dgm:t>
        <a:bodyPr/>
        <a:lstStyle/>
        <a:p>
          <a:endParaRPr lang="en-US"/>
        </a:p>
      </dgm:t>
    </dgm:pt>
    <dgm:pt modelId="{AE4F5515-A4F6-4F64-84E3-B197F5016D08}" type="pres">
      <dgm:prSet presAssocID="{7788F1C3-090B-45B1-AF3E-9992F52944E9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88DEED4D-2535-485B-B619-FDCA55555709}" type="pres">
      <dgm:prSet presAssocID="{7788F1C3-090B-45B1-AF3E-9992F52944E9}" presName="connTx" presStyleLbl="parChTrans1D2" presStyleIdx="2" presStyleCnt="4"/>
      <dgm:spPr/>
      <dgm:t>
        <a:bodyPr/>
        <a:lstStyle/>
        <a:p>
          <a:endParaRPr lang="en-US"/>
        </a:p>
      </dgm:t>
    </dgm:pt>
    <dgm:pt modelId="{0B1838D3-E951-4920-899A-B643206A16CC}" type="pres">
      <dgm:prSet presAssocID="{7808B529-2099-4D82-AC1D-3FA3B2D5C832}" presName="root2" presStyleCnt="0"/>
      <dgm:spPr/>
      <dgm:t>
        <a:bodyPr/>
        <a:lstStyle/>
        <a:p>
          <a:endParaRPr lang="en-US"/>
        </a:p>
      </dgm:t>
    </dgm:pt>
    <dgm:pt modelId="{1FA6394C-8321-478C-8496-611D8A91388B}" type="pres">
      <dgm:prSet presAssocID="{7808B529-2099-4D82-AC1D-3FA3B2D5C832}" presName="LevelTwoTextNode" presStyleLbl="node2" presStyleIdx="2" presStyleCnt="4" custScaleX="259375" custScaleY="30307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F2FD8F7-02D0-45EF-8EE2-C56D3D9C3646}" type="pres">
      <dgm:prSet presAssocID="{7808B529-2099-4D82-AC1D-3FA3B2D5C832}" presName="level3hierChild" presStyleCnt="0"/>
      <dgm:spPr/>
      <dgm:t>
        <a:bodyPr/>
        <a:lstStyle/>
        <a:p>
          <a:endParaRPr lang="en-US"/>
        </a:p>
      </dgm:t>
    </dgm:pt>
    <dgm:pt modelId="{6A7A9D1D-827C-485F-BA62-A6CF3B7691F5}" type="pres">
      <dgm:prSet presAssocID="{EF1BB0B3-2E2E-432E-B090-EE6CA76C2FF5}" presName="conn2-1" presStyleLbl="parChTrans1D3" presStyleIdx="6" presStyleCnt="13"/>
      <dgm:spPr/>
      <dgm:t>
        <a:bodyPr/>
        <a:lstStyle/>
        <a:p>
          <a:endParaRPr lang="en-US"/>
        </a:p>
      </dgm:t>
    </dgm:pt>
    <dgm:pt modelId="{7D299853-81A4-46CF-9C17-F2067F711A30}" type="pres">
      <dgm:prSet presAssocID="{EF1BB0B3-2E2E-432E-B090-EE6CA76C2FF5}" presName="connTx" presStyleLbl="parChTrans1D3" presStyleIdx="6" presStyleCnt="13"/>
      <dgm:spPr/>
      <dgm:t>
        <a:bodyPr/>
        <a:lstStyle/>
        <a:p>
          <a:endParaRPr lang="en-US"/>
        </a:p>
      </dgm:t>
    </dgm:pt>
    <dgm:pt modelId="{40A9CF7C-3D3F-4789-A5DB-33E9466A104B}" type="pres">
      <dgm:prSet presAssocID="{D0506287-C2A5-4E5A-97CB-EA834567826C}" presName="root2" presStyleCnt="0"/>
      <dgm:spPr/>
      <dgm:t>
        <a:bodyPr/>
        <a:lstStyle/>
        <a:p>
          <a:endParaRPr lang="en-US"/>
        </a:p>
      </dgm:t>
    </dgm:pt>
    <dgm:pt modelId="{30B57CC1-C662-4788-B114-EDD4B7AA07D9}" type="pres">
      <dgm:prSet presAssocID="{D0506287-C2A5-4E5A-97CB-EA834567826C}" presName="LevelTwoTextNode" presStyleLbl="node3" presStyleIdx="6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96EFBA8-9DE3-4DAA-AFAA-893AE0071F1F}" type="pres">
      <dgm:prSet presAssocID="{D0506287-C2A5-4E5A-97CB-EA834567826C}" presName="level3hierChild" presStyleCnt="0"/>
      <dgm:spPr/>
      <dgm:t>
        <a:bodyPr/>
        <a:lstStyle/>
        <a:p>
          <a:endParaRPr lang="en-US"/>
        </a:p>
      </dgm:t>
    </dgm:pt>
    <dgm:pt modelId="{7D96203D-0188-4EE2-880A-576426430071}" type="pres">
      <dgm:prSet presAssocID="{606DA4C2-074C-48BF-9F6E-3ED3FA62D329}" presName="conn2-1" presStyleLbl="parChTrans1D3" presStyleIdx="7" presStyleCnt="13"/>
      <dgm:spPr/>
      <dgm:t>
        <a:bodyPr/>
        <a:lstStyle/>
        <a:p>
          <a:endParaRPr lang="en-US"/>
        </a:p>
      </dgm:t>
    </dgm:pt>
    <dgm:pt modelId="{5978C5B4-F32B-477C-965B-6E10945CCACE}" type="pres">
      <dgm:prSet presAssocID="{606DA4C2-074C-48BF-9F6E-3ED3FA62D329}" presName="connTx" presStyleLbl="parChTrans1D3" presStyleIdx="7" presStyleCnt="13"/>
      <dgm:spPr/>
      <dgm:t>
        <a:bodyPr/>
        <a:lstStyle/>
        <a:p>
          <a:endParaRPr lang="en-US"/>
        </a:p>
      </dgm:t>
    </dgm:pt>
    <dgm:pt modelId="{EC8B2609-EA1E-4A41-BEB3-0152C6D8CFC7}" type="pres">
      <dgm:prSet presAssocID="{55EB44E3-452C-4779-BA1D-9CE9E8903923}" presName="root2" presStyleCnt="0"/>
      <dgm:spPr/>
      <dgm:t>
        <a:bodyPr/>
        <a:lstStyle/>
        <a:p>
          <a:endParaRPr lang="en-US"/>
        </a:p>
      </dgm:t>
    </dgm:pt>
    <dgm:pt modelId="{C0F2BB84-F4CB-410A-BB39-907C873DD8D3}" type="pres">
      <dgm:prSet presAssocID="{55EB44E3-452C-4779-BA1D-9CE9E8903923}" presName="LevelTwoTextNode" presStyleLbl="node3" presStyleIdx="7" presStyleCnt="13" custScaleX="4229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53620C8-32CC-4AFD-95A1-AE1A39B3B160}" type="pres">
      <dgm:prSet presAssocID="{55EB44E3-452C-4779-BA1D-9CE9E8903923}" presName="level3hierChild" presStyleCnt="0"/>
      <dgm:spPr/>
      <dgm:t>
        <a:bodyPr/>
        <a:lstStyle/>
        <a:p>
          <a:endParaRPr lang="en-US"/>
        </a:p>
      </dgm:t>
    </dgm:pt>
    <dgm:pt modelId="{86CE83D5-717E-4DFE-8CF2-72D9A3DD102E}" type="pres">
      <dgm:prSet presAssocID="{F10AD546-FD60-46A7-896B-477EFD88FF75}" presName="conn2-1" presStyleLbl="parChTrans1D3" presStyleIdx="8" presStyleCnt="13"/>
      <dgm:spPr/>
      <dgm:t>
        <a:bodyPr/>
        <a:lstStyle/>
        <a:p>
          <a:endParaRPr lang="en-US"/>
        </a:p>
      </dgm:t>
    </dgm:pt>
    <dgm:pt modelId="{62D24FA3-43CD-46AA-A4E1-D5753D5EEC01}" type="pres">
      <dgm:prSet presAssocID="{F10AD546-FD60-46A7-896B-477EFD88FF75}" presName="connTx" presStyleLbl="parChTrans1D3" presStyleIdx="8" presStyleCnt="13"/>
      <dgm:spPr/>
      <dgm:t>
        <a:bodyPr/>
        <a:lstStyle/>
        <a:p>
          <a:endParaRPr lang="en-US"/>
        </a:p>
      </dgm:t>
    </dgm:pt>
    <dgm:pt modelId="{AE4774C1-3197-4406-92DE-DE1CD3D960C1}" type="pres">
      <dgm:prSet presAssocID="{4CB38910-05E7-4735-B48F-BAE6F34E9244}" presName="root2" presStyleCnt="0"/>
      <dgm:spPr/>
      <dgm:t>
        <a:bodyPr/>
        <a:lstStyle/>
        <a:p>
          <a:endParaRPr lang="en-US"/>
        </a:p>
      </dgm:t>
    </dgm:pt>
    <dgm:pt modelId="{C657B26F-0B34-4FA6-A750-ADF253A44D73}" type="pres">
      <dgm:prSet presAssocID="{4CB38910-05E7-4735-B48F-BAE6F34E9244}" presName="LevelTwoTextNode" presStyleLbl="node3" presStyleIdx="8" presStyleCnt="13" custScaleX="422925" custLinFactNeighborX="-851" custLinFactNeighborY="-292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B666006-7DA6-4E24-9F8F-A0699D86DB92}" type="pres">
      <dgm:prSet presAssocID="{4CB38910-05E7-4735-B48F-BAE6F34E9244}" presName="level3hierChild" presStyleCnt="0"/>
      <dgm:spPr/>
      <dgm:t>
        <a:bodyPr/>
        <a:lstStyle/>
        <a:p>
          <a:endParaRPr lang="en-US"/>
        </a:p>
      </dgm:t>
    </dgm:pt>
    <dgm:pt modelId="{93B7CB6A-94B6-4386-8198-667D55E9E0A6}" type="pres">
      <dgm:prSet presAssocID="{F530B2F9-9BFD-4FCE-9532-0CDBA827A740}" presName="conn2-1" presStyleLbl="parChTrans1D3" presStyleIdx="9" presStyleCnt="13"/>
      <dgm:spPr/>
      <dgm:t>
        <a:bodyPr/>
        <a:lstStyle/>
        <a:p>
          <a:endParaRPr lang="en-US"/>
        </a:p>
      </dgm:t>
    </dgm:pt>
    <dgm:pt modelId="{E3F036C5-11E1-41F9-92A9-FD2F5ED961CA}" type="pres">
      <dgm:prSet presAssocID="{F530B2F9-9BFD-4FCE-9532-0CDBA827A740}" presName="connTx" presStyleLbl="parChTrans1D3" presStyleIdx="9" presStyleCnt="13"/>
      <dgm:spPr/>
      <dgm:t>
        <a:bodyPr/>
        <a:lstStyle/>
        <a:p>
          <a:endParaRPr lang="en-US"/>
        </a:p>
      </dgm:t>
    </dgm:pt>
    <dgm:pt modelId="{38A83B6D-DAD4-4604-A338-1FC702D6D0CE}" type="pres">
      <dgm:prSet presAssocID="{49DAE15E-ECE4-468F-BDF0-3294C06ABBA0}" presName="root2" presStyleCnt="0"/>
      <dgm:spPr/>
      <dgm:t>
        <a:bodyPr/>
        <a:lstStyle/>
        <a:p>
          <a:endParaRPr lang="en-US"/>
        </a:p>
      </dgm:t>
    </dgm:pt>
    <dgm:pt modelId="{60DBDDC2-FAC0-43A8-9A80-D47A00B78F43}" type="pres">
      <dgm:prSet presAssocID="{49DAE15E-ECE4-468F-BDF0-3294C06ABBA0}" presName="LevelTwoTextNode" presStyleLbl="node3" presStyleIdx="9" presStyleCnt="13" custScaleX="404017" custLinFactNeighborX="13436" custLinFactNeighborY="-36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6F4C53D-00E5-490D-B561-DB2A7E15E0A3}" type="pres">
      <dgm:prSet presAssocID="{49DAE15E-ECE4-468F-BDF0-3294C06ABBA0}" presName="level3hierChild" presStyleCnt="0"/>
      <dgm:spPr/>
      <dgm:t>
        <a:bodyPr/>
        <a:lstStyle/>
        <a:p>
          <a:endParaRPr lang="en-US"/>
        </a:p>
      </dgm:t>
    </dgm:pt>
    <dgm:pt modelId="{86AFDC84-02E9-4F9A-AECA-40B05F0AA190}" type="pres">
      <dgm:prSet presAssocID="{8B117EA1-2B2E-419F-8E15-A97A22AA3F75}" presName="conn2-1" presStyleLbl="parChTrans1D3" presStyleIdx="10" presStyleCnt="13"/>
      <dgm:spPr/>
      <dgm:t>
        <a:bodyPr/>
        <a:lstStyle/>
        <a:p>
          <a:endParaRPr lang="en-US"/>
        </a:p>
      </dgm:t>
    </dgm:pt>
    <dgm:pt modelId="{71DE0844-410D-4F9E-B52D-A3448520D311}" type="pres">
      <dgm:prSet presAssocID="{8B117EA1-2B2E-419F-8E15-A97A22AA3F75}" presName="connTx" presStyleLbl="parChTrans1D3" presStyleIdx="10" presStyleCnt="13"/>
      <dgm:spPr/>
      <dgm:t>
        <a:bodyPr/>
        <a:lstStyle/>
        <a:p>
          <a:endParaRPr lang="en-US"/>
        </a:p>
      </dgm:t>
    </dgm:pt>
    <dgm:pt modelId="{7BBB91C1-297D-44E3-A4A9-D1CADC0D5AD8}" type="pres">
      <dgm:prSet presAssocID="{372C3178-D6B3-4F3C-842B-5EAC7002A553}" presName="root2" presStyleCnt="0"/>
      <dgm:spPr/>
      <dgm:t>
        <a:bodyPr/>
        <a:lstStyle/>
        <a:p>
          <a:endParaRPr lang="en-US"/>
        </a:p>
      </dgm:t>
    </dgm:pt>
    <dgm:pt modelId="{5A8141D3-E70C-4B91-BA4A-AAAA846EB3C2}" type="pres">
      <dgm:prSet presAssocID="{372C3178-D6B3-4F3C-842B-5EAC7002A553}" presName="LevelTwoTextNode" presStyleLbl="node3" presStyleIdx="1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1820F63-F7CD-4BB1-9240-EC078DF9100E}" type="pres">
      <dgm:prSet presAssocID="{372C3178-D6B3-4F3C-842B-5EAC7002A553}" presName="level3hierChild" presStyleCnt="0"/>
      <dgm:spPr/>
      <dgm:t>
        <a:bodyPr/>
        <a:lstStyle/>
        <a:p>
          <a:endParaRPr lang="en-US"/>
        </a:p>
      </dgm:t>
    </dgm:pt>
    <dgm:pt modelId="{5EA6C647-B2DA-44BA-A8E4-45AB7AA30D5F}" type="pres">
      <dgm:prSet presAssocID="{35B28DDD-F049-4CF2-98E2-9DC766E0A17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4BFC8341-E224-4B08-9F5D-5603F9E81D3E}" type="pres">
      <dgm:prSet presAssocID="{35B28DDD-F049-4CF2-98E2-9DC766E0A17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9C17A154-882F-41C3-AFA1-3C682D2797A0}" type="pres">
      <dgm:prSet presAssocID="{6131A003-98E4-48AA-BCC0-0E18CB43E930}" presName="root2" presStyleCnt="0"/>
      <dgm:spPr/>
      <dgm:t>
        <a:bodyPr/>
        <a:lstStyle/>
        <a:p>
          <a:endParaRPr lang="en-US"/>
        </a:p>
      </dgm:t>
    </dgm:pt>
    <dgm:pt modelId="{0D1F95EA-CCFD-49C9-A7A1-4B7C48570B5C}" type="pres">
      <dgm:prSet presAssocID="{6131A003-98E4-48AA-BCC0-0E18CB43E930}" presName="LevelTwoTextNode" presStyleLbl="node2" presStyleIdx="3" presStyleCnt="4" custScaleX="259375" custScaleY="28588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71CF78C-EE41-4CBC-AB73-4884F9B7499A}" type="pres">
      <dgm:prSet presAssocID="{6131A003-98E4-48AA-BCC0-0E18CB43E930}" presName="level3hierChild" presStyleCnt="0"/>
      <dgm:spPr/>
      <dgm:t>
        <a:bodyPr/>
        <a:lstStyle/>
        <a:p>
          <a:endParaRPr lang="en-US"/>
        </a:p>
      </dgm:t>
    </dgm:pt>
    <dgm:pt modelId="{ED014CA6-2A0F-495D-AF89-EAFBB352E86F}" type="pres">
      <dgm:prSet presAssocID="{8E4476F6-685C-4000-8120-981F2A6E23BE}" presName="conn2-1" presStyleLbl="parChTrans1D3" presStyleIdx="11" presStyleCnt="13"/>
      <dgm:spPr/>
      <dgm:t>
        <a:bodyPr/>
        <a:lstStyle/>
        <a:p>
          <a:endParaRPr lang="en-US"/>
        </a:p>
      </dgm:t>
    </dgm:pt>
    <dgm:pt modelId="{EC41F4D6-52BC-46A4-BD01-B19D248DA5C2}" type="pres">
      <dgm:prSet presAssocID="{8E4476F6-685C-4000-8120-981F2A6E23BE}" presName="connTx" presStyleLbl="parChTrans1D3" presStyleIdx="11" presStyleCnt="13"/>
      <dgm:spPr/>
      <dgm:t>
        <a:bodyPr/>
        <a:lstStyle/>
        <a:p>
          <a:endParaRPr lang="en-US"/>
        </a:p>
      </dgm:t>
    </dgm:pt>
    <dgm:pt modelId="{75452CC8-D833-420C-BA0F-616E5B345ECB}" type="pres">
      <dgm:prSet presAssocID="{39F7010F-243D-4020-B497-C204BAE5FB74}" presName="root2" presStyleCnt="0"/>
      <dgm:spPr/>
      <dgm:t>
        <a:bodyPr/>
        <a:lstStyle/>
        <a:p>
          <a:endParaRPr lang="en-US"/>
        </a:p>
      </dgm:t>
    </dgm:pt>
    <dgm:pt modelId="{EE16ED22-B1E9-441D-A41B-A60CA2E52C77}" type="pres">
      <dgm:prSet presAssocID="{39F7010F-243D-4020-B497-C204BAE5FB74}" presName="LevelTwoTextNode" presStyleLbl="node3" presStyleIdx="1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068741D-0E0D-4C52-A786-CDC61A96BBF7}" type="pres">
      <dgm:prSet presAssocID="{39F7010F-243D-4020-B497-C204BAE5FB74}" presName="level3hierChild" presStyleCnt="0"/>
      <dgm:spPr/>
      <dgm:t>
        <a:bodyPr/>
        <a:lstStyle/>
        <a:p>
          <a:endParaRPr lang="en-US"/>
        </a:p>
      </dgm:t>
    </dgm:pt>
    <dgm:pt modelId="{5583891E-CDBC-42D3-84A4-226468786B6C}" type="pres">
      <dgm:prSet presAssocID="{AB4B0EDF-A08D-401F-B849-CD55F262643C}" presName="conn2-1" presStyleLbl="parChTrans1D3" presStyleIdx="12" presStyleCnt="13"/>
      <dgm:spPr/>
      <dgm:t>
        <a:bodyPr/>
        <a:lstStyle/>
        <a:p>
          <a:endParaRPr lang="en-US"/>
        </a:p>
      </dgm:t>
    </dgm:pt>
    <dgm:pt modelId="{69662296-1717-4B19-AD4E-DB45964ACA2B}" type="pres">
      <dgm:prSet presAssocID="{AB4B0EDF-A08D-401F-B849-CD55F262643C}" presName="connTx" presStyleLbl="parChTrans1D3" presStyleIdx="12" presStyleCnt="13"/>
      <dgm:spPr/>
      <dgm:t>
        <a:bodyPr/>
        <a:lstStyle/>
        <a:p>
          <a:endParaRPr lang="en-US"/>
        </a:p>
      </dgm:t>
    </dgm:pt>
    <dgm:pt modelId="{66471CA8-664B-458C-9A77-00E8319E6CCA}" type="pres">
      <dgm:prSet presAssocID="{05021703-CFAE-41EC-BD53-D77EA42B691E}" presName="root2" presStyleCnt="0"/>
      <dgm:spPr/>
      <dgm:t>
        <a:bodyPr/>
        <a:lstStyle/>
        <a:p>
          <a:endParaRPr lang="en-US"/>
        </a:p>
      </dgm:t>
    </dgm:pt>
    <dgm:pt modelId="{1A09EB87-2FEF-4ECB-B128-0146C7E614F8}" type="pres">
      <dgm:prSet presAssocID="{05021703-CFAE-41EC-BD53-D77EA42B691E}" presName="LevelTwoTextNode" presStyleLbl="node3" presStyleIdx="1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9D76D1E-28DE-4D74-9A7B-C0E10B2BA15D}" type="pres">
      <dgm:prSet presAssocID="{05021703-CFAE-41EC-BD53-D77EA42B691E}" presName="level3hierChild" presStyleCnt="0"/>
      <dgm:spPr/>
      <dgm:t>
        <a:bodyPr/>
        <a:lstStyle/>
        <a:p>
          <a:endParaRPr lang="en-US"/>
        </a:p>
      </dgm:t>
    </dgm:pt>
  </dgm:ptLst>
  <dgm:cxnLst>
    <dgm:cxn modelId="{68C7E4D9-6CFD-440E-81EC-A2F092BB1A46}" type="presOf" srcId="{9E0CD5DF-125E-4E64-83CF-6D4FC68FD2B8}" destId="{78AFD4FD-4B06-4AF6-936B-B2152D8C906A}" srcOrd="0" destOrd="0" presId="urn:microsoft.com/office/officeart/2005/8/layout/hierarchy2"/>
    <dgm:cxn modelId="{A3A916B3-C164-4387-9D18-758F0F25686C}" type="presOf" srcId="{F10AD546-FD60-46A7-896B-477EFD88FF75}" destId="{86CE83D5-717E-4DFE-8CF2-72D9A3DD102E}" srcOrd="0" destOrd="0" presId="urn:microsoft.com/office/officeart/2005/8/layout/hierarchy2"/>
    <dgm:cxn modelId="{92A76991-B551-4830-82EB-1ABD02832028}" type="presOf" srcId="{05021703-CFAE-41EC-BD53-D77EA42B691E}" destId="{1A09EB87-2FEF-4ECB-B128-0146C7E614F8}" srcOrd="0" destOrd="0" presId="urn:microsoft.com/office/officeart/2005/8/layout/hierarchy2"/>
    <dgm:cxn modelId="{8497B16F-F9BD-4323-BA1C-774980507598}" type="presOf" srcId="{606DA4C2-074C-48BF-9F6E-3ED3FA62D329}" destId="{5978C5B4-F32B-477C-965B-6E10945CCACE}" srcOrd="1" destOrd="0" presId="urn:microsoft.com/office/officeart/2005/8/layout/hierarchy2"/>
    <dgm:cxn modelId="{87D29AAF-79E0-4ECF-BBE3-9178EC579CA2}" srcId="{760901F2-D605-404E-9ED9-047D1C0706C1}" destId="{7808B529-2099-4D82-AC1D-3FA3B2D5C832}" srcOrd="2" destOrd="0" parTransId="{7788F1C3-090B-45B1-AF3E-9992F52944E9}" sibTransId="{F89B7505-1DBC-4602-8754-1CF1E638A213}"/>
    <dgm:cxn modelId="{F6D98205-F0A2-4EB2-8F0D-79A856A0630E}" type="presOf" srcId="{4EB87556-E2C9-4879-B897-215FA8065E1A}" destId="{4F78D856-4D7B-486C-AADE-F9E12925F6D2}" srcOrd="1" destOrd="0" presId="urn:microsoft.com/office/officeart/2005/8/layout/hierarchy2"/>
    <dgm:cxn modelId="{6C442562-3ABE-4678-BD01-E4AF30C7F894}" type="presOf" srcId="{EF1BB0B3-2E2E-432E-B090-EE6CA76C2FF5}" destId="{7D299853-81A4-46CF-9C17-F2067F711A30}" srcOrd="1" destOrd="0" presId="urn:microsoft.com/office/officeart/2005/8/layout/hierarchy2"/>
    <dgm:cxn modelId="{9F336848-8B3F-44FC-9B32-BF116754D9B7}" type="presOf" srcId="{0127176F-AA70-411C-9712-9529507F9DD5}" destId="{9D1EFE72-E343-47F6-AB62-280162D10742}" srcOrd="1" destOrd="0" presId="urn:microsoft.com/office/officeart/2005/8/layout/hierarchy2"/>
    <dgm:cxn modelId="{84E3C60A-0EE7-4CE0-AF77-59E36B35D2AA}" type="presOf" srcId="{86D899A5-4106-4929-9CA6-D8EC40FAF205}" destId="{B41873DC-002C-44C2-9A03-CBEACB355445}" srcOrd="0" destOrd="0" presId="urn:microsoft.com/office/officeart/2005/8/layout/hierarchy2"/>
    <dgm:cxn modelId="{38025F2B-6541-487E-B3AE-55CB9CB15695}" type="presOf" srcId="{087D8E20-A3BB-4C2E-858D-615AEB5ACE74}" destId="{46597B15-3812-41B5-8743-71005A1C0858}" srcOrd="0" destOrd="0" presId="urn:microsoft.com/office/officeart/2005/8/layout/hierarchy2"/>
    <dgm:cxn modelId="{69F2F72C-865F-4F84-93D1-5A201F035383}" type="presOf" srcId="{BCBAD23E-7DCB-48A4-B5F3-229070599E91}" destId="{658C7EC3-5AF0-4490-8A18-0011B7BE264A}" srcOrd="0" destOrd="0" presId="urn:microsoft.com/office/officeart/2005/8/layout/hierarchy2"/>
    <dgm:cxn modelId="{37F1D790-6C8D-456E-B6C2-86083E4109F6}" type="presOf" srcId="{C36260BB-4F80-44AD-92F0-F88F350E2143}" destId="{78F52708-BA66-4418-A1CB-9AD55A0B995C}" srcOrd="1" destOrd="0" presId="urn:microsoft.com/office/officeart/2005/8/layout/hierarchy2"/>
    <dgm:cxn modelId="{0F9384CB-FF0B-4B77-83AF-F955F9645D96}" type="presOf" srcId="{0E2D3C75-C0CE-415D-BBE7-8C2D55FAE743}" destId="{8E8869B4-3C59-4BB5-AA4D-A1D3D0ABCD3B}" srcOrd="1" destOrd="0" presId="urn:microsoft.com/office/officeart/2005/8/layout/hierarchy2"/>
    <dgm:cxn modelId="{3D1AF104-DB3A-4A7D-BCD6-5257183356F8}" type="presOf" srcId="{F530B2F9-9BFD-4FCE-9532-0CDBA827A740}" destId="{E3F036C5-11E1-41F9-92A9-FD2F5ED961CA}" srcOrd="1" destOrd="0" presId="urn:microsoft.com/office/officeart/2005/8/layout/hierarchy2"/>
    <dgm:cxn modelId="{043AB927-170A-4B80-8683-97F9B62FB6D3}" type="presOf" srcId="{9E424292-799E-48E1-9802-5D41C903CEE7}" destId="{C5D29ED7-3425-44C8-8574-E3FB36DBD550}" srcOrd="1" destOrd="0" presId="urn:microsoft.com/office/officeart/2005/8/layout/hierarchy2"/>
    <dgm:cxn modelId="{585E43B4-4CC9-422B-9697-CEDD67AE4287}" srcId="{760901F2-D605-404E-9ED9-047D1C0706C1}" destId="{2C68D47F-A384-4B8E-B013-513FCEF659F1}" srcOrd="1" destOrd="0" parTransId="{BBDCA7A1-B9C9-41F2-A195-526FB0D38022}" sibTransId="{D0A5562F-E4A6-4461-B9DA-DB4603248E84}"/>
    <dgm:cxn modelId="{70613087-87B6-45B4-AE44-526D837E161C}" type="presOf" srcId="{9E424292-799E-48E1-9802-5D41C903CEE7}" destId="{5F6AF994-0C66-444D-92C5-84366CC01CE5}" srcOrd="0" destOrd="0" presId="urn:microsoft.com/office/officeart/2005/8/layout/hierarchy2"/>
    <dgm:cxn modelId="{B815D88B-284D-431F-8853-11367025B86B}" type="presOf" srcId="{8B117EA1-2B2E-419F-8E15-A97A22AA3F75}" destId="{86AFDC84-02E9-4F9A-AECA-40B05F0AA190}" srcOrd="0" destOrd="0" presId="urn:microsoft.com/office/officeart/2005/8/layout/hierarchy2"/>
    <dgm:cxn modelId="{791E21BE-12A0-4452-83B3-A1CBAE529C36}" type="presOf" srcId="{6131A003-98E4-48AA-BCC0-0E18CB43E930}" destId="{0D1F95EA-CCFD-49C9-A7A1-4B7C48570B5C}" srcOrd="0" destOrd="0" presId="urn:microsoft.com/office/officeart/2005/8/layout/hierarchy2"/>
    <dgm:cxn modelId="{82DE85A2-06B0-4EF0-882B-46C63B4A8CAA}" type="presOf" srcId="{EF1BB0B3-2E2E-432E-B090-EE6CA76C2FF5}" destId="{6A7A9D1D-827C-485F-BA62-A6CF3B7691F5}" srcOrd="0" destOrd="0" presId="urn:microsoft.com/office/officeart/2005/8/layout/hierarchy2"/>
    <dgm:cxn modelId="{3542BD9D-D480-4BAA-9983-53ECE79F2948}" type="presOf" srcId="{35B28DDD-F049-4CF2-98E2-9DC766E0A171}" destId="{5EA6C647-B2DA-44BA-A8E4-45AB7AA30D5F}" srcOrd="0" destOrd="0" presId="urn:microsoft.com/office/officeart/2005/8/layout/hierarchy2"/>
    <dgm:cxn modelId="{DE90D341-9BA5-4ADC-935E-661B91D05259}" type="presOf" srcId="{8E4476F6-685C-4000-8120-981F2A6E23BE}" destId="{EC41F4D6-52BC-46A4-BD01-B19D248DA5C2}" srcOrd="1" destOrd="0" presId="urn:microsoft.com/office/officeart/2005/8/layout/hierarchy2"/>
    <dgm:cxn modelId="{FFB46240-498C-4DAF-A05B-56E01DFE2B45}" type="presOf" srcId="{4CB38910-05E7-4735-B48F-BAE6F34E9244}" destId="{C657B26F-0B34-4FA6-A750-ADF253A44D73}" srcOrd="0" destOrd="0" presId="urn:microsoft.com/office/officeart/2005/8/layout/hierarchy2"/>
    <dgm:cxn modelId="{42181FFA-218C-4819-A95A-A30AD7546DDC}" type="presOf" srcId="{89EE0A95-1754-45FB-AFA2-A11CBAEFA0D4}" destId="{8314A5DF-A592-41F5-9A3A-536582F20F0D}" srcOrd="1" destOrd="0" presId="urn:microsoft.com/office/officeart/2005/8/layout/hierarchy2"/>
    <dgm:cxn modelId="{9397D065-8753-42B6-995D-D1DF67D7ED05}" type="presOf" srcId="{4EB87556-E2C9-4879-B897-215FA8065E1A}" destId="{56D8B243-B960-449E-A222-79D0376899B9}" srcOrd="0" destOrd="0" presId="urn:microsoft.com/office/officeart/2005/8/layout/hierarchy2"/>
    <dgm:cxn modelId="{1F8E19E9-3C21-43F0-ABB3-CD4EF8EC83F4}" srcId="{760901F2-D605-404E-9ED9-047D1C0706C1}" destId="{0DD3213B-75A7-4BFF-B155-897B689FA1CE}" srcOrd="0" destOrd="0" parTransId="{08ED5FE0-B6CD-4F86-B531-FE0AD03C9D11}" sibTransId="{D0053E53-B578-49B6-AAD8-055EBAA70CA6}"/>
    <dgm:cxn modelId="{E5BB13E5-C6F5-4256-8788-B635DB366091}" srcId="{7808B529-2099-4D82-AC1D-3FA3B2D5C832}" destId="{55EB44E3-452C-4779-BA1D-9CE9E8903923}" srcOrd="1" destOrd="0" parTransId="{606DA4C2-074C-48BF-9F6E-3ED3FA62D329}" sibTransId="{5BA94CF0-4526-44B9-87F2-A2AB0F443DFF}"/>
    <dgm:cxn modelId="{BE382571-B561-4F3C-A429-0F9BEE5340E2}" type="presOf" srcId="{BBDCA7A1-B9C9-41F2-A195-526FB0D38022}" destId="{277ABDC4-4E5B-4220-9CA3-701C7C27C161}" srcOrd="1" destOrd="0" presId="urn:microsoft.com/office/officeart/2005/8/layout/hierarchy2"/>
    <dgm:cxn modelId="{55335617-ADB5-4780-A3C0-1EF6242DB1A3}" type="presOf" srcId="{39F7010F-243D-4020-B497-C204BAE5FB74}" destId="{EE16ED22-B1E9-441D-A41B-A60CA2E52C77}" srcOrd="0" destOrd="0" presId="urn:microsoft.com/office/officeart/2005/8/layout/hierarchy2"/>
    <dgm:cxn modelId="{AFF6293E-E310-4175-BAF1-D5980CCA5F9A}" type="presOf" srcId="{7808B529-2099-4D82-AC1D-3FA3B2D5C832}" destId="{1FA6394C-8321-478C-8496-611D8A91388B}" srcOrd="0" destOrd="0" presId="urn:microsoft.com/office/officeart/2005/8/layout/hierarchy2"/>
    <dgm:cxn modelId="{353BAF50-6FDE-4B7F-9046-A25AB24A9872}" type="presOf" srcId="{89EE0A95-1754-45FB-AFA2-A11CBAEFA0D4}" destId="{C16D23D1-CBCB-47A7-91CE-765EDF8C5C08}" srcOrd="0" destOrd="0" presId="urn:microsoft.com/office/officeart/2005/8/layout/hierarchy2"/>
    <dgm:cxn modelId="{E942492B-03A7-4A0B-9959-3AABBF49F791}" type="presOf" srcId="{606DA4C2-074C-48BF-9F6E-3ED3FA62D329}" destId="{7D96203D-0188-4EE2-880A-576426430071}" srcOrd="0" destOrd="0" presId="urn:microsoft.com/office/officeart/2005/8/layout/hierarchy2"/>
    <dgm:cxn modelId="{152F631C-CF27-4B71-8EE8-47E22CA44FFC}" srcId="{2C68D47F-A384-4B8E-B013-513FCEF659F1}" destId="{903B1B83-6E8A-45EA-B128-88D604B0478E}" srcOrd="0" destOrd="0" parTransId="{4EB87556-E2C9-4879-B897-215FA8065E1A}" sibTransId="{6C69E49D-04EE-4170-AEF9-2E9BB38D7206}"/>
    <dgm:cxn modelId="{06B9256F-EAB2-42B1-AE10-71B8D1A081F6}" type="presOf" srcId="{7788F1C3-090B-45B1-AF3E-9992F52944E9}" destId="{AE4F5515-A4F6-4F64-84E3-B197F5016D08}" srcOrd="0" destOrd="0" presId="urn:microsoft.com/office/officeart/2005/8/layout/hierarchy2"/>
    <dgm:cxn modelId="{C364BCE8-C445-4CFB-B69D-901120BD9E76}" srcId="{7808B529-2099-4D82-AC1D-3FA3B2D5C832}" destId="{49DAE15E-ECE4-468F-BDF0-3294C06ABBA0}" srcOrd="3" destOrd="0" parTransId="{F530B2F9-9BFD-4FCE-9532-0CDBA827A740}" sibTransId="{EE357941-B659-41D5-966E-7867A3868A2A}"/>
    <dgm:cxn modelId="{45E2C0D9-69E7-4855-AFA7-119098CB42F4}" type="presOf" srcId="{18BEEE9E-F58C-417E-9534-24A887A40EDE}" destId="{186B5473-F501-4A4E-AB44-2BACD340793A}" srcOrd="0" destOrd="0" presId="urn:microsoft.com/office/officeart/2005/8/layout/hierarchy2"/>
    <dgm:cxn modelId="{645003CD-A7A4-4A5E-815B-F4AA0EC4C1FE}" srcId="{0DD3213B-75A7-4BFF-B155-897B689FA1CE}" destId="{18BEEE9E-F58C-417E-9534-24A887A40EDE}" srcOrd="1" destOrd="0" parTransId="{0E2D3C75-C0CE-415D-BBE7-8C2D55FAE743}" sibTransId="{021E7B0A-CF7B-4501-8B40-6711E4EA6870}"/>
    <dgm:cxn modelId="{8ECF6969-9936-4CDC-86A0-2BA19F7F54CC}" type="presOf" srcId="{AB4B0EDF-A08D-401F-B849-CD55F262643C}" destId="{69662296-1717-4B19-AD4E-DB45964ACA2B}" srcOrd="1" destOrd="0" presId="urn:microsoft.com/office/officeart/2005/8/layout/hierarchy2"/>
    <dgm:cxn modelId="{E9F7CA6E-FFFF-4FA8-A417-6BF0FA296351}" srcId="{6131A003-98E4-48AA-BCC0-0E18CB43E930}" destId="{05021703-CFAE-41EC-BD53-D77EA42B691E}" srcOrd="1" destOrd="0" parTransId="{AB4B0EDF-A08D-401F-B849-CD55F262643C}" sibTransId="{1C436E13-FD71-4FB7-B43E-246AA813A09A}"/>
    <dgm:cxn modelId="{882BBEF5-F9A5-4031-A3E3-5970C9BF1D52}" type="presOf" srcId="{2359DBE4-59F4-42B1-A9BC-969628D8B1BF}" destId="{0A45F356-52A6-444B-9984-8FC59677E7C2}" srcOrd="0" destOrd="0" presId="urn:microsoft.com/office/officeart/2005/8/layout/hierarchy2"/>
    <dgm:cxn modelId="{DA0A98DF-830D-4899-8AA3-D69B40F96597}" type="presOf" srcId="{F10AD546-FD60-46A7-896B-477EFD88FF75}" destId="{62D24FA3-43CD-46AA-A4E1-D5753D5EEC01}" srcOrd="1" destOrd="0" presId="urn:microsoft.com/office/officeart/2005/8/layout/hierarchy2"/>
    <dgm:cxn modelId="{24DA8D34-AC7B-4830-97A0-3D8DC680B9CF}" type="presOf" srcId="{35B28DDD-F049-4CF2-98E2-9DC766E0A171}" destId="{4BFC8341-E224-4B08-9F5D-5603F9E81D3E}" srcOrd="1" destOrd="0" presId="urn:microsoft.com/office/officeart/2005/8/layout/hierarchy2"/>
    <dgm:cxn modelId="{4B4DFACE-E984-4CFD-A23A-709D037FB613}" type="presOf" srcId="{AB4B0EDF-A08D-401F-B849-CD55F262643C}" destId="{5583891E-CDBC-42D3-84A4-226468786B6C}" srcOrd="0" destOrd="0" presId="urn:microsoft.com/office/officeart/2005/8/layout/hierarchy2"/>
    <dgm:cxn modelId="{68EAEFEE-4D74-48B9-880F-A9B53E427ABE}" srcId="{0DD3213B-75A7-4BFF-B155-897B689FA1CE}" destId="{BCBAD23E-7DCB-48A4-B5F3-229070599E91}" srcOrd="0" destOrd="0" parTransId="{9E424292-799E-48E1-9802-5D41C903CEE7}" sibTransId="{C7C11D2B-2193-427A-B377-293EC12D6B2C}"/>
    <dgm:cxn modelId="{358A32C0-CB22-434D-83D5-C2016B3FA92C}" type="presOf" srcId="{8E4476F6-685C-4000-8120-981F2A6E23BE}" destId="{ED014CA6-2A0F-495D-AF89-EAFBB352E86F}" srcOrd="0" destOrd="0" presId="urn:microsoft.com/office/officeart/2005/8/layout/hierarchy2"/>
    <dgm:cxn modelId="{E458F557-1864-433C-AD8E-1AE894E69972}" type="presOf" srcId="{08ED5FE0-B6CD-4F86-B531-FE0AD03C9D11}" destId="{82246F78-8768-4632-AF5F-4B552F796273}" srcOrd="0" destOrd="0" presId="urn:microsoft.com/office/officeart/2005/8/layout/hierarchy2"/>
    <dgm:cxn modelId="{815F0B51-14B1-4D6F-9911-18CA61D0C1A3}" srcId="{0DD3213B-75A7-4BFF-B155-897B689FA1CE}" destId="{86D899A5-4106-4929-9CA6-D8EC40FAF205}" srcOrd="3" destOrd="0" parTransId="{C36260BB-4F80-44AD-92F0-F88F350E2143}" sibTransId="{113E16FD-A1E3-454D-B783-994714823C4F}"/>
    <dgm:cxn modelId="{EC229ABD-613D-4310-87EC-0554AF20CC96}" type="presOf" srcId="{0E2D3C75-C0CE-415D-BBE7-8C2D55FAE743}" destId="{100083A7-5957-4BA8-8090-0CCBE518A850}" srcOrd="0" destOrd="0" presId="urn:microsoft.com/office/officeart/2005/8/layout/hierarchy2"/>
    <dgm:cxn modelId="{7AB6AF58-FBDA-4F42-84B2-9547CA7DCCCB}" type="presOf" srcId="{0127176F-AA70-411C-9712-9529507F9DD5}" destId="{C2AE69BD-2A63-4519-81F4-DC68F32B3D92}" srcOrd="0" destOrd="0" presId="urn:microsoft.com/office/officeart/2005/8/layout/hierarchy2"/>
    <dgm:cxn modelId="{749D6D9F-BB62-442F-9C6D-96F3A638AF26}" srcId="{087D8E20-A3BB-4C2E-858D-615AEB5ACE74}" destId="{760901F2-D605-404E-9ED9-047D1C0706C1}" srcOrd="0" destOrd="0" parTransId="{E124F0BA-CD05-4077-A8CA-F9F3D78FCA51}" sibTransId="{B6DDEE04-DBE7-4B01-999A-1C9A554DFEEA}"/>
    <dgm:cxn modelId="{3E4130F8-107F-4EDB-AD1E-F625968B4547}" type="presOf" srcId="{0DD3213B-75A7-4BFF-B155-897B689FA1CE}" destId="{CFB83552-E31A-465D-9ABC-699728DCA3F3}" srcOrd="0" destOrd="0" presId="urn:microsoft.com/office/officeart/2005/8/layout/hierarchy2"/>
    <dgm:cxn modelId="{B73FC0B8-872E-4199-885C-2AD8D8E58CEF}" srcId="{7808B529-2099-4D82-AC1D-3FA3B2D5C832}" destId="{372C3178-D6B3-4F3C-842B-5EAC7002A553}" srcOrd="4" destOrd="0" parTransId="{8B117EA1-2B2E-419F-8E15-A97A22AA3F75}" sibTransId="{B1A9E497-1621-449B-8A06-FEFB127811F1}"/>
    <dgm:cxn modelId="{BF913580-47EF-431F-8934-3A5B49D6A39C}" type="presOf" srcId="{BBDCA7A1-B9C9-41F2-A195-526FB0D38022}" destId="{153E8BA1-9957-40E5-8304-7FC25EACC579}" srcOrd="0" destOrd="0" presId="urn:microsoft.com/office/officeart/2005/8/layout/hierarchy2"/>
    <dgm:cxn modelId="{97E433AC-2C43-4630-9679-38455391DF45}" srcId="{760901F2-D605-404E-9ED9-047D1C0706C1}" destId="{6131A003-98E4-48AA-BCC0-0E18CB43E930}" srcOrd="3" destOrd="0" parTransId="{35B28DDD-F049-4CF2-98E2-9DC766E0A171}" sibTransId="{2588DC31-7E61-4B04-92D6-29C79B77E22A}"/>
    <dgm:cxn modelId="{1C1C2472-D5FA-432C-8F85-E58A5C30E7E6}" type="presOf" srcId="{903B1B83-6E8A-45EA-B128-88D604B0478E}" destId="{8BE3EBE3-E6E4-4BBE-B4EF-0E6841938FAF}" srcOrd="0" destOrd="0" presId="urn:microsoft.com/office/officeart/2005/8/layout/hierarchy2"/>
    <dgm:cxn modelId="{BBDFB771-A8D8-4592-85AE-70AEC7647337}" type="presOf" srcId="{55EB44E3-452C-4779-BA1D-9CE9E8903923}" destId="{C0F2BB84-F4CB-410A-BB39-907C873DD8D3}" srcOrd="0" destOrd="0" presId="urn:microsoft.com/office/officeart/2005/8/layout/hierarchy2"/>
    <dgm:cxn modelId="{035F571C-046F-4050-8BC1-02AC3463B7ED}" type="presOf" srcId="{F530B2F9-9BFD-4FCE-9532-0CDBA827A740}" destId="{93B7CB6A-94B6-4386-8198-667D55E9E0A6}" srcOrd="0" destOrd="0" presId="urn:microsoft.com/office/officeart/2005/8/layout/hierarchy2"/>
    <dgm:cxn modelId="{FBF8446E-F5E7-4F90-8597-2A5190EEC69D}" srcId="{6131A003-98E4-48AA-BCC0-0E18CB43E930}" destId="{39F7010F-243D-4020-B497-C204BAE5FB74}" srcOrd="0" destOrd="0" parTransId="{8E4476F6-685C-4000-8120-981F2A6E23BE}" sibTransId="{A4F22714-D202-4711-B397-E8631520A131}"/>
    <dgm:cxn modelId="{DE9C0248-6809-4D8A-981A-69B8A7E92B0A}" type="presOf" srcId="{7788F1C3-090B-45B1-AF3E-9992F52944E9}" destId="{88DEED4D-2535-485B-B619-FDCA55555709}" srcOrd="1" destOrd="0" presId="urn:microsoft.com/office/officeart/2005/8/layout/hierarchy2"/>
    <dgm:cxn modelId="{A0588894-9313-44B8-842B-DD13DF7943F7}" srcId="{0DD3213B-75A7-4BFF-B155-897B689FA1CE}" destId="{9E0CD5DF-125E-4E64-83CF-6D4FC68FD2B8}" srcOrd="2" destOrd="0" parTransId="{89EE0A95-1754-45FB-AFA2-A11CBAEFA0D4}" sibTransId="{244DCFE9-057B-4B46-B423-2DBCE195B020}"/>
    <dgm:cxn modelId="{E9C9691C-77BA-4DA7-8A82-E63CD70383FF}" type="presOf" srcId="{D0506287-C2A5-4E5A-97CB-EA834567826C}" destId="{30B57CC1-C662-4788-B114-EDD4B7AA07D9}" srcOrd="0" destOrd="0" presId="urn:microsoft.com/office/officeart/2005/8/layout/hierarchy2"/>
    <dgm:cxn modelId="{DB94F217-22E7-4B1C-8CF5-96AC95ADD99C}" type="presOf" srcId="{760901F2-D605-404E-9ED9-047D1C0706C1}" destId="{5A60AC3E-C76A-4F82-A606-B8CA8E5A5E4A}" srcOrd="0" destOrd="0" presId="urn:microsoft.com/office/officeart/2005/8/layout/hierarchy2"/>
    <dgm:cxn modelId="{1A80AB0A-1854-4E3D-BEBA-F983656BC0FF}" srcId="{2C68D47F-A384-4B8E-B013-513FCEF659F1}" destId="{2359DBE4-59F4-42B1-A9BC-969628D8B1BF}" srcOrd="1" destOrd="0" parTransId="{0127176F-AA70-411C-9712-9529507F9DD5}" sibTransId="{882D04B8-942E-41E6-AC84-7FA723014E18}"/>
    <dgm:cxn modelId="{8F6ABFF1-0F9A-4184-A50B-6DB802C95F1A}" type="presOf" srcId="{C36260BB-4F80-44AD-92F0-F88F350E2143}" destId="{B12A1803-A254-4E24-A2B0-3646F5DCD52E}" srcOrd="0" destOrd="0" presId="urn:microsoft.com/office/officeart/2005/8/layout/hierarchy2"/>
    <dgm:cxn modelId="{3B444615-CADF-44BB-A0E7-C7A0FEAB68B2}" type="presOf" srcId="{49DAE15E-ECE4-468F-BDF0-3294C06ABBA0}" destId="{60DBDDC2-FAC0-43A8-9A80-D47A00B78F43}" srcOrd="0" destOrd="0" presId="urn:microsoft.com/office/officeart/2005/8/layout/hierarchy2"/>
    <dgm:cxn modelId="{B5FF8BC6-DD9E-4102-9167-CA978A55D2D8}" srcId="{7808B529-2099-4D82-AC1D-3FA3B2D5C832}" destId="{D0506287-C2A5-4E5A-97CB-EA834567826C}" srcOrd="0" destOrd="0" parTransId="{EF1BB0B3-2E2E-432E-B090-EE6CA76C2FF5}" sibTransId="{36406E95-FA5F-4B89-AC00-D85AFD020D4B}"/>
    <dgm:cxn modelId="{C8C22C7B-71D0-4DC1-AF6A-66843BFB5352}" type="presOf" srcId="{372C3178-D6B3-4F3C-842B-5EAC7002A553}" destId="{5A8141D3-E70C-4B91-BA4A-AAAA846EB3C2}" srcOrd="0" destOrd="0" presId="urn:microsoft.com/office/officeart/2005/8/layout/hierarchy2"/>
    <dgm:cxn modelId="{9CF79DB1-6AFB-47C1-90CC-FE847A2C5DF2}" type="presOf" srcId="{8B117EA1-2B2E-419F-8E15-A97A22AA3F75}" destId="{71DE0844-410D-4F9E-B52D-A3448520D311}" srcOrd="1" destOrd="0" presId="urn:microsoft.com/office/officeart/2005/8/layout/hierarchy2"/>
    <dgm:cxn modelId="{27380F3F-8F00-46B1-9E2E-EFBB61CBC4D0}" type="presOf" srcId="{08ED5FE0-B6CD-4F86-B531-FE0AD03C9D11}" destId="{73087DEC-A9B6-4D0C-AA4A-9EF6304DC09F}" srcOrd="1" destOrd="0" presId="urn:microsoft.com/office/officeart/2005/8/layout/hierarchy2"/>
    <dgm:cxn modelId="{2BBDBFAB-D6FD-425B-A820-C35F91552CB9}" type="presOf" srcId="{2C68D47F-A384-4B8E-B013-513FCEF659F1}" destId="{FF89CD6B-985D-4895-9F7C-8B6AA78B82C8}" srcOrd="0" destOrd="0" presId="urn:microsoft.com/office/officeart/2005/8/layout/hierarchy2"/>
    <dgm:cxn modelId="{517BE2DD-4E26-4B90-876A-CAB83E23DAFD}" srcId="{7808B529-2099-4D82-AC1D-3FA3B2D5C832}" destId="{4CB38910-05E7-4735-B48F-BAE6F34E9244}" srcOrd="2" destOrd="0" parTransId="{F10AD546-FD60-46A7-896B-477EFD88FF75}" sibTransId="{B7A54E28-3BA4-47BA-A6E7-88AB029DD2FC}"/>
    <dgm:cxn modelId="{B7EE3AE7-13C6-4C41-A9BB-5E04F7CD70AE}" type="presParOf" srcId="{46597B15-3812-41B5-8743-71005A1C0858}" destId="{5ABD5E0E-0958-4C51-B137-A88DABFF96CA}" srcOrd="0" destOrd="0" presId="urn:microsoft.com/office/officeart/2005/8/layout/hierarchy2"/>
    <dgm:cxn modelId="{86979314-CB94-4532-B22C-0AA54C9BF280}" type="presParOf" srcId="{5ABD5E0E-0958-4C51-B137-A88DABFF96CA}" destId="{5A60AC3E-C76A-4F82-A606-B8CA8E5A5E4A}" srcOrd="0" destOrd="0" presId="urn:microsoft.com/office/officeart/2005/8/layout/hierarchy2"/>
    <dgm:cxn modelId="{AED7EB5B-35E3-44E0-86C0-70B2813CE079}" type="presParOf" srcId="{5ABD5E0E-0958-4C51-B137-A88DABFF96CA}" destId="{63769795-B79A-43F6-BBF0-ACAC9CE3C500}" srcOrd="1" destOrd="0" presId="urn:microsoft.com/office/officeart/2005/8/layout/hierarchy2"/>
    <dgm:cxn modelId="{BE91B6C3-0DCE-4395-81C9-D9E7F7DB8F07}" type="presParOf" srcId="{63769795-B79A-43F6-BBF0-ACAC9CE3C500}" destId="{82246F78-8768-4632-AF5F-4B552F796273}" srcOrd="0" destOrd="0" presId="urn:microsoft.com/office/officeart/2005/8/layout/hierarchy2"/>
    <dgm:cxn modelId="{83E077E8-2943-4EC8-8690-C1DD2ECA1125}" type="presParOf" srcId="{82246F78-8768-4632-AF5F-4B552F796273}" destId="{73087DEC-A9B6-4D0C-AA4A-9EF6304DC09F}" srcOrd="0" destOrd="0" presId="urn:microsoft.com/office/officeart/2005/8/layout/hierarchy2"/>
    <dgm:cxn modelId="{7C3C69B2-3C3A-4AFF-961F-8AF32FB4966F}" type="presParOf" srcId="{63769795-B79A-43F6-BBF0-ACAC9CE3C500}" destId="{E233A987-0298-4857-AA52-E7E894BC1FF8}" srcOrd="1" destOrd="0" presId="urn:microsoft.com/office/officeart/2005/8/layout/hierarchy2"/>
    <dgm:cxn modelId="{0B743DF7-D037-4DC5-83FC-2AAF7DE4CC81}" type="presParOf" srcId="{E233A987-0298-4857-AA52-E7E894BC1FF8}" destId="{CFB83552-E31A-465D-9ABC-699728DCA3F3}" srcOrd="0" destOrd="0" presId="urn:microsoft.com/office/officeart/2005/8/layout/hierarchy2"/>
    <dgm:cxn modelId="{C8C7AA13-FC5A-4FD2-8FA6-5752A37DAB37}" type="presParOf" srcId="{E233A987-0298-4857-AA52-E7E894BC1FF8}" destId="{C0567013-8564-4745-8175-0890DF88DF22}" srcOrd="1" destOrd="0" presId="urn:microsoft.com/office/officeart/2005/8/layout/hierarchy2"/>
    <dgm:cxn modelId="{02535FF6-0BDF-46C6-AF2F-FA97D5CF6E07}" type="presParOf" srcId="{C0567013-8564-4745-8175-0890DF88DF22}" destId="{5F6AF994-0C66-444D-92C5-84366CC01CE5}" srcOrd="0" destOrd="0" presId="urn:microsoft.com/office/officeart/2005/8/layout/hierarchy2"/>
    <dgm:cxn modelId="{5C2A718F-6F94-4A76-BBC7-FBAC0E967963}" type="presParOf" srcId="{5F6AF994-0C66-444D-92C5-84366CC01CE5}" destId="{C5D29ED7-3425-44C8-8574-E3FB36DBD550}" srcOrd="0" destOrd="0" presId="urn:microsoft.com/office/officeart/2005/8/layout/hierarchy2"/>
    <dgm:cxn modelId="{EBD8BE02-3F8A-4EEA-9E5D-BEB5B605133B}" type="presParOf" srcId="{C0567013-8564-4745-8175-0890DF88DF22}" destId="{7BDE942B-A384-423B-9591-EFB7081375FF}" srcOrd="1" destOrd="0" presId="urn:microsoft.com/office/officeart/2005/8/layout/hierarchy2"/>
    <dgm:cxn modelId="{D86B9516-AD79-4010-86B6-4A2FA6B04B82}" type="presParOf" srcId="{7BDE942B-A384-423B-9591-EFB7081375FF}" destId="{658C7EC3-5AF0-4490-8A18-0011B7BE264A}" srcOrd="0" destOrd="0" presId="urn:microsoft.com/office/officeart/2005/8/layout/hierarchy2"/>
    <dgm:cxn modelId="{F570F147-3861-47F6-9113-4D2693774B4F}" type="presParOf" srcId="{7BDE942B-A384-423B-9591-EFB7081375FF}" destId="{06B05E62-D0A9-4579-B6E3-D43B8DA5762F}" srcOrd="1" destOrd="0" presId="urn:microsoft.com/office/officeart/2005/8/layout/hierarchy2"/>
    <dgm:cxn modelId="{7EFEBFAE-0BDA-46B2-A5BE-F08B8F4DF0A4}" type="presParOf" srcId="{C0567013-8564-4745-8175-0890DF88DF22}" destId="{100083A7-5957-4BA8-8090-0CCBE518A850}" srcOrd="2" destOrd="0" presId="urn:microsoft.com/office/officeart/2005/8/layout/hierarchy2"/>
    <dgm:cxn modelId="{34DBF529-286A-4F68-B71F-82C3419CB336}" type="presParOf" srcId="{100083A7-5957-4BA8-8090-0CCBE518A850}" destId="{8E8869B4-3C59-4BB5-AA4D-A1D3D0ABCD3B}" srcOrd="0" destOrd="0" presId="urn:microsoft.com/office/officeart/2005/8/layout/hierarchy2"/>
    <dgm:cxn modelId="{F6CC0994-9469-4A7A-945A-77698595BA7A}" type="presParOf" srcId="{C0567013-8564-4745-8175-0890DF88DF22}" destId="{5D87A9F3-13AD-4B4A-8E15-F9EC0ACB06C0}" srcOrd="3" destOrd="0" presId="urn:microsoft.com/office/officeart/2005/8/layout/hierarchy2"/>
    <dgm:cxn modelId="{89C374DF-19AE-40BE-8B03-9EE69780DF6A}" type="presParOf" srcId="{5D87A9F3-13AD-4B4A-8E15-F9EC0ACB06C0}" destId="{186B5473-F501-4A4E-AB44-2BACD340793A}" srcOrd="0" destOrd="0" presId="urn:microsoft.com/office/officeart/2005/8/layout/hierarchy2"/>
    <dgm:cxn modelId="{1F2F1083-0F29-4BA5-8705-D71AF7F00C43}" type="presParOf" srcId="{5D87A9F3-13AD-4B4A-8E15-F9EC0ACB06C0}" destId="{17D93A8B-C232-4D93-A3E1-A378B400E4BB}" srcOrd="1" destOrd="0" presId="urn:microsoft.com/office/officeart/2005/8/layout/hierarchy2"/>
    <dgm:cxn modelId="{6FB7B4C7-A872-46CE-A2DC-3CCEBF0125E5}" type="presParOf" srcId="{C0567013-8564-4745-8175-0890DF88DF22}" destId="{C16D23D1-CBCB-47A7-91CE-765EDF8C5C08}" srcOrd="4" destOrd="0" presId="urn:microsoft.com/office/officeart/2005/8/layout/hierarchy2"/>
    <dgm:cxn modelId="{4A7BC6F1-B3EF-4AEA-B4F1-4984C0EC14BA}" type="presParOf" srcId="{C16D23D1-CBCB-47A7-91CE-765EDF8C5C08}" destId="{8314A5DF-A592-41F5-9A3A-536582F20F0D}" srcOrd="0" destOrd="0" presId="urn:microsoft.com/office/officeart/2005/8/layout/hierarchy2"/>
    <dgm:cxn modelId="{5656E026-9FA9-40E6-BB5D-AA1EC79B5898}" type="presParOf" srcId="{C0567013-8564-4745-8175-0890DF88DF22}" destId="{C10E7CE6-3CBC-4F9F-BCB4-BA709D9E596D}" srcOrd="5" destOrd="0" presId="urn:microsoft.com/office/officeart/2005/8/layout/hierarchy2"/>
    <dgm:cxn modelId="{847B98D1-F2F6-4E1F-9788-86B9881659E6}" type="presParOf" srcId="{C10E7CE6-3CBC-4F9F-BCB4-BA709D9E596D}" destId="{78AFD4FD-4B06-4AF6-936B-B2152D8C906A}" srcOrd="0" destOrd="0" presId="urn:microsoft.com/office/officeart/2005/8/layout/hierarchy2"/>
    <dgm:cxn modelId="{C4FADE5E-539B-4304-BBEA-6EE6B7F102E1}" type="presParOf" srcId="{C10E7CE6-3CBC-4F9F-BCB4-BA709D9E596D}" destId="{5FD1AE70-C0DA-4BF9-8BAA-69BAC68F5D4B}" srcOrd="1" destOrd="0" presId="urn:microsoft.com/office/officeart/2005/8/layout/hierarchy2"/>
    <dgm:cxn modelId="{4305394D-48A7-43F3-B3BC-209BFDB40236}" type="presParOf" srcId="{C0567013-8564-4745-8175-0890DF88DF22}" destId="{B12A1803-A254-4E24-A2B0-3646F5DCD52E}" srcOrd="6" destOrd="0" presId="urn:microsoft.com/office/officeart/2005/8/layout/hierarchy2"/>
    <dgm:cxn modelId="{A52C09AF-256F-45EB-88F3-3EF11E6452AB}" type="presParOf" srcId="{B12A1803-A254-4E24-A2B0-3646F5DCD52E}" destId="{78F52708-BA66-4418-A1CB-9AD55A0B995C}" srcOrd="0" destOrd="0" presId="urn:microsoft.com/office/officeart/2005/8/layout/hierarchy2"/>
    <dgm:cxn modelId="{77814C4D-B3A7-4E1F-B6C7-208A5D1492DE}" type="presParOf" srcId="{C0567013-8564-4745-8175-0890DF88DF22}" destId="{67D90FA8-141A-4586-A12B-A74207462C85}" srcOrd="7" destOrd="0" presId="urn:microsoft.com/office/officeart/2005/8/layout/hierarchy2"/>
    <dgm:cxn modelId="{702242E8-4D9D-42F0-9D42-FF8CC441DFC8}" type="presParOf" srcId="{67D90FA8-141A-4586-A12B-A74207462C85}" destId="{B41873DC-002C-44C2-9A03-CBEACB355445}" srcOrd="0" destOrd="0" presId="urn:microsoft.com/office/officeart/2005/8/layout/hierarchy2"/>
    <dgm:cxn modelId="{F89F6093-F353-4F28-B7D5-C8AF9B7F4154}" type="presParOf" srcId="{67D90FA8-141A-4586-A12B-A74207462C85}" destId="{9BE10D8F-8C2B-4F80-BA1F-CB13A5BCF757}" srcOrd="1" destOrd="0" presId="urn:microsoft.com/office/officeart/2005/8/layout/hierarchy2"/>
    <dgm:cxn modelId="{B82B7631-CB3A-4542-A39F-B53C87AB443A}" type="presParOf" srcId="{63769795-B79A-43F6-BBF0-ACAC9CE3C500}" destId="{153E8BA1-9957-40E5-8304-7FC25EACC579}" srcOrd="2" destOrd="0" presId="urn:microsoft.com/office/officeart/2005/8/layout/hierarchy2"/>
    <dgm:cxn modelId="{E7C623B9-2F03-4EEB-B2B5-67DC05E93B63}" type="presParOf" srcId="{153E8BA1-9957-40E5-8304-7FC25EACC579}" destId="{277ABDC4-4E5B-4220-9CA3-701C7C27C161}" srcOrd="0" destOrd="0" presId="urn:microsoft.com/office/officeart/2005/8/layout/hierarchy2"/>
    <dgm:cxn modelId="{E4C3F85E-BE73-495C-A441-F1194D3B0915}" type="presParOf" srcId="{63769795-B79A-43F6-BBF0-ACAC9CE3C500}" destId="{0A18F547-7076-4915-BFDF-F8CBEFC9A64B}" srcOrd="3" destOrd="0" presId="urn:microsoft.com/office/officeart/2005/8/layout/hierarchy2"/>
    <dgm:cxn modelId="{A0CDE9B6-15C3-41BE-95B1-4A89EABE43F6}" type="presParOf" srcId="{0A18F547-7076-4915-BFDF-F8CBEFC9A64B}" destId="{FF89CD6B-985D-4895-9F7C-8B6AA78B82C8}" srcOrd="0" destOrd="0" presId="urn:microsoft.com/office/officeart/2005/8/layout/hierarchy2"/>
    <dgm:cxn modelId="{CE1DB461-6E13-492B-A34C-AE1BC3FA245F}" type="presParOf" srcId="{0A18F547-7076-4915-BFDF-F8CBEFC9A64B}" destId="{1754227A-0AB6-4170-9A2F-EEA924131637}" srcOrd="1" destOrd="0" presId="urn:microsoft.com/office/officeart/2005/8/layout/hierarchy2"/>
    <dgm:cxn modelId="{24F75A06-219A-45C1-9ED8-961739434FD3}" type="presParOf" srcId="{1754227A-0AB6-4170-9A2F-EEA924131637}" destId="{56D8B243-B960-449E-A222-79D0376899B9}" srcOrd="0" destOrd="0" presId="urn:microsoft.com/office/officeart/2005/8/layout/hierarchy2"/>
    <dgm:cxn modelId="{E0A9F767-E84F-4164-84FB-E3B096D3F563}" type="presParOf" srcId="{56D8B243-B960-449E-A222-79D0376899B9}" destId="{4F78D856-4D7B-486C-AADE-F9E12925F6D2}" srcOrd="0" destOrd="0" presId="urn:microsoft.com/office/officeart/2005/8/layout/hierarchy2"/>
    <dgm:cxn modelId="{E04DB6B3-5401-4C07-B5A6-7B6041D5D9CF}" type="presParOf" srcId="{1754227A-0AB6-4170-9A2F-EEA924131637}" destId="{ED6C1B5E-9D4C-441C-836B-0C47BC812E86}" srcOrd="1" destOrd="0" presId="urn:microsoft.com/office/officeart/2005/8/layout/hierarchy2"/>
    <dgm:cxn modelId="{B0F3130B-036A-485C-8DBB-F5E5C6977FCE}" type="presParOf" srcId="{ED6C1B5E-9D4C-441C-836B-0C47BC812E86}" destId="{8BE3EBE3-E6E4-4BBE-B4EF-0E6841938FAF}" srcOrd="0" destOrd="0" presId="urn:microsoft.com/office/officeart/2005/8/layout/hierarchy2"/>
    <dgm:cxn modelId="{75DE7C77-9A90-4AFB-926C-B1B99A23D857}" type="presParOf" srcId="{ED6C1B5E-9D4C-441C-836B-0C47BC812E86}" destId="{F50D867C-F955-44C7-9F39-1A875A552028}" srcOrd="1" destOrd="0" presId="urn:microsoft.com/office/officeart/2005/8/layout/hierarchy2"/>
    <dgm:cxn modelId="{7B507B31-0410-4EB8-A6D7-1FB9BFDCFE36}" type="presParOf" srcId="{1754227A-0AB6-4170-9A2F-EEA924131637}" destId="{C2AE69BD-2A63-4519-81F4-DC68F32B3D92}" srcOrd="2" destOrd="0" presId="urn:microsoft.com/office/officeart/2005/8/layout/hierarchy2"/>
    <dgm:cxn modelId="{209BF4E4-FCBF-4039-9777-B08FEBAB8413}" type="presParOf" srcId="{C2AE69BD-2A63-4519-81F4-DC68F32B3D92}" destId="{9D1EFE72-E343-47F6-AB62-280162D10742}" srcOrd="0" destOrd="0" presId="urn:microsoft.com/office/officeart/2005/8/layout/hierarchy2"/>
    <dgm:cxn modelId="{4E453A51-BA40-4DFA-9C01-A693D7802B60}" type="presParOf" srcId="{1754227A-0AB6-4170-9A2F-EEA924131637}" destId="{5E047F71-EB3D-476D-A013-1A8605ECB6C8}" srcOrd="3" destOrd="0" presId="urn:microsoft.com/office/officeart/2005/8/layout/hierarchy2"/>
    <dgm:cxn modelId="{1EBF6C4F-57F3-4C95-9B7F-59C9372888CB}" type="presParOf" srcId="{5E047F71-EB3D-476D-A013-1A8605ECB6C8}" destId="{0A45F356-52A6-444B-9984-8FC59677E7C2}" srcOrd="0" destOrd="0" presId="urn:microsoft.com/office/officeart/2005/8/layout/hierarchy2"/>
    <dgm:cxn modelId="{ECBF2D9A-A5F5-4C5D-93E6-EFAE9D04B983}" type="presParOf" srcId="{5E047F71-EB3D-476D-A013-1A8605ECB6C8}" destId="{6AE1A034-E360-4CA4-B254-94856664A6DE}" srcOrd="1" destOrd="0" presId="urn:microsoft.com/office/officeart/2005/8/layout/hierarchy2"/>
    <dgm:cxn modelId="{1B9375A7-C8B2-469A-A6E0-6B3F0D51E5E4}" type="presParOf" srcId="{63769795-B79A-43F6-BBF0-ACAC9CE3C500}" destId="{AE4F5515-A4F6-4F64-84E3-B197F5016D08}" srcOrd="4" destOrd="0" presId="urn:microsoft.com/office/officeart/2005/8/layout/hierarchy2"/>
    <dgm:cxn modelId="{6A4FCA87-2816-42F3-B126-692CCB5D8515}" type="presParOf" srcId="{AE4F5515-A4F6-4F64-84E3-B197F5016D08}" destId="{88DEED4D-2535-485B-B619-FDCA55555709}" srcOrd="0" destOrd="0" presId="urn:microsoft.com/office/officeart/2005/8/layout/hierarchy2"/>
    <dgm:cxn modelId="{CF656127-F062-490E-8406-253446DF5A35}" type="presParOf" srcId="{63769795-B79A-43F6-BBF0-ACAC9CE3C500}" destId="{0B1838D3-E951-4920-899A-B643206A16CC}" srcOrd="5" destOrd="0" presId="urn:microsoft.com/office/officeart/2005/8/layout/hierarchy2"/>
    <dgm:cxn modelId="{DA7DE565-3AEA-4050-9A4B-BFFF664E78E9}" type="presParOf" srcId="{0B1838D3-E951-4920-899A-B643206A16CC}" destId="{1FA6394C-8321-478C-8496-611D8A91388B}" srcOrd="0" destOrd="0" presId="urn:microsoft.com/office/officeart/2005/8/layout/hierarchy2"/>
    <dgm:cxn modelId="{1134943F-E164-417B-8E16-5958DE16A1DB}" type="presParOf" srcId="{0B1838D3-E951-4920-899A-B643206A16CC}" destId="{BF2FD8F7-02D0-45EF-8EE2-C56D3D9C3646}" srcOrd="1" destOrd="0" presId="urn:microsoft.com/office/officeart/2005/8/layout/hierarchy2"/>
    <dgm:cxn modelId="{53296ABD-06B1-4C85-A0A1-221F2295264D}" type="presParOf" srcId="{BF2FD8F7-02D0-45EF-8EE2-C56D3D9C3646}" destId="{6A7A9D1D-827C-485F-BA62-A6CF3B7691F5}" srcOrd="0" destOrd="0" presId="urn:microsoft.com/office/officeart/2005/8/layout/hierarchy2"/>
    <dgm:cxn modelId="{0764BB6A-3698-4EB7-9B69-D80E87408294}" type="presParOf" srcId="{6A7A9D1D-827C-485F-BA62-A6CF3B7691F5}" destId="{7D299853-81A4-46CF-9C17-F2067F711A30}" srcOrd="0" destOrd="0" presId="urn:microsoft.com/office/officeart/2005/8/layout/hierarchy2"/>
    <dgm:cxn modelId="{199769C8-A2E0-4F11-9463-4C92741AEAF4}" type="presParOf" srcId="{BF2FD8F7-02D0-45EF-8EE2-C56D3D9C3646}" destId="{40A9CF7C-3D3F-4789-A5DB-33E9466A104B}" srcOrd="1" destOrd="0" presId="urn:microsoft.com/office/officeart/2005/8/layout/hierarchy2"/>
    <dgm:cxn modelId="{7F21E1E6-4BC4-4F86-BD5D-A0649570A5AB}" type="presParOf" srcId="{40A9CF7C-3D3F-4789-A5DB-33E9466A104B}" destId="{30B57CC1-C662-4788-B114-EDD4B7AA07D9}" srcOrd="0" destOrd="0" presId="urn:microsoft.com/office/officeart/2005/8/layout/hierarchy2"/>
    <dgm:cxn modelId="{EF320B60-2C82-45A1-AC22-9A1607DEC5E8}" type="presParOf" srcId="{40A9CF7C-3D3F-4789-A5DB-33E9466A104B}" destId="{096EFBA8-9DE3-4DAA-AFAA-893AE0071F1F}" srcOrd="1" destOrd="0" presId="urn:microsoft.com/office/officeart/2005/8/layout/hierarchy2"/>
    <dgm:cxn modelId="{FD44C433-9D50-4DB9-BEEA-F310E40F8A13}" type="presParOf" srcId="{BF2FD8F7-02D0-45EF-8EE2-C56D3D9C3646}" destId="{7D96203D-0188-4EE2-880A-576426430071}" srcOrd="2" destOrd="0" presId="urn:microsoft.com/office/officeart/2005/8/layout/hierarchy2"/>
    <dgm:cxn modelId="{A155F378-326F-4C97-8355-C6B4AD648ABB}" type="presParOf" srcId="{7D96203D-0188-4EE2-880A-576426430071}" destId="{5978C5B4-F32B-477C-965B-6E10945CCACE}" srcOrd="0" destOrd="0" presId="urn:microsoft.com/office/officeart/2005/8/layout/hierarchy2"/>
    <dgm:cxn modelId="{E27197C7-80FC-4F9B-B796-7C21B6B070C3}" type="presParOf" srcId="{BF2FD8F7-02D0-45EF-8EE2-C56D3D9C3646}" destId="{EC8B2609-EA1E-4A41-BEB3-0152C6D8CFC7}" srcOrd="3" destOrd="0" presId="urn:microsoft.com/office/officeart/2005/8/layout/hierarchy2"/>
    <dgm:cxn modelId="{5D5775BB-1D32-424E-B70C-7B7C00D8D13D}" type="presParOf" srcId="{EC8B2609-EA1E-4A41-BEB3-0152C6D8CFC7}" destId="{C0F2BB84-F4CB-410A-BB39-907C873DD8D3}" srcOrd="0" destOrd="0" presId="urn:microsoft.com/office/officeart/2005/8/layout/hierarchy2"/>
    <dgm:cxn modelId="{759E5D1D-8351-480F-A904-AEFCBCD46B52}" type="presParOf" srcId="{EC8B2609-EA1E-4A41-BEB3-0152C6D8CFC7}" destId="{053620C8-32CC-4AFD-95A1-AE1A39B3B160}" srcOrd="1" destOrd="0" presId="urn:microsoft.com/office/officeart/2005/8/layout/hierarchy2"/>
    <dgm:cxn modelId="{F4615514-5A43-4B7A-9559-BC10CC92565E}" type="presParOf" srcId="{BF2FD8F7-02D0-45EF-8EE2-C56D3D9C3646}" destId="{86CE83D5-717E-4DFE-8CF2-72D9A3DD102E}" srcOrd="4" destOrd="0" presId="urn:microsoft.com/office/officeart/2005/8/layout/hierarchy2"/>
    <dgm:cxn modelId="{D1F74F2D-C027-4339-9FE8-64C6AC27C069}" type="presParOf" srcId="{86CE83D5-717E-4DFE-8CF2-72D9A3DD102E}" destId="{62D24FA3-43CD-46AA-A4E1-D5753D5EEC01}" srcOrd="0" destOrd="0" presId="urn:microsoft.com/office/officeart/2005/8/layout/hierarchy2"/>
    <dgm:cxn modelId="{A167E19D-CEBF-4F2A-8CBB-1D80C92B30CF}" type="presParOf" srcId="{BF2FD8F7-02D0-45EF-8EE2-C56D3D9C3646}" destId="{AE4774C1-3197-4406-92DE-DE1CD3D960C1}" srcOrd="5" destOrd="0" presId="urn:microsoft.com/office/officeart/2005/8/layout/hierarchy2"/>
    <dgm:cxn modelId="{6531E321-4B9E-4E5C-836C-0FF088DEB95B}" type="presParOf" srcId="{AE4774C1-3197-4406-92DE-DE1CD3D960C1}" destId="{C657B26F-0B34-4FA6-A750-ADF253A44D73}" srcOrd="0" destOrd="0" presId="urn:microsoft.com/office/officeart/2005/8/layout/hierarchy2"/>
    <dgm:cxn modelId="{A911547E-8867-4FF8-A23B-54A7699EE7A1}" type="presParOf" srcId="{AE4774C1-3197-4406-92DE-DE1CD3D960C1}" destId="{4B666006-7DA6-4E24-9F8F-A0699D86DB92}" srcOrd="1" destOrd="0" presId="urn:microsoft.com/office/officeart/2005/8/layout/hierarchy2"/>
    <dgm:cxn modelId="{EDFE1F8A-4C22-492A-9E7F-01143BA54E42}" type="presParOf" srcId="{BF2FD8F7-02D0-45EF-8EE2-C56D3D9C3646}" destId="{93B7CB6A-94B6-4386-8198-667D55E9E0A6}" srcOrd="6" destOrd="0" presId="urn:microsoft.com/office/officeart/2005/8/layout/hierarchy2"/>
    <dgm:cxn modelId="{35B4111A-E1F6-412E-8868-DBE4B58BD2E6}" type="presParOf" srcId="{93B7CB6A-94B6-4386-8198-667D55E9E0A6}" destId="{E3F036C5-11E1-41F9-92A9-FD2F5ED961CA}" srcOrd="0" destOrd="0" presId="urn:microsoft.com/office/officeart/2005/8/layout/hierarchy2"/>
    <dgm:cxn modelId="{B7B551C2-A803-4FED-9812-63593ACB0EE9}" type="presParOf" srcId="{BF2FD8F7-02D0-45EF-8EE2-C56D3D9C3646}" destId="{38A83B6D-DAD4-4604-A338-1FC702D6D0CE}" srcOrd="7" destOrd="0" presId="urn:microsoft.com/office/officeart/2005/8/layout/hierarchy2"/>
    <dgm:cxn modelId="{CBA40598-D585-4309-A66E-422EB9412F21}" type="presParOf" srcId="{38A83B6D-DAD4-4604-A338-1FC702D6D0CE}" destId="{60DBDDC2-FAC0-43A8-9A80-D47A00B78F43}" srcOrd="0" destOrd="0" presId="urn:microsoft.com/office/officeart/2005/8/layout/hierarchy2"/>
    <dgm:cxn modelId="{172D0FE0-2EA4-4496-9625-1D28E629E3D5}" type="presParOf" srcId="{38A83B6D-DAD4-4604-A338-1FC702D6D0CE}" destId="{76F4C53D-00E5-490D-B561-DB2A7E15E0A3}" srcOrd="1" destOrd="0" presId="urn:microsoft.com/office/officeart/2005/8/layout/hierarchy2"/>
    <dgm:cxn modelId="{E6562CC0-4338-4463-A55A-73139DCC182F}" type="presParOf" srcId="{BF2FD8F7-02D0-45EF-8EE2-C56D3D9C3646}" destId="{86AFDC84-02E9-4F9A-AECA-40B05F0AA190}" srcOrd="8" destOrd="0" presId="urn:microsoft.com/office/officeart/2005/8/layout/hierarchy2"/>
    <dgm:cxn modelId="{3E760E7E-9F20-4CF4-9579-E870F4A0FE28}" type="presParOf" srcId="{86AFDC84-02E9-4F9A-AECA-40B05F0AA190}" destId="{71DE0844-410D-4F9E-B52D-A3448520D311}" srcOrd="0" destOrd="0" presId="urn:microsoft.com/office/officeart/2005/8/layout/hierarchy2"/>
    <dgm:cxn modelId="{2A681AD8-CC35-4687-B442-D136AF51F643}" type="presParOf" srcId="{BF2FD8F7-02D0-45EF-8EE2-C56D3D9C3646}" destId="{7BBB91C1-297D-44E3-A4A9-D1CADC0D5AD8}" srcOrd="9" destOrd="0" presId="urn:microsoft.com/office/officeart/2005/8/layout/hierarchy2"/>
    <dgm:cxn modelId="{F62579BD-91D8-47A3-A0DA-C374F52A6071}" type="presParOf" srcId="{7BBB91C1-297D-44E3-A4A9-D1CADC0D5AD8}" destId="{5A8141D3-E70C-4B91-BA4A-AAAA846EB3C2}" srcOrd="0" destOrd="0" presId="urn:microsoft.com/office/officeart/2005/8/layout/hierarchy2"/>
    <dgm:cxn modelId="{0AD96A11-83BF-44B2-A713-791F74779DDC}" type="presParOf" srcId="{7BBB91C1-297D-44E3-A4A9-D1CADC0D5AD8}" destId="{21820F63-F7CD-4BB1-9240-EC078DF9100E}" srcOrd="1" destOrd="0" presId="urn:microsoft.com/office/officeart/2005/8/layout/hierarchy2"/>
    <dgm:cxn modelId="{B4DC7CDD-9586-4A05-8305-EBE10995FC49}" type="presParOf" srcId="{63769795-B79A-43F6-BBF0-ACAC9CE3C500}" destId="{5EA6C647-B2DA-44BA-A8E4-45AB7AA30D5F}" srcOrd="6" destOrd="0" presId="urn:microsoft.com/office/officeart/2005/8/layout/hierarchy2"/>
    <dgm:cxn modelId="{3AD30D4C-6A95-4092-A699-0E2B8F7D015C}" type="presParOf" srcId="{5EA6C647-B2DA-44BA-A8E4-45AB7AA30D5F}" destId="{4BFC8341-E224-4B08-9F5D-5603F9E81D3E}" srcOrd="0" destOrd="0" presId="urn:microsoft.com/office/officeart/2005/8/layout/hierarchy2"/>
    <dgm:cxn modelId="{01C2716B-C17C-47C1-8BA1-9486A1DFA0DE}" type="presParOf" srcId="{63769795-B79A-43F6-BBF0-ACAC9CE3C500}" destId="{9C17A154-882F-41C3-AFA1-3C682D2797A0}" srcOrd="7" destOrd="0" presId="urn:microsoft.com/office/officeart/2005/8/layout/hierarchy2"/>
    <dgm:cxn modelId="{122122E8-3241-4A8F-988B-D298D713FBD7}" type="presParOf" srcId="{9C17A154-882F-41C3-AFA1-3C682D2797A0}" destId="{0D1F95EA-CCFD-49C9-A7A1-4B7C48570B5C}" srcOrd="0" destOrd="0" presId="urn:microsoft.com/office/officeart/2005/8/layout/hierarchy2"/>
    <dgm:cxn modelId="{290792A4-0460-40CD-A6AA-EB7783AE35F7}" type="presParOf" srcId="{9C17A154-882F-41C3-AFA1-3C682D2797A0}" destId="{C71CF78C-EE41-4CBC-AB73-4884F9B7499A}" srcOrd="1" destOrd="0" presId="urn:microsoft.com/office/officeart/2005/8/layout/hierarchy2"/>
    <dgm:cxn modelId="{F4742F35-A1E3-46A7-BFD0-BB846F1E8B31}" type="presParOf" srcId="{C71CF78C-EE41-4CBC-AB73-4884F9B7499A}" destId="{ED014CA6-2A0F-495D-AF89-EAFBB352E86F}" srcOrd="0" destOrd="0" presId="urn:microsoft.com/office/officeart/2005/8/layout/hierarchy2"/>
    <dgm:cxn modelId="{A291830C-A273-4035-9747-342F2D27EFA4}" type="presParOf" srcId="{ED014CA6-2A0F-495D-AF89-EAFBB352E86F}" destId="{EC41F4D6-52BC-46A4-BD01-B19D248DA5C2}" srcOrd="0" destOrd="0" presId="urn:microsoft.com/office/officeart/2005/8/layout/hierarchy2"/>
    <dgm:cxn modelId="{706F9239-1C43-425D-966C-32BDAD60C7DA}" type="presParOf" srcId="{C71CF78C-EE41-4CBC-AB73-4884F9B7499A}" destId="{75452CC8-D833-420C-BA0F-616E5B345ECB}" srcOrd="1" destOrd="0" presId="urn:microsoft.com/office/officeart/2005/8/layout/hierarchy2"/>
    <dgm:cxn modelId="{03551350-0823-446F-B4E0-5191997E7B4F}" type="presParOf" srcId="{75452CC8-D833-420C-BA0F-616E5B345ECB}" destId="{EE16ED22-B1E9-441D-A41B-A60CA2E52C77}" srcOrd="0" destOrd="0" presId="urn:microsoft.com/office/officeart/2005/8/layout/hierarchy2"/>
    <dgm:cxn modelId="{0DC09921-EBA7-4BFA-8895-AB7553A8A764}" type="presParOf" srcId="{75452CC8-D833-420C-BA0F-616E5B345ECB}" destId="{2068741D-0E0D-4C52-A786-CDC61A96BBF7}" srcOrd="1" destOrd="0" presId="urn:microsoft.com/office/officeart/2005/8/layout/hierarchy2"/>
    <dgm:cxn modelId="{0D9BACB7-3194-4C2C-9671-0D20234556D5}" type="presParOf" srcId="{C71CF78C-EE41-4CBC-AB73-4884F9B7499A}" destId="{5583891E-CDBC-42D3-84A4-226468786B6C}" srcOrd="2" destOrd="0" presId="urn:microsoft.com/office/officeart/2005/8/layout/hierarchy2"/>
    <dgm:cxn modelId="{ED09262E-B8A0-49B9-A5E2-F3DF9A8A509C}" type="presParOf" srcId="{5583891E-CDBC-42D3-84A4-226468786B6C}" destId="{69662296-1717-4B19-AD4E-DB45964ACA2B}" srcOrd="0" destOrd="0" presId="urn:microsoft.com/office/officeart/2005/8/layout/hierarchy2"/>
    <dgm:cxn modelId="{FC7BEFC2-6536-4F26-B7CD-ED47407F3288}" type="presParOf" srcId="{C71CF78C-EE41-4CBC-AB73-4884F9B7499A}" destId="{66471CA8-664B-458C-9A77-00E8319E6CCA}" srcOrd="3" destOrd="0" presId="urn:microsoft.com/office/officeart/2005/8/layout/hierarchy2"/>
    <dgm:cxn modelId="{5E6728E9-96B2-4DFA-BB1D-6526FEAF48F3}" type="presParOf" srcId="{66471CA8-664B-458C-9A77-00E8319E6CCA}" destId="{1A09EB87-2FEF-4ECB-B128-0146C7E614F8}" srcOrd="0" destOrd="0" presId="urn:microsoft.com/office/officeart/2005/8/layout/hierarchy2"/>
    <dgm:cxn modelId="{BB44490C-719A-4D65-8C47-FCBCAE2FB414}" type="presParOf" srcId="{66471CA8-664B-458C-9A77-00E8319E6CCA}" destId="{49D76D1E-28DE-4D74-9A7B-C0E10B2BA15D}" srcOrd="1" destOrd="0" presId="urn:microsoft.com/office/officeart/2005/8/layout/hierarchy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87D8E20-A3BB-4C2E-858D-615AEB5ACE74}" type="doc">
      <dgm:prSet loTypeId="urn:microsoft.com/office/officeart/2005/8/layout/hierarchy2" loCatId="hierarchy" qsTypeId="urn:microsoft.com/office/officeart/2005/8/quickstyle/simple1" qsCatId="simple" csTypeId="urn:microsoft.com/office/officeart/2005/8/colors/accent2_5" csCatId="accent2" phldr="1"/>
      <dgm:spPr/>
      <dgm:t>
        <a:bodyPr/>
        <a:lstStyle/>
        <a:p>
          <a:endParaRPr lang="en-US"/>
        </a:p>
      </dgm:t>
    </dgm:pt>
    <dgm:pt modelId="{0DD3213B-75A7-4BFF-B155-897B689FA1CE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behaviors </a:t>
          </a:r>
          <a:br>
            <a:rPr lang="en-US" sz="1400" dirty="0" smtClean="0"/>
          </a:br>
          <a:r>
            <a:rPr lang="en-US" sz="1400" dirty="0" smtClean="0"/>
            <a:t>(30% of determinants)</a:t>
          </a:r>
          <a:endParaRPr lang="en-US" sz="1400" dirty="0"/>
        </a:p>
      </dgm:t>
    </dgm:pt>
    <dgm:pt modelId="{08ED5FE0-B6CD-4F86-B531-FE0AD03C9D11}" type="parTrans" cxnId="{1F8E19E9-3C21-43F0-ABB3-CD4EF8EC83F4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D0053E53-B578-49B6-AAD8-055EBAA70CA6}" type="sibTrans" cxnId="{1F8E19E9-3C21-43F0-ABB3-CD4EF8EC83F4}">
      <dgm:prSet/>
      <dgm:spPr/>
      <dgm:t>
        <a:bodyPr/>
        <a:lstStyle/>
        <a:p>
          <a:pPr algn="ctr"/>
          <a:endParaRPr lang="en-US" sz="1400"/>
        </a:p>
      </dgm:t>
    </dgm:pt>
    <dgm:pt modelId="{7808B529-2099-4D82-AC1D-3FA3B2D5C832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Social and economic factors</a:t>
          </a:r>
          <a:br>
            <a:rPr lang="en-US" sz="1400" dirty="0" smtClean="0"/>
          </a:br>
          <a:r>
            <a:rPr lang="en-US" sz="1400" dirty="0" smtClean="0"/>
            <a:t>(40% of determinants)</a:t>
          </a:r>
          <a:endParaRPr lang="en-US" sz="1400" dirty="0"/>
        </a:p>
      </dgm:t>
    </dgm:pt>
    <dgm:pt modelId="{7788F1C3-090B-45B1-AF3E-9992F52944E9}" type="parTrans" cxnId="{87D29AAF-79E0-4ECF-BBE3-9178EC579CA2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F89B7505-1DBC-4602-8754-1CF1E638A213}" type="sibTrans" cxnId="{87D29AAF-79E0-4ECF-BBE3-9178EC579CA2}">
      <dgm:prSet/>
      <dgm:spPr/>
      <dgm:t>
        <a:bodyPr/>
        <a:lstStyle/>
        <a:p>
          <a:pPr algn="ctr"/>
          <a:endParaRPr lang="en-US" sz="1400"/>
        </a:p>
      </dgm:t>
    </dgm:pt>
    <dgm:pt modelId="{6131A003-98E4-48AA-BCC0-0E18CB43E930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Physical environment </a:t>
          </a:r>
          <a:br>
            <a:rPr lang="en-US" sz="1400" dirty="0" smtClean="0"/>
          </a:br>
          <a:r>
            <a:rPr lang="en-US" sz="1400" dirty="0" smtClean="0"/>
            <a:t>(10% of determinants)</a:t>
          </a:r>
          <a:endParaRPr lang="en-US" sz="1400" dirty="0"/>
        </a:p>
      </dgm:t>
    </dgm:pt>
    <dgm:pt modelId="{35B28DDD-F049-4CF2-98E2-9DC766E0A171}" type="parTrans" cxnId="{97E433AC-2C43-4630-9679-38455391DF45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2588DC31-7E61-4B04-92D6-29C79B77E22A}" type="sibTrans" cxnId="{97E433AC-2C43-4630-9679-38455391DF45}">
      <dgm:prSet/>
      <dgm:spPr/>
      <dgm:t>
        <a:bodyPr/>
        <a:lstStyle/>
        <a:p>
          <a:pPr algn="ctr"/>
          <a:endParaRPr lang="en-US" sz="1400"/>
        </a:p>
      </dgm:t>
    </dgm:pt>
    <dgm:pt modelId="{39F7010F-243D-4020-B497-C204BAE5FB7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E4476F6-685C-4000-8120-981F2A6E23BE}" type="parTrans" cxnId="{FBF8446E-F5E7-4F90-8597-2A5190EEC69D}">
      <dgm:prSet custT="1"/>
      <dgm:spPr/>
      <dgm:t>
        <a:bodyPr/>
        <a:lstStyle/>
        <a:p>
          <a:pPr algn="ctr"/>
          <a:endParaRPr lang="en-US" sz="1400" dirty="0"/>
        </a:p>
      </dgm:t>
    </dgm:pt>
    <dgm:pt modelId="{A4F22714-D202-4711-B397-E8631520A131}" type="sibTrans" cxnId="{FBF8446E-F5E7-4F90-8597-2A5190EEC69D}">
      <dgm:prSet/>
      <dgm:spPr/>
      <dgm:t>
        <a:bodyPr/>
        <a:lstStyle/>
        <a:p>
          <a:pPr algn="ctr"/>
          <a:endParaRPr lang="en-US" sz="1400"/>
        </a:p>
      </dgm:t>
    </dgm:pt>
    <dgm:pt modelId="{05021703-CFAE-41EC-BD53-D77EA42B691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AB4B0EDF-A08D-401F-B849-CD55F262643C}" type="parTrans" cxnId="{E9F7CA6E-FFFF-4FA8-A417-6BF0FA296351}">
      <dgm:prSet custT="1"/>
      <dgm:spPr/>
      <dgm:t>
        <a:bodyPr/>
        <a:lstStyle/>
        <a:p>
          <a:pPr algn="ctr"/>
          <a:endParaRPr lang="en-US" sz="1400" dirty="0"/>
        </a:p>
      </dgm:t>
    </dgm:pt>
    <dgm:pt modelId="{1C436E13-FD71-4FB7-B43E-246AA813A09A}" type="sibTrans" cxnId="{E9F7CA6E-FFFF-4FA8-A417-6BF0FA296351}">
      <dgm:prSet/>
      <dgm:spPr/>
      <dgm:t>
        <a:bodyPr/>
        <a:lstStyle/>
        <a:p>
          <a:pPr algn="ctr"/>
          <a:endParaRPr lang="en-US" sz="1400"/>
        </a:p>
      </dgm:t>
    </dgm:pt>
    <dgm:pt modelId="{D0506287-C2A5-4E5A-97CB-EA834567826C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EF1BB0B3-2E2E-432E-B090-EE6CA76C2FF5}" type="parTrans" cxnId="{B5FF8BC6-DD9E-4102-9167-CA978A55D2D8}">
      <dgm:prSet custT="1"/>
      <dgm:spPr/>
      <dgm:t>
        <a:bodyPr/>
        <a:lstStyle/>
        <a:p>
          <a:pPr algn="ctr"/>
          <a:endParaRPr lang="en-US" sz="1400" dirty="0"/>
        </a:p>
      </dgm:t>
    </dgm:pt>
    <dgm:pt modelId="{36406E95-FA5F-4B89-AC00-D85AFD020D4B}" type="sibTrans" cxnId="{B5FF8BC6-DD9E-4102-9167-CA978A55D2D8}">
      <dgm:prSet/>
      <dgm:spPr/>
      <dgm:t>
        <a:bodyPr/>
        <a:lstStyle/>
        <a:p>
          <a:pPr algn="ctr"/>
          <a:endParaRPr lang="en-US" sz="1400"/>
        </a:p>
      </dgm:t>
    </dgm:pt>
    <dgm:pt modelId="{4CB38910-05E7-4735-B48F-BAE6F34E924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10AD546-FD60-46A7-896B-477EFD88FF75}" type="parTrans" cxnId="{517BE2DD-4E26-4B90-876A-CAB83E23DAFD}">
      <dgm:prSet custT="1"/>
      <dgm:spPr/>
      <dgm:t>
        <a:bodyPr/>
        <a:lstStyle/>
        <a:p>
          <a:pPr algn="ctr"/>
          <a:endParaRPr lang="en-US" sz="1400" dirty="0"/>
        </a:p>
      </dgm:t>
    </dgm:pt>
    <dgm:pt modelId="{B7A54E28-3BA4-47BA-A6E7-88AB029DD2FC}" type="sibTrans" cxnId="{517BE2DD-4E26-4B90-876A-CAB83E23DAFD}">
      <dgm:prSet/>
      <dgm:spPr/>
      <dgm:t>
        <a:bodyPr/>
        <a:lstStyle/>
        <a:p>
          <a:pPr algn="ctr"/>
          <a:endParaRPr lang="en-US" sz="1400"/>
        </a:p>
      </dgm:t>
    </dgm:pt>
    <dgm:pt modelId="{372C3178-D6B3-4F3C-842B-5EAC7002A55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B117EA1-2B2E-419F-8E15-A97A22AA3F75}" type="parTrans" cxnId="{B73FC0B8-872E-4199-885C-2AD8D8E58CEF}">
      <dgm:prSet custT="1"/>
      <dgm:spPr/>
      <dgm:t>
        <a:bodyPr/>
        <a:lstStyle/>
        <a:p>
          <a:pPr algn="ctr"/>
          <a:endParaRPr lang="en-US" sz="1400" dirty="0"/>
        </a:p>
      </dgm:t>
    </dgm:pt>
    <dgm:pt modelId="{B1A9E497-1621-449B-8A06-FEFB127811F1}" type="sibTrans" cxnId="{B73FC0B8-872E-4199-885C-2AD8D8E58CEF}">
      <dgm:prSet/>
      <dgm:spPr/>
      <dgm:t>
        <a:bodyPr/>
        <a:lstStyle/>
        <a:p>
          <a:pPr algn="ctr"/>
          <a:endParaRPr lang="en-US" sz="1400"/>
        </a:p>
      </dgm:t>
    </dgm:pt>
    <dgm:pt modelId="{BCBAD23E-7DCB-48A4-B5F3-229070599E91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9E424292-799E-48E1-9802-5D41C903CEE7}" type="parTrans" cxnId="{68EAEFEE-4D74-48B9-880F-A9B53E427ABE}">
      <dgm:prSet custT="1"/>
      <dgm:spPr/>
      <dgm:t>
        <a:bodyPr/>
        <a:lstStyle/>
        <a:p>
          <a:pPr algn="ctr"/>
          <a:endParaRPr lang="en-US" sz="1400" dirty="0"/>
        </a:p>
      </dgm:t>
    </dgm:pt>
    <dgm:pt modelId="{C7C11D2B-2193-427A-B377-293EC12D6B2C}" type="sibTrans" cxnId="{68EAEFEE-4D74-48B9-880F-A9B53E427ABE}">
      <dgm:prSet/>
      <dgm:spPr/>
      <dgm:t>
        <a:bodyPr/>
        <a:lstStyle/>
        <a:p>
          <a:pPr algn="ctr"/>
          <a:endParaRPr lang="en-US" sz="1400"/>
        </a:p>
      </dgm:t>
    </dgm:pt>
    <dgm:pt modelId="{18BEEE9E-F58C-417E-9534-24A887A40ED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E2D3C75-C0CE-415D-BBE7-8C2D55FAE743}" type="parTrans" cxnId="{645003CD-A7A4-4A5E-815B-F4AA0EC4C1FE}">
      <dgm:prSet custT="1"/>
      <dgm:spPr/>
      <dgm:t>
        <a:bodyPr/>
        <a:lstStyle/>
        <a:p>
          <a:pPr algn="ctr"/>
          <a:endParaRPr lang="en-US" sz="1400" dirty="0"/>
        </a:p>
      </dgm:t>
    </dgm:pt>
    <dgm:pt modelId="{021E7B0A-CF7B-4501-8B40-6711E4EA6870}" type="sibTrans" cxnId="{645003CD-A7A4-4A5E-815B-F4AA0EC4C1FE}">
      <dgm:prSet/>
      <dgm:spPr/>
      <dgm:t>
        <a:bodyPr/>
        <a:lstStyle/>
        <a:p>
          <a:pPr algn="ctr"/>
          <a:endParaRPr lang="en-US" sz="1400"/>
        </a:p>
      </dgm:t>
    </dgm:pt>
    <dgm:pt modelId="{9E0CD5DF-125E-4E64-83CF-6D4FC68FD2B8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9EE0A95-1754-45FB-AFA2-A11CBAEFA0D4}" type="parTrans" cxnId="{A0588894-9313-44B8-842B-DD13DF7943F7}">
      <dgm:prSet custT="1"/>
      <dgm:spPr/>
      <dgm:t>
        <a:bodyPr/>
        <a:lstStyle/>
        <a:p>
          <a:pPr algn="ctr"/>
          <a:endParaRPr lang="en-US" sz="1400" dirty="0"/>
        </a:p>
      </dgm:t>
    </dgm:pt>
    <dgm:pt modelId="{244DCFE9-057B-4B46-B423-2DBCE195B020}" type="sibTrans" cxnId="{A0588894-9313-44B8-842B-DD13DF7943F7}">
      <dgm:prSet/>
      <dgm:spPr/>
      <dgm:t>
        <a:bodyPr/>
        <a:lstStyle/>
        <a:p>
          <a:pPr algn="ctr"/>
          <a:endParaRPr lang="en-US" sz="1400"/>
        </a:p>
      </dgm:t>
    </dgm:pt>
    <dgm:pt modelId="{86D899A5-4106-4929-9CA6-D8EC40FAF205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C36260BB-4F80-44AD-92F0-F88F350E2143}" type="parTrans" cxnId="{815F0B51-14B1-4D6F-9911-18CA61D0C1A3}">
      <dgm:prSet custT="1"/>
      <dgm:spPr/>
      <dgm:t>
        <a:bodyPr/>
        <a:lstStyle/>
        <a:p>
          <a:pPr algn="ctr"/>
          <a:endParaRPr lang="en-US" sz="1400" dirty="0"/>
        </a:p>
      </dgm:t>
    </dgm:pt>
    <dgm:pt modelId="{113E16FD-A1E3-454D-B783-994714823C4F}" type="sibTrans" cxnId="{815F0B51-14B1-4D6F-9911-18CA61D0C1A3}">
      <dgm:prSet/>
      <dgm:spPr/>
      <dgm:t>
        <a:bodyPr/>
        <a:lstStyle/>
        <a:p>
          <a:pPr algn="ctr"/>
          <a:endParaRPr lang="en-US" sz="1400"/>
        </a:p>
      </dgm:t>
    </dgm:pt>
    <dgm:pt modelId="{55EB44E3-452C-4779-BA1D-9CE9E890392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606DA4C2-074C-48BF-9F6E-3ED3FA62D329}" type="parTrans" cxnId="{E5BB13E5-C6F5-4256-8788-B635DB366091}">
      <dgm:prSet/>
      <dgm:spPr/>
      <dgm:t>
        <a:bodyPr/>
        <a:lstStyle/>
        <a:p>
          <a:endParaRPr lang="en-US" dirty="0"/>
        </a:p>
      </dgm:t>
    </dgm:pt>
    <dgm:pt modelId="{5BA94CF0-4526-44B9-87F2-A2AB0F443DFF}" type="sibTrans" cxnId="{E5BB13E5-C6F5-4256-8788-B635DB366091}">
      <dgm:prSet/>
      <dgm:spPr/>
      <dgm:t>
        <a:bodyPr/>
        <a:lstStyle/>
        <a:p>
          <a:endParaRPr lang="en-US"/>
        </a:p>
      </dgm:t>
    </dgm:pt>
    <dgm:pt modelId="{49DAE15E-ECE4-468F-BDF0-3294C06ABBA0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530B2F9-9BFD-4FCE-9532-0CDBA827A740}" type="parTrans" cxnId="{C364BCE8-C445-4CFB-B69D-901120BD9E76}">
      <dgm:prSet/>
      <dgm:spPr/>
      <dgm:t>
        <a:bodyPr/>
        <a:lstStyle/>
        <a:p>
          <a:endParaRPr lang="en-US" dirty="0"/>
        </a:p>
      </dgm:t>
    </dgm:pt>
    <dgm:pt modelId="{EE357941-B659-41D5-966E-7867A3868A2A}" type="sibTrans" cxnId="{C364BCE8-C445-4CFB-B69D-901120BD9E76}">
      <dgm:prSet/>
      <dgm:spPr/>
      <dgm:t>
        <a:bodyPr/>
        <a:lstStyle/>
        <a:p>
          <a:endParaRPr lang="en-US"/>
        </a:p>
      </dgm:t>
    </dgm:pt>
    <dgm:pt modelId="{2C68D47F-A384-4B8E-B013-513FCEF659F1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Clinical care </a:t>
          </a:r>
          <a:br>
            <a:rPr lang="en-US" sz="1400" dirty="0" smtClean="0"/>
          </a:br>
          <a:r>
            <a:rPr lang="en-US" sz="1400" dirty="0" smtClean="0"/>
            <a:t>(20% of determinants)</a:t>
          </a:r>
          <a:endParaRPr lang="en-US" sz="1400" dirty="0"/>
        </a:p>
      </dgm:t>
    </dgm:pt>
    <dgm:pt modelId="{BBDCA7A1-B9C9-41F2-A195-526FB0D38022}" type="parTrans" cxnId="{585E43B4-4CC9-422B-9697-CEDD67AE4287}">
      <dgm:prSet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US" dirty="0"/>
        </a:p>
      </dgm:t>
    </dgm:pt>
    <dgm:pt modelId="{D0A5562F-E4A6-4461-B9DA-DB4603248E84}" type="sibTrans" cxnId="{585E43B4-4CC9-422B-9697-CEDD67AE4287}">
      <dgm:prSet/>
      <dgm:spPr/>
      <dgm:t>
        <a:bodyPr/>
        <a:lstStyle/>
        <a:p>
          <a:endParaRPr lang="en-US"/>
        </a:p>
      </dgm:t>
    </dgm:pt>
    <dgm:pt modelId="{903B1B83-6E8A-45EA-B128-88D604B0478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4EB87556-E2C9-4879-B897-215FA8065E1A}" type="parTrans" cxnId="{152F631C-CF27-4B71-8EE8-47E22CA44FFC}">
      <dgm:prSet/>
      <dgm:spPr/>
      <dgm:t>
        <a:bodyPr/>
        <a:lstStyle/>
        <a:p>
          <a:endParaRPr lang="en-US" dirty="0"/>
        </a:p>
      </dgm:t>
    </dgm:pt>
    <dgm:pt modelId="{6C69E49D-04EE-4170-AEF9-2E9BB38D7206}" type="sibTrans" cxnId="{152F631C-CF27-4B71-8EE8-47E22CA44FFC}">
      <dgm:prSet/>
      <dgm:spPr/>
      <dgm:t>
        <a:bodyPr/>
        <a:lstStyle/>
        <a:p>
          <a:endParaRPr lang="en-US"/>
        </a:p>
      </dgm:t>
    </dgm:pt>
    <dgm:pt modelId="{2359DBE4-59F4-42B1-A9BC-969628D8B1BF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127176F-AA70-411C-9712-9529507F9DD5}" type="parTrans" cxnId="{1A80AB0A-1854-4E3D-BEBA-F983656BC0FF}">
      <dgm:prSet/>
      <dgm:spPr/>
      <dgm:t>
        <a:bodyPr/>
        <a:lstStyle/>
        <a:p>
          <a:endParaRPr lang="en-US" dirty="0"/>
        </a:p>
      </dgm:t>
    </dgm:pt>
    <dgm:pt modelId="{882D04B8-942E-41E6-AC84-7FA723014E18}" type="sibTrans" cxnId="{1A80AB0A-1854-4E3D-BEBA-F983656BC0FF}">
      <dgm:prSet/>
      <dgm:spPr/>
      <dgm:t>
        <a:bodyPr/>
        <a:lstStyle/>
        <a:p>
          <a:endParaRPr lang="en-US"/>
        </a:p>
      </dgm:t>
    </dgm:pt>
    <dgm:pt modelId="{760901F2-D605-404E-9ED9-047D1C0706C1}">
      <dgm:prSet phldrT="[Text]" custT="1">
        <dgm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Determinants</a:t>
          </a:r>
          <a:endParaRPr lang="en-US" sz="1400" dirty="0"/>
        </a:p>
      </dgm:t>
    </dgm:pt>
    <dgm:pt modelId="{B6DDEE04-DBE7-4B01-999A-1C9A554DFEEA}" type="sib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E124F0BA-CD05-4077-A8CA-F9F3D78FCA51}" type="par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46597B15-3812-41B5-8743-71005A1C0858}" type="pres">
      <dgm:prSet presAssocID="{087D8E20-A3BB-4C2E-858D-615AEB5ACE74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ABD5E0E-0958-4C51-B137-A88DABFF96CA}" type="pres">
      <dgm:prSet presAssocID="{760901F2-D605-404E-9ED9-047D1C0706C1}" presName="root1" presStyleCnt="0"/>
      <dgm:spPr/>
      <dgm:t>
        <a:bodyPr/>
        <a:lstStyle/>
        <a:p>
          <a:endParaRPr lang="en-US"/>
        </a:p>
      </dgm:t>
    </dgm:pt>
    <dgm:pt modelId="{5A60AC3E-C76A-4F82-A606-B8CA8E5A5E4A}" type="pres">
      <dgm:prSet presAssocID="{760901F2-D605-404E-9ED9-047D1C0706C1}" presName="LevelOneTextNode" presStyleLbl="node0" presStyleIdx="0" presStyleCnt="1" custScaleX="313844" custScaleY="313844" custLinFactX="-131321" custLinFactNeighborX="-200000" custLinFactNeighborY="-1101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3769795-B79A-43F6-BBF0-ACAC9CE3C500}" type="pres">
      <dgm:prSet presAssocID="{760901F2-D605-404E-9ED9-047D1C0706C1}" presName="level2hierChild" presStyleCnt="0"/>
      <dgm:spPr/>
      <dgm:t>
        <a:bodyPr/>
        <a:lstStyle/>
        <a:p>
          <a:endParaRPr lang="en-US"/>
        </a:p>
      </dgm:t>
    </dgm:pt>
    <dgm:pt modelId="{82246F78-8768-4632-AF5F-4B552F796273}" type="pres">
      <dgm:prSet presAssocID="{08ED5FE0-B6CD-4F86-B531-FE0AD03C9D11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73087DEC-A9B6-4D0C-AA4A-9EF6304DC09F}" type="pres">
      <dgm:prSet presAssocID="{08ED5FE0-B6CD-4F86-B531-FE0AD03C9D11}" presName="connTx" presStyleLbl="parChTrans1D2" presStyleIdx="0" presStyleCnt="4"/>
      <dgm:spPr/>
      <dgm:t>
        <a:bodyPr/>
        <a:lstStyle/>
        <a:p>
          <a:endParaRPr lang="en-US"/>
        </a:p>
      </dgm:t>
    </dgm:pt>
    <dgm:pt modelId="{E233A987-0298-4857-AA52-E7E894BC1FF8}" type="pres">
      <dgm:prSet presAssocID="{0DD3213B-75A7-4BFF-B155-897B689FA1CE}" presName="root2" presStyleCnt="0"/>
      <dgm:spPr/>
      <dgm:t>
        <a:bodyPr/>
        <a:lstStyle/>
        <a:p>
          <a:endParaRPr lang="en-US"/>
        </a:p>
      </dgm:t>
    </dgm:pt>
    <dgm:pt modelId="{CFB83552-E31A-465D-9ABC-699728DCA3F3}" type="pres">
      <dgm:prSet presAssocID="{0DD3213B-75A7-4BFF-B155-897B689FA1CE}" presName="LevelTwoTextNode" presStyleLbl="node2" presStyleIdx="0" presStyleCnt="4" custScaleX="259375" custScaleY="25937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0567013-8564-4745-8175-0890DF88DF22}" type="pres">
      <dgm:prSet presAssocID="{0DD3213B-75A7-4BFF-B155-897B689FA1CE}" presName="level3hierChild" presStyleCnt="0"/>
      <dgm:spPr/>
      <dgm:t>
        <a:bodyPr/>
        <a:lstStyle/>
        <a:p>
          <a:endParaRPr lang="en-US"/>
        </a:p>
      </dgm:t>
    </dgm:pt>
    <dgm:pt modelId="{5F6AF994-0C66-444D-92C5-84366CC01CE5}" type="pres">
      <dgm:prSet presAssocID="{9E424292-799E-48E1-9802-5D41C903CEE7}" presName="conn2-1" presStyleLbl="parChTrans1D3" presStyleIdx="0" presStyleCnt="13"/>
      <dgm:spPr/>
      <dgm:t>
        <a:bodyPr/>
        <a:lstStyle/>
        <a:p>
          <a:endParaRPr lang="en-US"/>
        </a:p>
      </dgm:t>
    </dgm:pt>
    <dgm:pt modelId="{C5D29ED7-3425-44C8-8574-E3FB36DBD550}" type="pres">
      <dgm:prSet presAssocID="{9E424292-799E-48E1-9802-5D41C903CEE7}" presName="connTx" presStyleLbl="parChTrans1D3" presStyleIdx="0" presStyleCnt="13"/>
      <dgm:spPr/>
      <dgm:t>
        <a:bodyPr/>
        <a:lstStyle/>
        <a:p>
          <a:endParaRPr lang="en-US"/>
        </a:p>
      </dgm:t>
    </dgm:pt>
    <dgm:pt modelId="{7BDE942B-A384-423B-9591-EFB7081375FF}" type="pres">
      <dgm:prSet presAssocID="{BCBAD23E-7DCB-48A4-B5F3-229070599E91}" presName="root2" presStyleCnt="0"/>
      <dgm:spPr/>
      <dgm:t>
        <a:bodyPr/>
        <a:lstStyle/>
        <a:p>
          <a:endParaRPr lang="en-US"/>
        </a:p>
      </dgm:t>
    </dgm:pt>
    <dgm:pt modelId="{658C7EC3-5AF0-4490-8A18-0011B7BE264A}" type="pres">
      <dgm:prSet presAssocID="{BCBAD23E-7DCB-48A4-B5F3-229070599E91}" presName="LevelTwoTextNode" presStyleLbl="node3" presStyleIdx="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6B05E62-D0A9-4579-B6E3-D43B8DA5762F}" type="pres">
      <dgm:prSet presAssocID="{BCBAD23E-7DCB-48A4-B5F3-229070599E91}" presName="level3hierChild" presStyleCnt="0"/>
      <dgm:spPr/>
      <dgm:t>
        <a:bodyPr/>
        <a:lstStyle/>
        <a:p>
          <a:endParaRPr lang="en-US"/>
        </a:p>
      </dgm:t>
    </dgm:pt>
    <dgm:pt modelId="{100083A7-5957-4BA8-8090-0CCBE518A850}" type="pres">
      <dgm:prSet presAssocID="{0E2D3C75-C0CE-415D-BBE7-8C2D55FAE743}" presName="conn2-1" presStyleLbl="parChTrans1D3" presStyleIdx="1" presStyleCnt="13"/>
      <dgm:spPr/>
      <dgm:t>
        <a:bodyPr/>
        <a:lstStyle/>
        <a:p>
          <a:endParaRPr lang="en-US"/>
        </a:p>
      </dgm:t>
    </dgm:pt>
    <dgm:pt modelId="{8E8869B4-3C59-4BB5-AA4D-A1D3D0ABCD3B}" type="pres">
      <dgm:prSet presAssocID="{0E2D3C75-C0CE-415D-BBE7-8C2D55FAE743}" presName="connTx" presStyleLbl="parChTrans1D3" presStyleIdx="1" presStyleCnt="13"/>
      <dgm:spPr/>
      <dgm:t>
        <a:bodyPr/>
        <a:lstStyle/>
        <a:p>
          <a:endParaRPr lang="en-US"/>
        </a:p>
      </dgm:t>
    </dgm:pt>
    <dgm:pt modelId="{5D87A9F3-13AD-4B4A-8E15-F9EC0ACB06C0}" type="pres">
      <dgm:prSet presAssocID="{18BEEE9E-F58C-417E-9534-24A887A40EDE}" presName="root2" presStyleCnt="0"/>
      <dgm:spPr/>
      <dgm:t>
        <a:bodyPr/>
        <a:lstStyle/>
        <a:p>
          <a:endParaRPr lang="en-US"/>
        </a:p>
      </dgm:t>
    </dgm:pt>
    <dgm:pt modelId="{186B5473-F501-4A4E-AB44-2BACD340793A}" type="pres">
      <dgm:prSet presAssocID="{18BEEE9E-F58C-417E-9534-24A887A40EDE}" presName="LevelTwoTextNode" presStyleLbl="node3" presStyleIdx="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D93A8B-C232-4D93-A3E1-A378B400E4BB}" type="pres">
      <dgm:prSet presAssocID="{18BEEE9E-F58C-417E-9534-24A887A40EDE}" presName="level3hierChild" presStyleCnt="0"/>
      <dgm:spPr/>
      <dgm:t>
        <a:bodyPr/>
        <a:lstStyle/>
        <a:p>
          <a:endParaRPr lang="en-US"/>
        </a:p>
      </dgm:t>
    </dgm:pt>
    <dgm:pt modelId="{C16D23D1-CBCB-47A7-91CE-765EDF8C5C08}" type="pres">
      <dgm:prSet presAssocID="{89EE0A95-1754-45FB-AFA2-A11CBAEFA0D4}" presName="conn2-1" presStyleLbl="parChTrans1D3" presStyleIdx="2" presStyleCnt="13"/>
      <dgm:spPr/>
      <dgm:t>
        <a:bodyPr/>
        <a:lstStyle/>
        <a:p>
          <a:endParaRPr lang="en-US"/>
        </a:p>
      </dgm:t>
    </dgm:pt>
    <dgm:pt modelId="{8314A5DF-A592-41F5-9A3A-536582F20F0D}" type="pres">
      <dgm:prSet presAssocID="{89EE0A95-1754-45FB-AFA2-A11CBAEFA0D4}" presName="connTx" presStyleLbl="parChTrans1D3" presStyleIdx="2" presStyleCnt="13"/>
      <dgm:spPr/>
      <dgm:t>
        <a:bodyPr/>
        <a:lstStyle/>
        <a:p>
          <a:endParaRPr lang="en-US"/>
        </a:p>
      </dgm:t>
    </dgm:pt>
    <dgm:pt modelId="{C10E7CE6-3CBC-4F9F-BCB4-BA709D9E596D}" type="pres">
      <dgm:prSet presAssocID="{9E0CD5DF-125E-4E64-83CF-6D4FC68FD2B8}" presName="root2" presStyleCnt="0"/>
      <dgm:spPr/>
      <dgm:t>
        <a:bodyPr/>
        <a:lstStyle/>
        <a:p>
          <a:endParaRPr lang="en-US"/>
        </a:p>
      </dgm:t>
    </dgm:pt>
    <dgm:pt modelId="{78AFD4FD-4B06-4AF6-936B-B2152D8C906A}" type="pres">
      <dgm:prSet presAssocID="{9E0CD5DF-125E-4E64-83CF-6D4FC68FD2B8}" presName="LevelTwoTextNode" presStyleLbl="node3" presStyleIdx="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5FD1AE70-C0DA-4BF9-8BAA-69BAC68F5D4B}" type="pres">
      <dgm:prSet presAssocID="{9E0CD5DF-125E-4E64-83CF-6D4FC68FD2B8}" presName="level3hierChild" presStyleCnt="0"/>
      <dgm:spPr/>
      <dgm:t>
        <a:bodyPr/>
        <a:lstStyle/>
        <a:p>
          <a:endParaRPr lang="en-US"/>
        </a:p>
      </dgm:t>
    </dgm:pt>
    <dgm:pt modelId="{B12A1803-A254-4E24-A2B0-3646F5DCD52E}" type="pres">
      <dgm:prSet presAssocID="{C36260BB-4F80-44AD-92F0-F88F350E2143}" presName="conn2-1" presStyleLbl="parChTrans1D3" presStyleIdx="3" presStyleCnt="13"/>
      <dgm:spPr/>
      <dgm:t>
        <a:bodyPr/>
        <a:lstStyle/>
        <a:p>
          <a:endParaRPr lang="en-US"/>
        </a:p>
      </dgm:t>
    </dgm:pt>
    <dgm:pt modelId="{78F52708-BA66-4418-A1CB-9AD55A0B995C}" type="pres">
      <dgm:prSet presAssocID="{C36260BB-4F80-44AD-92F0-F88F350E2143}" presName="connTx" presStyleLbl="parChTrans1D3" presStyleIdx="3" presStyleCnt="13"/>
      <dgm:spPr/>
      <dgm:t>
        <a:bodyPr/>
        <a:lstStyle/>
        <a:p>
          <a:endParaRPr lang="en-US"/>
        </a:p>
      </dgm:t>
    </dgm:pt>
    <dgm:pt modelId="{67D90FA8-141A-4586-A12B-A74207462C85}" type="pres">
      <dgm:prSet presAssocID="{86D899A5-4106-4929-9CA6-D8EC40FAF205}" presName="root2" presStyleCnt="0"/>
      <dgm:spPr/>
      <dgm:t>
        <a:bodyPr/>
        <a:lstStyle/>
        <a:p>
          <a:endParaRPr lang="en-US"/>
        </a:p>
      </dgm:t>
    </dgm:pt>
    <dgm:pt modelId="{B41873DC-002C-44C2-9A03-CBEACB355445}" type="pres">
      <dgm:prSet presAssocID="{86D899A5-4106-4929-9CA6-D8EC40FAF205}" presName="LevelTwoTextNode" presStyleLbl="node3" presStyleIdx="3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BE10D8F-8C2B-4F80-BA1F-CB13A5BCF757}" type="pres">
      <dgm:prSet presAssocID="{86D899A5-4106-4929-9CA6-D8EC40FAF205}" presName="level3hierChild" presStyleCnt="0"/>
      <dgm:spPr/>
      <dgm:t>
        <a:bodyPr/>
        <a:lstStyle/>
        <a:p>
          <a:endParaRPr lang="en-US"/>
        </a:p>
      </dgm:t>
    </dgm:pt>
    <dgm:pt modelId="{153E8BA1-9957-40E5-8304-7FC25EACC579}" type="pres">
      <dgm:prSet presAssocID="{BBDCA7A1-B9C9-41F2-A195-526FB0D38022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277ABDC4-4E5B-4220-9CA3-701C7C27C161}" type="pres">
      <dgm:prSet presAssocID="{BBDCA7A1-B9C9-41F2-A195-526FB0D38022}" presName="connTx" presStyleLbl="parChTrans1D2" presStyleIdx="1" presStyleCnt="4"/>
      <dgm:spPr/>
      <dgm:t>
        <a:bodyPr/>
        <a:lstStyle/>
        <a:p>
          <a:endParaRPr lang="en-US"/>
        </a:p>
      </dgm:t>
    </dgm:pt>
    <dgm:pt modelId="{0A18F547-7076-4915-BFDF-F8CBEFC9A64B}" type="pres">
      <dgm:prSet presAssocID="{2C68D47F-A384-4B8E-B013-513FCEF659F1}" presName="root2" presStyleCnt="0"/>
      <dgm:spPr/>
      <dgm:t>
        <a:bodyPr/>
        <a:lstStyle/>
        <a:p>
          <a:endParaRPr lang="en-US"/>
        </a:p>
      </dgm:t>
    </dgm:pt>
    <dgm:pt modelId="{FF89CD6B-985D-4895-9F7C-8B6AA78B82C8}" type="pres">
      <dgm:prSet presAssocID="{2C68D47F-A384-4B8E-B013-513FCEF659F1}" presName="LevelTwoTextNode" presStyleLbl="node2" presStyleIdx="1" presStyleCnt="4" custScaleX="259375" custScaleY="259375" custLinFactNeighborX="2006" custLinFactNeighborY="1824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54227A-0AB6-4170-9A2F-EEA924131637}" type="pres">
      <dgm:prSet presAssocID="{2C68D47F-A384-4B8E-B013-513FCEF659F1}" presName="level3hierChild" presStyleCnt="0"/>
      <dgm:spPr/>
      <dgm:t>
        <a:bodyPr/>
        <a:lstStyle/>
        <a:p>
          <a:endParaRPr lang="en-US"/>
        </a:p>
      </dgm:t>
    </dgm:pt>
    <dgm:pt modelId="{56D8B243-B960-449E-A222-79D0376899B9}" type="pres">
      <dgm:prSet presAssocID="{4EB87556-E2C9-4879-B897-215FA8065E1A}" presName="conn2-1" presStyleLbl="parChTrans1D3" presStyleIdx="4" presStyleCnt="13"/>
      <dgm:spPr/>
      <dgm:t>
        <a:bodyPr/>
        <a:lstStyle/>
        <a:p>
          <a:endParaRPr lang="en-US"/>
        </a:p>
      </dgm:t>
    </dgm:pt>
    <dgm:pt modelId="{4F78D856-4D7B-486C-AADE-F9E12925F6D2}" type="pres">
      <dgm:prSet presAssocID="{4EB87556-E2C9-4879-B897-215FA8065E1A}" presName="connTx" presStyleLbl="parChTrans1D3" presStyleIdx="4" presStyleCnt="13"/>
      <dgm:spPr/>
      <dgm:t>
        <a:bodyPr/>
        <a:lstStyle/>
        <a:p>
          <a:endParaRPr lang="en-US"/>
        </a:p>
      </dgm:t>
    </dgm:pt>
    <dgm:pt modelId="{ED6C1B5E-9D4C-441C-836B-0C47BC812E86}" type="pres">
      <dgm:prSet presAssocID="{903B1B83-6E8A-45EA-B128-88D604B0478E}" presName="root2" presStyleCnt="0"/>
      <dgm:spPr/>
      <dgm:t>
        <a:bodyPr/>
        <a:lstStyle/>
        <a:p>
          <a:endParaRPr lang="en-US"/>
        </a:p>
      </dgm:t>
    </dgm:pt>
    <dgm:pt modelId="{8BE3EBE3-E6E4-4BBE-B4EF-0E6841938FAF}" type="pres">
      <dgm:prSet presAssocID="{903B1B83-6E8A-45EA-B128-88D604B0478E}" presName="LevelTwoTextNode" presStyleLbl="node3" presStyleIdx="4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F50D867C-F955-44C7-9F39-1A875A552028}" type="pres">
      <dgm:prSet presAssocID="{903B1B83-6E8A-45EA-B128-88D604B0478E}" presName="level3hierChild" presStyleCnt="0"/>
      <dgm:spPr/>
      <dgm:t>
        <a:bodyPr/>
        <a:lstStyle/>
        <a:p>
          <a:endParaRPr lang="en-US"/>
        </a:p>
      </dgm:t>
    </dgm:pt>
    <dgm:pt modelId="{C2AE69BD-2A63-4519-81F4-DC68F32B3D92}" type="pres">
      <dgm:prSet presAssocID="{0127176F-AA70-411C-9712-9529507F9DD5}" presName="conn2-1" presStyleLbl="parChTrans1D3" presStyleIdx="5" presStyleCnt="13"/>
      <dgm:spPr/>
      <dgm:t>
        <a:bodyPr/>
        <a:lstStyle/>
        <a:p>
          <a:endParaRPr lang="en-US"/>
        </a:p>
      </dgm:t>
    </dgm:pt>
    <dgm:pt modelId="{9D1EFE72-E343-47F6-AB62-280162D10742}" type="pres">
      <dgm:prSet presAssocID="{0127176F-AA70-411C-9712-9529507F9DD5}" presName="connTx" presStyleLbl="parChTrans1D3" presStyleIdx="5" presStyleCnt="13"/>
      <dgm:spPr/>
      <dgm:t>
        <a:bodyPr/>
        <a:lstStyle/>
        <a:p>
          <a:endParaRPr lang="en-US"/>
        </a:p>
      </dgm:t>
    </dgm:pt>
    <dgm:pt modelId="{5E047F71-EB3D-476D-A013-1A8605ECB6C8}" type="pres">
      <dgm:prSet presAssocID="{2359DBE4-59F4-42B1-A9BC-969628D8B1BF}" presName="root2" presStyleCnt="0"/>
      <dgm:spPr/>
      <dgm:t>
        <a:bodyPr/>
        <a:lstStyle/>
        <a:p>
          <a:endParaRPr lang="en-US"/>
        </a:p>
      </dgm:t>
    </dgm:pt>
    <dgm:pt modelId="{0A45F356-52A6-444B-9984-8FC59677E7C2}" type="pres">
      <dgm:prSet presAssocID="{2359DBE4-59F4-42B1-A9BC-969628D8B1BF}" presName="LevelTwoTextNode" presStyleLbl="node3" presStyleIdx="5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AE1A034-E360-4CA4-B254-94856664A6DE}" type="pres">
      <dgm:prSet presAssocID="{2359DBE4-59F4-42B1-A9BC-969628D8B1BF}" presName="level3hierChild" presStyleCnt="0"/>
      <dgm:spPr/>
      <dgm:t>
        <a:bodyPr/>
        <a:lstStyle/>
        <a:p>
          <a:endParaRPr lang="en-US"/>
        </a:p>
      </dgm:t>
    </dgm:pt>
    <dgm:pt modelId="{AE4F5515-A4F6-4F64-84E3-B197F5016D08}" type="pres">
      <dgm:prSet presAssocID="{7788F1C3-090B-45B1-AF3E-9992F52944E9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88DEED4D-2535-485B-B619-FDCA55555709}" type="pres">
      <dgm:prSet presAssocID="{7788F1C3-090B-45B1-AF3E-9992F52944E9}" presName="connTx" presStyleLbl="parChTrans1D2" presStyleIdx="2" presStyleCnt="4"/>
      <dgm:spPr/>
      <dgm:t>
        <a:bodyPr/>
        <a:lstStyle/>
        <a:p>
          <a:endParaRPr lang="en-US"/>
        </a:p>
      </dgm:t>
    </dgm:pt>
    <dgm:pt modelId="{0B1838D3-E951-4920-899A-B643206A16CC}" type="pres">
      <dgm:prSet presAssocID="{7808B529-2099-4D82-AC1D-3FA3B2D5C832}" presName="root2" presStyleCnt="0"/>
      <dgm:spPr/>
      <dgm:t>
        <a:bodyPr/>
        <a:lstStyle/>
        <a:p>
          <a:endParaRPr lang="en-US"/>
        </a:p>
      </dgm:t>
    </dgm:pt>
    <dgm:pt modelId="{1FA6394C-8321-478C-8496-611D8A91388B}" type="pres">
      <dgm:prSet presAssocID="{7808B529-2099-4D82-AC1D-3FA3B2D5C832}" presName="LevelTwoTextNode" presStyleLbl="node2" presStyleIdx="2" presStyleCnt="4" custScaleX="259375" custScaleY="30307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F2FD8F7-02D0-45EF-8EE2-C56D3D9C3646}" type="pres">
      <dgm:prSet presAssocID="{7808B529-2099-4D82-AC1D-3FA3B2D5C832}" presName="level3hierChild" presStyleCnt="0"/>
      <dgm:spPr/>
      <dgm:t>
        <a:bodyPr/>
        <a:lstStyle/>
        <a:p>
          <a:endParaRPr lang="en-US"/>
        </a:p>
      </dgm:t>
    </dgm:pt>
    <dgm:pt modelId="{6A7A9D1D-827C-485F-BA62-A6CF3B7691F5}" type="pres">
      <dgm:prSet presAssocID="{EF1BB0B3-2E2E-432E-B090-EE6CA76C2FF5}" presName="conn2-1" presStyleLbl="parChTrans1D3" presStyleIdx="6" presStyleCnt="13"/>
      <dgm:spPr/>
      <dgm:t>
        <a:bodyPr/>
        <a:lstStyle/>
        <a:p>
          <a:endParaRPr lang="en-US"/>
        </a:p>
      </dgm:t>
    </dgm:pt>
    <dgm:pt modelId="{7D299853-81A4-46CF-9C17-F2067F711A30}" type="pres">
      <dgm:prSet presAssocID="{EF1BB0B3-2E2E-432E-B090-EE6CA76C2FF5}" presName="connTx" presStyleLbl="parChTrans1D3" presStyleIdx="6" presStyleCnt="13"/>
      <dgm:spPr/>
      <dgm:t>
        <a:bodyPr/>
        <a:lstStyle/>
        <a:p>
          <a:endParaRPr lang="en-US"/>
        </a:p>
      </dgm:t>
    </dgm:pt>
    <dgm:pt modelId="{40A9CF7C-3D3F-4789-A5DB-33E9466A104B}" type="pres">
      <dgm:prSet presAssocID="{D0506287-C2A5-4E5A-97CB-EA834567826C}" presName="root2" presStyleCnt="0"/>
      <dgm:spPr/>
      <dgm:t>
        <a:bodyPr/>
        <a:lstStyle/>
        <a:p>
          <a:endParaRPr lang="en-US"/>
        </a:p>
      </dgm:t>
    </dgm:pt>
    <dgm:pt modelId="{30B57CC1-C662-4788-B114-EDD4B7AA07D9}" type="pres">
      <dgm:prSet presAssocID="{D0506287-C2A5-4E5A-97CB-EA834567826C}" presName="LevelTwoTextNode" presStyleLbl="node3" presStyleIdx="6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96EFBA8-9DE3-4DAA-AFAA-893AE0071F1F}" type="pres">
      <dgm:prSet presAssocID="{D0506287-C2A5-4E5A-97CB-EA834567826C}" presName="level3hierChild" presStyleCnt="0"/>
      <dgm:spPr/>
      <dgm:t>
        <a:bodyPr/>
        <a:lstStyle/>
        <a:p>
          <a:endParaRPr lang="en-US"/>
        </a:p>
      </dgm:t>
    </dgm:pt>
    <dgm:pt modelId="{7D96203D-0188-4EE2-880A-576426430071}" type="pres">
      <dgm:prSet presAssocID="{606DA4C2-074C-48BF-9F6E-3ED3FA62D329}" presName="conn2-1" presStyleLbl="parChTrans1D3" presStyleIdx="7" presStyleCnt="13"/>
      <dgm:spPr/>
      <dgm:t>
        <a:bodyPr/>
        <a:lstStyle/>
        <a:p>
          <a:endParaRPr lang="en-US"/>
        </a:p>
      </dgm:t>
    </dgm:pt>
    <dgm:pt modelId="{5978C5B4-F32B-477C-965B-6E10945CCACE}" type="pres">
      <dgm:prSet presAssocID="{606DA4C2-074C-48BF-9F6E-3ED3FA62D329}" presName="connTx" presStyleLbl="parChTrans1D3" presStyleIdx="7" presStyleCnt="13"/>
      <dgm:spPr/>
      <dgm:t>
        <a:bodyPr/>
        <a:lstStyle/>
        <a:p>
          <a:endParaRPr lang="en-US"/>
        </a:p>
      </dgm:t>
    </dgm:pt>
    <dgm:pt modelId="{EC8B2609-EA1E-4A41-BEB3-0152C6D8CFC7}" type="pres">
      <dgm:prSet presAssocID="{55EB44E3-452C-4779-BA1D-9CE9E8903923}" presName="root2" presStyleCnt="0"/>
      <dgm:spPr/>
      <dgm:t>
        <a:bodyPr/>
        <a:lstStyle/>
        <a:p>
          <a:endParaRPr lang="en-US"/>
        </a:p>
      </dgm:t>
    </dgm:pt>
    <dgm:pt modelId="{C0F2BB84-F4CB-410A-BB39-907C873DD8D3}" type="pres">
      <dgm:prSet presAssocID="{55EB44E3-452C-4779-BA1D-9CE9E8903923}" presName="LevelTwoTextNode" presStyleLbl="node3" presStyleIdx="7" presStyleCnt="13" custScaleX="4229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53620C8-32CC-4AFD-95A1-AE1A39B3B160}" type="pres">
      <dgm:prSet presAssocID="{55EB44E3-452C-4779-BA1D-9CE9E8903923}" presName="level3hierChild" presStyleCnt="0"/>
      <dgm:spPr/>
      <dgm:t>
        <a:bodyPr/>
        <a:lstStyle/>
        <a:p>
          <a:endParaRPr lang="en-US"/>
        </a:p>
      </dgm:t>
    </dgm:pt>
    <dgm:pt modelId="{86CE83D5-717E-4DFE-8CF2-72D9A3DD102E}" type="pres">
      <dgm:prSet presAssocID="{F10AD546-FD60-46A7-896B-477EFD88FF75}" presName="conn2-1" presStyleLbl="parChTrans1D3" presStyleIdx="8" presStyleCnt="13"/>
      <dgm:spPr/>
      <dgm:t>
        <a:bodyPr/>
        <a:lstStyle/>
        <a:p>
          <a:endParaRPr lang="en-US"/>
        </a:p>
      </dgm:t>
    </dgm:pt>
    <dgm:pt modelId="{62D24FA3-43CD-46AA-A4E1-D5753D5EEC01}" type="pres">
      <dgm:prSet presAssocID="{F10AD546-FD60-46A7-896B-477EFD88FF75}" presName="connTx" presStyleLbl="parChTrans1D3" presStyleIdx="8" presStyleCnt="13"/>
      <dgm:spPr/>
      <dgm:t>
        <a:bodyPr/>
        <a:lstStyle/>
        <a:p>
          <a:endParaRPr lang="en-US"/>
        </a:p>
      </dgm:t>
    </dgm:pt>
    <dgm:pt modelId="{AE4774C1-3197-4406-92DE-DE1CD3D960C1}" type="pres">
      <dgm:prSet presAssocID="{4CB38910-05E7-4735-B48F-BAE6F34E9244}" presName="root2" presStyleCnt="0"/>
      <dgm:spPr/>
      <dgm:t>
        <a:bodyPr/>
        <a:lstStyle/>
        <a:p>
          <a:endParaRPr lang="en-US"/>
        </a:p>
      </dgm:t>
    </dgm:pt>
    <dgm:pt modelId="{C657B26F-0B34-4FA6-A750-ADF253A44D73}" type="pres">
      <dgm:prSet presAssocID="{4CB38910-05E7-4735-B48F-BAE6F34E9244}" presName="LevelTwoTextNode" presStyleLbl="node3" presStyleIdx="8" presStyleCnt="13" custScaleX="422925" custLinFactNeighborX="-851" custLinFactNeighborY="-292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B666006-7DA6-4E24-9F8F-A0699D86DB92}" type="pres">
      <dgm:prSet presAssocID="{4CB38910-05E7-4735-B48F-BAE6F34E9244}" presName="level3hierChild" presStyleCnt="0"/>
      <dgm:spPr/>
      <dgm:t>
        <a:bodyPr/>
        <a:lstStyle/>
        <a:p>
          <a:endParaRPr lang="en-US"/>
        </a:p>
      </dgm:t>
    </dgm:pt>
    <dgm:pt modelId="{93B7CB6A-94B6-4386-8198-667D55E9E0A6}" type="pres">
      <dgm:prSet presAssocID="{F530B2F9-9BFD-4FCE-9532-0CDBA827A740}" presName="conn2-1" presStyleLbl="parChTrans1D3" presStyleIdx="9" presStyleCnt="13"/>
      <dgm:spPr/>
      <dgm:t>
        <a:bodyPr/>
        <a:lstStyle/>
        <a:p>
          <a:endParaRPr lang="en-US"/>
        </a:p>
      </dgm:t>
    </dgm:pt>
    <dgm:pt modelId="{E3F036C5-11E1-41F9-92A9-FD2F5ED961CA}" type="pres">
      <dgm:prSet presAssocID="{F530B2F9-9BFD-4FCE-9532-0CDBA827A740}" presName="connTx" presStyleLbl="parChTrans1D3" presStyleIdx="9" presStyleCnt="13"/>
      <dgm:spPr/>
      <dgm:t>
        <a:bodyPr/>
        <a:lstStyle/>
        <a:p>
          <a:endParaRPr lang="en-US"/>
        </a:p>
      </dgm:t>
    </dgm:pt>
    <dgm:pt modelId="{38A83B6D-DAD4-4604-A338-1FC702D6D0CE}" type="pres">
      <dgm:prSet presAssocID="{49DAE15E-ECE4-468F-BDF0-3294C06ABBA0}" presName="root2" presStyleCnt="0"/>
      <dgm:spPr/>
      <dgm:t>
        <a:bodyPr/>
        <a:lstStyle/>
        <a:p>
          <a:endParaRPr lang="en-US"/>
        </a:p>
      </dgm:t>
    </dgm:pt>
    <dgm:pt modelId="{60DBDDC2-FAC0-43A8-9A80-D47A00B78F43}" type="pres">
      <dgm:prSet presAssocID="{49DAE15E-ECE4-468F-BDF0-3294C06ABBA0}" presName="LevelTwoTextNode" presStyleLbl="node3" presStyleIdx="9" presStyleCnt="13" custScaleX="404017" custLinFactNeighborX="13436" custLinFactNeighborY="-36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6F4C53D-00E5-490D-B561-DB2A7E15E0A3}" type="pres">
      <dgm:prSet presAssocID="{49DAE15E-ECE4-468F-BDF0-3294C06ABBA0}" presName="level3hierChild" presStyleCnt="0"/>
      <dgm:spPr/>
      <dgm:t>
        <a:bodyPr/>
        <a:lstStyle/>
        <a:p>
          <a:endParaRPr lang="en-US"/>
        </a:p>
      </dgm:t>
    </dgm:pt>
    <dgm:pt modelId="{86AFDC84-02E9-4F9A-AECA-40B05F0AA190}" type="pres">
      <dgm:prSet presAssocID="{8B117EA1-2B2E-419F-8E15-A97A22AA3F75}" presName="conn2-1" presStyleLbl="parChTrans1D3" presStyleIdx="10" presStyleCnt="13"/>
      <dgm:spPr/>
      <dgm:t>
        <a:bodyPr/>
        <a:lstStyle/>
        <a:p>
          <a:endParaRPr lang="en-US"/>
        </a:p>
      </dgm:t>
    </dgm:pt>
    <dgm:pt modelId="{71DE0844-410D-4F9E-B52D-A3448520D311}" type="pres">
      <dgm:prSet presAssocID="{8B117EA1-2B2E-419F-8E15-A97A22AA3F75}" presName="connTx" presStyleLbl="parChTrans1D3" presStyleIdx="10" presStyleCnt="13"/>
      <dgm:spPr/>
      <dgm:t>
        <a:bodyPr/>
        <a:lstStyle/>
        <a:p>
          <a:endParaRPr lang="en-US"/>
        </a:p>
      </dgm:t>
    </dgm:pt>
    <dgm:pt modelId="{7BBB91C1-297D-44E3-A4A9-D1CADC0D5AD8}" type="pres">
      <dgm:prSet presAssocID="{372C3178-D6B3-4F3C-842B-5EAC7002A553}" presName="root2" presStyleCnt="0"/>
      <dgm:spPr/>
      <dgm:t>
        <a:bodyPr/>
        <a:lstStyle/>
        <a:p>
          <a:endParaRPr lang="en-US"/>
        </a:p>
      </dgm:t>
    </dgm:pt>
    <dgm:pt modelId="{5A8141D3-E70C-4B91-BA4A-AAAA846EB3C2}" type="pres">
      <dgm:prSet presAssocID="{372C3178-D6B3-4F3C-842B-5EAC7002A553}" presName="LevelTwoTextNode" presStyleLbl="node3" presStyleIdx="1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1820F63-F7CD-4BB1-9240-EC078DF9100E}" type="pres">
      <dgm:prSet presAssocID="{372C3178-D6B3-4F3C-842B-5EAC7002A553}" presName="level3hierChild" presStyleCnt="0"/>
      <dgm:spPr/>
      <dgm:t>
        <a:bodyPr/>
        <a:lstStyle/>
        <a:p>
          <a:endParaRPr lang="en-US"/>
        </a:p>
      </dgm:t>
    </dgm:pt>
    <dgm:pt modelId="{5EA6C647-B2DA-44BA-A8E4-45AB7AA30D5F}" type="pres">
      <dgm:prSet presAssocID="{35B28DDD-F049-4CF2-98E2-9DC766E0A17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4BFC8341-E224-4B08-9F5D-5603F9E81D3E}" type="pres">
      <dgm:prSet presAssocID="{35B28DDD-F049-4CF2-98E2-9DC766E0A17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9C17A154-882F-41C3-AFA1-3C682D2797A0}" type="pres">
      <dgm:prSet presAssocID="{6131A003-98E4-48AA-BCC0-0E18CB43E930}" presName="root2" presStyleCnt="0"/>
      <dgm:spPr/>
      <dgm:t>
        <a:bodyPr/>
        <a:lstStyle/>
        <a:p>
          <a:endParaRPr lang="en-US"/>
        </a:p>
      </dgm:t>
    </dgm:pt>
    <dgm:pt modelId="{0D1F95EA-CCFD-49C9-A7A1-4B7C48570B5C}" type="pres">
      <dgm:prSet presAssocID="{6131A003-98E4-48AA-BCC0-0E18CB43E930}" presName="LevelTwoTextNode" presStyleLbl="node2" presStyleIdx="3" presStyleCnt="4" custScaleX="259375" custScaleY="28588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71CF78C-EE41-4CBC-AB73-4884F9B7499A}" type="pres">
      <dgm:prSet presAssocID="{6131A003-98E4-48AA-BCC0-0E18CB43E930}" presName="level3hierChild" presStyleCnt="0"/>
      <dgm:spPr/>
      <dgm:t>
        <a:bodyPr/>
        <a:lstStyle/>
        <a:p>
          <a:endParaRPr lang="en-US"/>
        </a:p>
      </dgm:t>
    </dgm:pt>
    <dgm:pt modelId="{ED014CA6-2A0F-495D-AF89-EAFBB352E86F}" type="pres">
      <dgm:prSet presAssocID="{8E4476F6-685C-4000-8120-981F2A6E23BE}" presName="conn2-1" presStyleLbl="parChTrans1D3" presStyleIdx="11" presStyleCnt="13"/>
      <dgm:spPr/>
      <dgm:t>
        <a:bodyPr/>
        <a:lstStyle/>
        <a:p>
          <a:endParaRPr lang="en-US"/>
        </a:p>
      </dgm:t>
    </dgm:pt>
    <dgm:pt modelId="{EC41F4D6-52BC-46A4-BD01-B19D248DA5C2}" type="pres">
      <dgm:prSet presAssocID="{8E4476F6-685C-4000-8120-981F2A6E23BE}" presName="connTx" presStyleLbl="parChTrans1D3" presStyleIdx="11" presStyleCnt="13"/>
      <dgm:spPr/>
      <dgm:t>
        <a:bodyPr/>
        <a:lstStyle/>
        <a:p>
          <a:endParaRPr lang="en-US"/>
        </a:p>
      </dgm:t>
    </dgm:pt>
    <dgm:pt modelId="{75452CC8-D833-420C-BA0F-616E5B345ECB}" type="pres">
      <dgm:prSet presAssocID="{39F7010F-243D-4020-B497-C204BAE5FB74}" presName="root2" presStyleCnt="0"/>
      <dgm:spPr/>
      <dgm:t>
        <a:bodyPr/>
        <a:lstStyle/>
        <a:p>
          <a:endParaRPr lang="en-US"/>
        </a:p>
      </dgm:t>
    </dgm:pt>
    <dgm:pt modelId="{EE16ED22-B1E9-441D-A41B-A60CA2E52C77}" type="pres">
      <dgm:prSet presAssocID="{39F7010F-243D-4020-B497-C204BAE5FB74}" presName="LevelTwoTextNode" presStyleLbl="node3" presStyleIdx="1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068741D-0E0D-4C52-A786-CDC61A96BBF7}" type="pres">
      <dgm:prSet presAssocID="{39F7010F-243D-4020-B497-C204BAE5FB74}" presName="level3hierChild" presStyleCnt="0"/>
      <dgm:spPr/>
      <dgm:t>
        <a:bodyPr/>
        <a:lstStyle/>
        <a:p>
          <a:endParaRPr lang="en-US"/>
        </a:p>
      </dgm:t>
    </dgm:pt>
    <dgm:pt modelId="{5583891E-CDBC-42D3-84A4-226468786B6C}" type="pres">
      <dgm:prSet presAssocID="{AB4B0EDF-A08D-401F-B849-CD55F262643C}" presName="conn2-1" presStyleLbl="parChTrans1D3" presStyleIdx="12" presStyleCnt="13"/>
      <dgm:spPr/>
      <dgm:t>
        <a:bodyPr/>
        <a:lstStyle/>
        <a:p>
          <a:endParaRPr lang="en-US"/>
        </a:p>
      </dgm:t>
    </dgm:pt>
    <dgm:pt modelId="{69662296-1717-4B19-AD4E-DB45964ACA2B}" type="pres">
      <dgm:prSet presAssocID="{AB4B0EDF-A08D-401F-B849-CD55F262643C}" presName="connTx" presStyleLbl="parChTrans1D3" presStyleIdx="12" presStyleCnt="13"/>
      <dgm:spPr/>
      <dgm:t>
        <a:bodyPr/>
        <a:lstStyle/>
        <a:p>
          <a:endParaRPr lang="en-US"/>
        </a:p>
      </dgm:t>
    </dgm:pt>
    <dgm:pt modelId="{66471CA8-664B-458C-9A77-00E8319E6CCA}" type="pres">
      <dgm:prSet presAssocID="{05021703-CFAE-41EC-BD53-D77EA42B691E}" presName="root2" presStyleCnt="0"/>
      <dgm:spPr/>
      <dgm:t>
        <a:bodyPr/>
        <a:lstStyle/>
        <a:p>
          <a:endParaRPr lang="en-US"/>
        </a:p>
      </dgm:t>
    </dgm:pt>
    <dgm:pt modelId="{1A09EB87-2FEF-4ECB-B128-0146C7E614F8}" type="pres">
      <dgm:prSet presAssocID="{05021703-CFAE-41EC-BD53-D77EA42B691E}" presName="LevelTwoTextNode" presStyleLbl="node3" presStyleIdx="1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9D76D1E-28DE-4D74-9A7B-C0E10B2BA15D}" type="pres">
      <dgm:prSet presAssocID="{05021703-CFAE-41EC-BD53-D77EA42B691E}" presName="level3hierChild" presStyleCnt="0"/>
      <dgm:spPr/>
      <dgm:t>
        <a:bodyPr/>
        <a:lstStyle/>
        <a:p>
          <a:endParaRPr lang="en-US"/>
        </a:p>
      </dgm:t>
    </dgm:pt>
  </dgm:ptLst>
  <dgm:cxnLst>
    <dgm:cxn modelId="{FBF8446E-F5E7-4F90-8597-2A5190EEC69D}" srcId="{6131A003-98E4-48AA-BCC0-0E18CB43E930}" destId="{39F7010F-243D-4020-B497-C204BAE5FB74}" srcOrd="0" destOrd="0" parTransId="{8E4476F6-685C-4000-8120-981F2A6E23BE}" sibTransId="{A4F22714-D202-4711-B397-E8631520A131}"/>
    <dgm:cxn modelId="{B701A2D9-9B1D-4C49-AB9B-499AE76BA9D1}" type="presOf" srcId="{55EB44E3-452C-4779-BA1D-9CE9E8903923}" destId="{C0F2BB84-F4CB-410A-BB39-907C873DD8D3}" srcOrd="0" destOrd="0" presId="urn:microsoft.com/office/officeart/2005/8/layout/hierarchy2"/>
    <dgm:cxn modelId="{88F08BA1-D03E-4132-9989-19D0A80DB925}" type="presOf" srcId="{EF1BB0B3-2E2E-432E-B090-EE6CA76C2FF5}" destId="{7D299853-81A4-46CF-9C17-F2067F711A30}" srcOrd="1" destOrd="0" presId="urn:microsoft.com/office/officeart/2005/8/layout/hierarchy2"/>
    <dgm:cxn modelId="{A511799F-5C7C-4E30-9F00-A8718E0912BE}" type="presOf" srcId="{39F7010F-243D-4020-B497-C204BAE5FB74}" destId="{EE16ED22-B1E9-441D-A41B-A60CA2E52C77}" srcOrd="0" destOrd="0" presId="urn:microsoft.com/office/officeart/2005/8/layout/hierarchy2"/>
    <dgm:cxn modelId="{1A80AB0A-1854-4E3D-BEBA-F983656BC0FF}" srcId="{2C68D47F-A384-4B8E-B013-513FCEF659F1}" destId="{2359DBE4-59F4-42B1-A9BC-969628D8B1BF}" srcOrd="1" destOrd="0" parTransId="{0127176F-AA70-411C-9712-9529507F9DD5}" sibTransId="{882D04B8-942E-41E6-AC84-7FA723014E18}"/>
    <dgm:cxn modelId="{77659597-3F5C-449A-BF0C-579448A12C8D}" type="presOf" srcId="{F10AD546-FD60-46A7-896B-477EFD88FF75}" destId="{62D24FA3-43CD-46AA-A4E1-D5753D5EEC01}" srcOrd="1" destOrd="0" presId="urn:microsoft.com/office/officeart/2005/8/layout/hierarchy2"/>
    <dgm:cxn modelId="{44DFE371-CD04-4C49-ACFF-2398086FC573}" type="presOf" srcId="{AB4B0EDF-A08D-401F-B849-CD55F262643C}" destId="{5583891E-CDBC-42D3-84A4-226468786B6C}" srcOrd="0" destOrd="0" presId="urn:microsoft.com/office/officeart/2005/8/layout/hierarchy2"/>
    <dgm:cxn modelId="{1C560CC6-ADA1-4909-A896-79FC5DEC1429}" type="presOf" srcId="{9E0CD5DF-125E-4E64-83CF-6D4FC68FD2B8}" destId="{78AFD4FD-4B06-4AF6-936B-B2152D8C906A}" srcOrd="0" destOrd="0" presId="urn:microsoft.com/office/officeart/2005/8/layout/hierarchy2"/>
    <dgm:cxn modelId="{26AE408C-619F-4B1C-B2D2-4E1C697521D0}" type="presOf" srcId="{760901F2-D605-404E-9ED9-047D1C0706C1}" destId="{5A60AC3E-C76A-4F82-A606-B8CA8E5A5E4A}" srcOrd="0" destOrd="0" presId="urn:microsoft.com/office/officeart/2005/8/layout/hierarchy2"/>
    <dgm:cxn modelId="{5E4AB4E1-E5F9-4609-8EBD-C385B8F5EE9D}" type="presOf" srcId="{AB4B0EDF-A08D-401F-B849-CD55F262643C}" destId="{69662296-1717-4B19-AD4E-DB45964ACA2B}" srcOrd="1" destOrd="0" presId="urn:microsoft.com/office/officeart/2005/8/layout/hierarchy2"/>
    <dgm:cxn modelId="{C364BCE8-C445-4CFB-B69D-901120BD9E76}" srcId="{7808B529-2099-4D82-AC1D-3FA3B2D5C832}" destId="{49DAE15E-ECE4-468F-BDF0-3294C06ABBA0}" srcOrd="3" destOrd="0" parTransId="{F530B2F9-9BFD-4FCE-9532-0CDBA827A740}" sibTransId="{EE357941-B659-41D5-966E-7867A3868A2A}"/>
    <dgm:cxn modelId="{E5BB13E5-C6F5-4256-8788-B635DB366091}" srcId="{7808B529-2099-4D82-AC1D-3FA3B2D5C832}" destId="{55EB44E3-452C-4779-BA1D-9CE9E8903923}" srcOrd="1" destOrd="0" parTransId="{606DA4C2-074C-48BF-9F6E-3ED3FA62D329}" sibTransId="{5BA94CF0-4526-44B9-87F2-A2AB0F443DFF}"/>
    <dgm:cxn modelId="{DF906207-0D29-442E-8BDA-AC6E19AF6EB8}" type="presOf" srcId="{606DA4C2-074C-48BF-9F6E-3ED3FA62D329}" destId="{7D96203D-0188-4EE2-880A-576426430071}" srcOrd="0" destOrd="0" presId="urn:microsoft.com/office/officeart/2005/8/layout/hierarchy2"/>
    <dgm:cxn modelId="{1D1BCB60-F125-4703-AB07-20A70436B5C3}" type="presOf" srcId="{35B28DDD-F049-4CF2-98E2-9DC766E0A171}" destId="{4BFC8341-E224-4B08-9F5D-5603F9E81D3E}" srcOrd="1" destOrd="0" presId="urn:microsoft.com/office/officeart/2005/8/layout/hierarchy2"/>
    <dgm:cxn modelId="{FAFCC6C8-A42F-48FB-BBE2-39DC328DC63D}" type="presOf" srcId="{35B28DDD-F049-4CF2-98E2-9DC766E0A171}" destId="{5EA6C647-B2DA-44BA-A8E4-45AB7AA30D5F}" srcOrd="0" destOrd="0" presId="urn:microsoft.com/office/officeart/2005/8/layout/hierarchy2"/>
    <dgm:cxn modelId="{815F0B51-14B1-4D6F-9911-18CA61D0C1A3}" srcId="{0DD3213B-75A7-4BFF-B155-897B689FA1CE}" destId="{86D899A5-4106-4929-9CA6-D8EC40FAF205}" srcOrd="3" destOrd="0" parTransId="{C36260BB-4F80-44AD-92F0-F88F350E2143}" sibTransId="{113E16FD-A1E3-454D-B783-994714823C4F}"/>
    <dgm:cxn modelId="{FCB9D1FB-5BED-4261-A033-BF8C170F72B3}" type="presOf" srcId="{8B117EA1-2B2E-419F-8E15-A97A22AA3F75}" destId="{71DE0844-410D-4F9E-B52D-A3448520D311}" srcOrd="1" destOrd="0" presId="urn:microsoft.com/office/officeart/2005/8/layout/hierarchy2"/>
    <dgm:cxn modelId="{2E1C105B-71DE-4681-9087-E40D76EF8514}" type="presOf" srcId="{18BEEE9E-F58C-417E-9534-24A887A40EDE}" destId="{186B5473-F501-4A4E-AB44-2BACD340793A}" srcOrd="0" destOrd="0" presId="urn:microsoft.com/office/officeart/2005/8/layout/hierarchy2"/>
    <dgm:cxn modelId="{0C3EFBDA-F34E-47E3-9ECD-19BF2F9FD594}" type="presOf" srcId="{0E2D3C75-C0CE-415D-BBE7-8C2D55FAE743}" destId="{8E8869B4-3C59-4BB5-AA4D-A1D3D0ABCD3B}" srcOrd="1" destOrd="0" presId="urn:microsoft.com/office/officeart/2005/8/layout/hierarchy2"/>
    <dgm:cxn modelId="{68EAEFEE-4D74-48B9-880F-A9B53E427ABE}" srcId="{0DD3213B-75A7-4BFF-B155-897B689FA1CE}" destId="{BCBAD23E-7DCB-48A4-B5F3-229070599E91}" srcOrd="0" destOrd="0" parTransId="{9E424292-799E-48E1-9802-5D41C903CEE7}" sibTransId="{C7C11D2B-2193-427A-B377-293EC12D6B2C}"/>
    <dgm:cxn modelId="{E9F7CA6E-FFFF-4FA8-A417-6BF0FA296351}" srcId="{6131A003-98E4-48AA-BCC0-0E18CB43E930}" destId="{05021703-CFAE-41EC-BD53-D77EA42B691E}" srcOrd="1" destOrd="0" parTransId="{AB4B0EDF-A08D-401F-B849-CD55F262643C}" sibTransId="{1C436E13-FD71-4FB7-B43E-246AA813A09A}"/>
    <dgm:cxn modelId="{41E7D84F-0C2D-4908-A99E-93BBF2FA39FD}" type="presOf" srcId="{6131A003-98E4-48AA-BCC0-0E18CB43E930}" destId="{0D1F95EA-CCFD-49C9-A7A1-4B7C48570B5C}" srcOrd="0" destOrd="0" presId="urn:microsoft.com/office/officeart/2005/8/layout/hierarchy2"/>
    <dgm:cxn modelId="{5F9A2D77-B5AC-49C3-A4C3-39C3B9C33D12}" type="presOf" srcId="{8E4476F6-685C-4000-8120-981F2A6E23BE}" destId="{ED014CA6-2A0F-495D-AF89-EAFBB352E86F}" srcOrd="0" destOrd="0" presId="urn:microsoft.com/office/officeart/2005/8/layout/hierarchy2"/>
    <dgm:cxn modelId="{27AC8B72-B0CA-4B7D-855A-08231F87EA46}" type="presOf" srcId="{9E424292-799E-48E1-9802-5D41C903CEE7}" destId="{5F6AF994-0C66-444D-92C5-84366CC01CE5}" srcOrd="0" destOrd="0" presId="urn:microsoft.com/office/officeart/2005/8/layout/hierarchy2"/>
    <dgm:cxn modelId="{B5FF8BC6-DD9E-4102-9167-CA978A55D2D8}" srcId="{7808B529-2099-4D82-AC1D-3FA3B2D5C832}" destId="{D0506287-C2A5-4E5A-97CB-EA834567826C}" srcOrd="0" destOrd="0" parTransId="{EF1BB0B3-2E2E-432E-B090-EE6CA76C2FF5}" sibTransId="{36406E95-FA5F-4B89-AC00-D85AFD020D4B}"/>
    <dgm:cxn modelId="{9E107C81-DC2D-4C54-90C4-A00A250C94C1}" type="presOf" srcId="{4CB38910-05E7-4735-B48F-BAE6F34E9244}" destId="{C657B26F-0B34-4FA6-A750-ADF253A44D73}" srcOrd="0" destOrd="0" presId="urn:microsoft.com/office/officeart/2005/8/layout/hierarchy2"/>
    <dgm:cxn modelId="{BBBEE074-97DD-4C54-ADA3-F2FC0FFDC3D9}" type="presOf" srcId="{D0506287-C2A5-4E5A-97CB-EA834567826C}" destId="{30B57CC1-C662-4788-B114-EDD4B7AA07D9}" srcOrd="0" destOrd="0" presId="urn:microsoft.com/office/officeart/2005/8/layout/hierarchy2"/>
    <dgm:cxn modelId="{3E1FD9EA-4D99-48BC-847D-9F82571DEE6B}" type="presOf" srcId="{F10AD546-FD60-46A7-896B-477EFD88FF75}" destId="{86CE83D5-717E-4DFE-8CF2-72D9A3DD102E}" srcOrd="0" destOrd="0" presId="urn:microsoft.com/office/officeart/2005/8/layout/hierarchy2"/>
    <dgm:cxn modelId="{645003CD-A7A4-4A5E-815B-F4AA0EC4C1FE}" srcId="{0DD3213B-75A7-4BFF-B155-897B689FA1CE}" destId="{18BEEE9E-F58C-417E-9534-24A887A40EDE}" srcOrd="1" destOrd="0" parTransId="{0E2D3C75-C0CE-415D-BBE7-8C2D55FAE743}" sibTransId="{021E7B0A-CF7B-4501-8B40-6711E4EA6870}"/>
    <dgm:cxn modelId="{1F8E19E9-3C21-43F0-ABB3-CD4EF8EC83F4}" srcId="{760901F2-D605-404E-9ED9-047D1C0706C1}" destId="{0DD3213B-75A7-4BFF-B155-897B689FA1CE}" srcOrd="0" destOrd="0" parTransId="{08ED5FE0-B6CD-4F86-B531-FE0AD03C9D11}" sibTransId="{D0053E53-B578-49B6-AAD8-055EBAA70CA6}"/>
    <dgm:cxn modelId="{EB38A666-30E4-47AA-8ED6-80FC01F4434E}" type="presOf" srcId="{0127176F-AA70-411C-9712-9529507F9DD5}" destId="{9D1EFE72-E343-47F6-AB62-280162D10742}" srcOrd="1" destOrd="0" presId="urn:microsoft.com/office/officeart/2005/8/layout/hierarchy2"/>
    <dgm:cxn modelId="{13C92B8D-9078-436E-A55B-5EBD68E2CFF7}" type="presOf" srcId="{4EB87556-E2C9-4879-B897-215FA8065E1A}" destId="{56D8B243-B960-449E-A222-79D0376899B9}" srcOrd="0" destOrd="0" presId="urn:microsoft.com/office/officeart/2005/8/layout/hierarchy2"/>
    <dgm:cxn modelId="{77641262-7D6A-4CAD-B350-FE211FEF428D}" type="presOf" srcId="{C36260BB-4F80-44AD-92F0-F88F350E2143}" destId="{B12A1803-A254-4E24-A2B0-3646F5DCD52E}" srcOrd="0" destOrd="0" presId="urn:microsoft.com/office/officeart/2005/8/layout/hierarchy2"/>
    <dgm:cxn modelId="{75A5E6E1-E5DC-4553-BA2F-CECD3B956144}" type="presOf" srcId="{89EE0A95-1754-45FB-AFA2-A11CBAEFA0D4}" destId="{8314A5DF-A592-41F5-9A3A-536582F20F0D}" srcOrd="1" destOrd="0" presId="urn:microsoft.com/office/officeart/2005/8/layout/hierarchy2"/>
    <dgm:cxn modelId="{A63318B6-3E7A-4E43-8821-A026701F6431}" type="presOf" srcId="{8E4476F6-685C-4000-8120-981F2A6E23BE}" destId="{EC41F4D6-52BC-46A4-BD01-B19D248DA5C2}" srcOrd="1" destOrd="0" presId="urn:microsoft.com/office/officeart/2005/8/layout/hierarchy2"/>
    <dgm:cxn modelId="{B73FC0B8-872E-4199-885C-2AD8D8E58CEF}" srcId="{7808B529-2099-4D82-AC1D-3FA3B2D5C832}" destId="{372C3178-D6B3-4F3C-842B-5EAC7002A553}" srcOrd="4" destOrd="0" parTransId="{8B117EA1-2B2E-419F-8E15-A97A22AA3F75}" sibTransId="{B1A9E497-1621-449B-8A06-FEFB127811F1}"/>
    <dgm:cxn modelId="{7CD878EF-5545-4941-9500-4872538739B7}" type="presOf" srcId="{08ED5FE0-B6CD-4F86-B531-FE0AD03C9D11}" destId="{73087DEC-A9B6-4D0C-AA4A-9EF6304DC09F}" srcOrd="1" destOrd="0" presId="urn:microsoft.com/office/officeart/2005/8/layout/hierarchy2"/>
    <dgm:cxn modelId="{A8476E9E-39A5-4F24-9FED-06B136EFE0BC}" type="presOf" srcId="{903B1B83-6E8A-45EA-B128-88D604B0478E}" destId="{8BE3EBE3-E6E4-4BBE-B4EF-0E6841938FAF}" srcOrd="0" destOrd="0" presId="urn:microsoft.com/office/officeart/2005/8/layout/hierarchy2"/>
    <dgm:cxn modelId="{97E433AC-2C43-4630-9679-38455391DF45}" srcId="{760901F2-D605-404E-9ED9-047D1C0706C1}" destId="{6131A003-98E4-48AA-BCC0-0E18CB43E930}" srcOrd="3" destOrd="0" parTransId="{35B28DDD-F049-4CF2-98E2-9DC766E0A171}" sibTransId="{2588DC31-7E61-4B04-92D6-29C79B77E22A}"/>
    <dgm:cxn modelId="{87275F03-1401-4089-B4E4-EE25768BCB56}" type="presOf" srcId="{05021703-CFAE-41EC-BD53-D77EA42B691E}" destId="{1A09EB87-2FEF-4ECB-B128-0146C7E614F8}" srcOrd="0" destOrd="0" presId="urn:microsoft.com/office/officeart/2005/8/layout/hierarchy2"/>
    <dgm:cxn modelId="{B13497A5-C7B5-4C5A-88C3-B0C7B3321E45}" type="presOf" srcId="{EF1BB0B3-2E2E-432E-B090-EE6CA76C2FF5}" destId="{6A7A9D1D-827C-485F-BA62-A6CF3B7691F5}" srcOrd="0" destOrd="0" presId="urn:microsoft.com/office/officeart/2005/8/layout/hierarchy2"/>
    <dgm:cxn modelId="{7767795A-DED1-4B41-B8F1-8270899758D2}" type="presOf" srcId="{BBDCA7A1-B9C9-41F2-A195-526FB0D38022}" destId="{153E8BA1-9957-40E5-8304-7FC25EACC579}" srcOrd="0" destOrd="0" presId="urn:microsoft.com/office/officeart/2005/8/layout/hierarchy2"/>
    <dgm:cxn modelId="{82E1170F-D9B2-4E83-A061-149C59486C53}" type="presOf" srcId="{C36260BB-4F80-44AD-92F0-F88F350E2143}" destId="{78F52708-BA66-4418-A1CB-9AD55A0B995C}" srcOrd="1" destOrd="0" presId="urn:microsoft.com/office/officeart/2005/8/layout/hierarchy2"/>
    <dgm:cxn modelId="{9293B755-DCAA-4A35-9CDA-DA6486DC053F}" type="presOf" srcId="{F530B2F9-9BFD-4FCE-9532-0CDBA827A740}" destId="{E3F036C5-11E1-41F9-92A9-FD2F5ED961CA}" srcOrd="1" destOrd="0" presId="urn:microsoft.com/office/officeart/2005/8/layout/hierarchy2"/>
    <dgm:cxn modelId="{9E6ADAB8-B9D0-4809-AD29-A7C5DFA3F6E1}" type="presOf" srcId="{BCBAD23E-7DCB-48A4-B5F3-229070599E91}" destId="{658C7EC3-5AF0-4490-8A18-0011B7BE264A}" srcOrd="0" destOrd="0" presId="urn:microsoft.com/office/officeart/2005/8/layout/hierarchy2"/>
    <dgm:cxn modelId="{B6288C27-4373-44AD-9845-36EF08273603}" type="presOf" srcId="{49DAE15E-ECE4-468F-BDF0-3294C06ABBA0}" destId="{60DBDDC2-FAC0-43A8-9A80-D47A00B78F43}" srcOrd="0" destOrd="0" presId="urn:microsoft.com/office/officeart/2005/8/layout/hierarchy2"/>
    <dgm:cxn modelId="{A0588894-9313-44B8-842B-DD13DF7943F7}" srcId="{0DD3213B-75A7-4BFF-B155-897B689FA1CE}" destId="{9E0CD5DF-125E-4E64-83CF-6D4FC68FD2B8}" srcOrd="2" destOrd="0" parTransId="{89EE0A95-1754-45FB-AFA2-A11CBAEFA0D4}" sibTransId="{244DCFE9-057B-4B46-B423-2DBCE195B020}"/>
    <dgm:cxn modelId="{01342C4F-D2D1-40F8-BD49-C786A6C4C3FE}" type="presOf" srcId="{0127176F-AA70-411C-9712-9529507F9DD5}" destId="{C2AE69BD-2A63-4519-81F4-DC68F32B3D92}" srcOrd="0" destOrd="0" presId="urn:microsoft.com/office/officeart/2005/8/layout/hierarchy2"/>
    <dgm:cxn modelId="{0B24691B-13F3-4E3E-87F6-6412EA4A14A9}" type="presOf" srcId="{372C3178-D6B3-4F3C-842B-5EAC7002A553}" destId="{5A8141D3-E70C-4B91-BA4A-AAAA846EB3C2}" srcOrd="0" destOrd="0" presId="urn:microsoft.com/office/officeart/2005/8/layout/hierarchy2"/>
    <dgm:cxn modelId="{5C3E70C2-63E2-4D42-950A-4B9D117EE04D}" type="presOf" srcId="{0DD3213B-75A7-4BFF-B155-897B689FA1CE}" destId="{CFB83552-E31A-465D-9ABC-699728DCA3F3}" srcOrd="0" destOrd="0" presId="urn:microsoft.com/office/officeart/2005/8/layout/hierarchy2"/>
    <dgm:cxn modelId="{A7C86428-04A3-4DA0-82CD-2BCBDF6A0A2E}" type="presOf" srcId="{08ED5FE0-B6CD-4F86-B531-FE0AD03C9D11}" destId="{82246F78-8768-4632-AF5F-4B552F796273}" srcOrd="0" destOrd="0" presId="urn:microsoft.com/office/officeart/2005/8/layout/hierarchy2"/>
    <dgm:cxn modelId="{CD0CFF61-01D3-41CB-959D-D75CF1117E9D}" type="presOf" srcId="{9E424292-799E-48E1-9802-5D41C903CEE7}" destId="{C5D29ED7-3425-44C8-8574-E3FB36DBD550}" srcOrd="1" destOrd="0" presId="urn:microsoft.com/office/officeart/2005/8/layout/hierarchy2"/>
    <dgm:cxn modelId="{006B5F01-18A1-4B34-8638-F136876BEDEB}" type="presOf" srcId="{7808B529-2099-4D82-AC1D-3FA3B2D5C832}" destId="{1FA6394C-8321-478C-8496-611D8A91388B}" srcOrd="0" destOrd="0" presId="urn:microsoft.com/office/officeart/2005/8/layout/hierarchy2"/>
    <dgm:cxn modelId="{87D29AAF-79E0-4ECF-BBE3-9178EC579CA2}" srcId="{760901F2-D605-404E-9ED9-047D1C0706C1}" destId="{7808B529-2099-4D82-AC1D-3FA3B2D5C832}" srcOrd="2" destOrd="0" parTransId="{7788F1C3-090B-45B1-AF3E-9992F52944E9}" sibTransId="{F89B7505-1DBC-4602-8754-1CF1E638A213}"/>
    <dgm:cxn modelId="{749D6D9F-BB62-442F-9C6D-96F3A638AF26}" srcId="{087D8E20-A3BB-4C2E-858D-615AEB5ACE74}" destId="{760901F2-D605-404E-9ED9-047D1C0706C1}" srcOrd="0" destOrd="0" parTransId="{E124F0BA-CD05-4077-A8CA-F9F3D78FCA51}" sibTransId="{B6DDEE04-DBE7-4B01-999A-1C9A554DFEEA}"/>
    <dgm:cxn modelId="{D5AB8322-DA4D-469F-8616-7E9C576C6C43}" type="presOf" srcId="{4EB87556-E2C9-4879-B897-215FA8065E1A}" destId="{4F78D856-4D7B-486C-AADE-F9E12925F6D2}" srcOrd="1" destOrd="0" presId="urn:microsoft.com/office/officeart/2005/8/layout/hierarchy2"/>
    <dgm:cxn modelId="{DD3D6D41-33AD-4D4C-880B-D77B8CE91655}" type="presOf" srcId="{89EE0A95-1754-45FB-AFA2-A11CBAEFA0D4}" destId="{C16D23D1-CBCB-47A7-91CE-765EDF8C5C08}" srcOrd="0" destOrd="0" presId="urn:microsoft.com/office/officeart/2005/8/layout/hierarchy2"/>
    <dgm:cxn modelId="{0778D8E6-2991-4108-8EE9-92F6C11E1716}" type="presOf" srcId="{86D899A5-4106-4929-9CA6-D8EC40FAF205}" destId="{B41873DC-002C-44C2-9A03-CBEACB355445}" srcOrd="0" destOrd="0" presId="urn:microsoft.com/office/officeart/2005/8/layout/hierarchy2"/>
    <dgm:cxn modelId="{4C7EC876-8CC1-4984-AE76-EDD08BA0F281}" type="presOf" srcId="{7788F1C3-090B-45B1-AF3E-9992F52944E9}" destId="{AE4F5515-A4F6-4F64-84E3-B197F5016D08}" srcOrd="0" destOrd="0" presId="urn:microsoft.com/office/officeart/2005/8/layout/hierarchy2"/>
    <dgm:cxn modelId="{2D13E1AD-4022-4489-8D08-88411335ECD5}" type="presOf" srcId="{BBDCA7A1-B9C9-41F2-A195-526FB0D38022}" destId="{277ABDC4-4E5B-4220-9CA3-701C7C27C161}" srcOrd="1" destOrd="0" presId="urn:microsoft.com/office/officeart/2005/8/layout/hierarchy2"/>
    <dgm:cxn modelId="{D2910CA2-2CE1-4311-99F1-0C8FD87FCE02}" type="presOf" srcId="{087D8E20-A3BB-4C2E-858D-615AEB5ACE74}" destId="{46597B15-3812-41B5-8743-71005A1C0858}" srcOrd="0" destOrd="0" presId="urn:microsoft.com/office/officeart/2005/8/layout/hierarchy2"/>
    <dgm:cxn modelId="{8BBAB179-8C18-4D72-9E9F-EACF65DADE7E}" type="presOf" srcId="{2C68D47F-A384-4B8E-B013-513FCEF659F1}" destId="{FF89CD6B-985D-4895-9F7C-8B6AA78B82C8}" srcOrd="0" destOrd="0" presId="urn:microsoft.com/office/officeart/2005/8/layout/hierarchy2"/>
    <dgm:cxn modelId="{18D0BB66-12AE-4F3A-A436-01C5CE2BCF31}" type="presOf" srcId="{F530B2F9-9BFD-4FCE-9532-0CDBA827A740}" destId="{93B7CB6A-94B6-4386-8198-667D55E9E0A6}" srcOrd="0" destOrd="0" presId="urn:microsoft.com/office/officeart/2005/8/layout/hierarchy2"/>
    <dgm:cxn modelId="{517BE2DD-4E26-4B90-876A-CAB83E23DAFD}" srcId="{7808B529-2099-4D82-AC1D-3FA3B2D5C832}" destId="{4CB38910-05E7-4735-B48F-BAE6F34E9244}" srcOrd="2" destOrd="0" parTransId="{F10AD546-FD60-46A7-896B-477EFD88FF75}" sibTransId="{B7A54E28-3BA4-47BA-A6E7-88AB029DD2FC}"/>
    <dgm:cxn modelId="{5A6C72CB-F255-43F2-B737-7F4F24EA3675}" type="presOf" srcId="{8B117EA1-2B2E-419F-8E15-A97A22AA3F75}" destId="{86AFDC84-02E9-4F9A-AECA-40B05F0AA190}" srcOrd="0" destOrd="0" presId="urn:microsoft.com/office/officeart/2005/8/layout/hierarchy2"/>
    <dgm:cxn modelId="{CF8A8383-5A38-46B5-A07A-521AB9E58ED5}" type="presOf" srcId="{2359DBE4-59F4-42B1-A9BC-969628D8B1BF}" destId="{0A45F356-52A6-444B-9984-8FC59677E7C2}" srcOrd="0" destOrd="0" presId="urn:microsoft.com/office/officeart/2005/8/layout/hierarchy2"/>
    <dgm:cxn modelId="{B16CC18C-3299-4A89-85CA-7056FD84AB19}" type="presOf" srcId="{0E2D3C75-C0CE-415D-BBE7-8C2D55FAE743}" destId="{100083A7-5957-4BA8-8090-0CCBE518A850}" srcOrd="0" destOrd="0" presId="urn:microsoft.com/office/officeart/2005/8/layout/hierarchy2"/>
    <dgm:cxn modelId="{BE6A1218-0E7D-48BB-8887-D77D3E5211DD}" type="presOf" srcId="{7788F1C3-090B-45B1-AF3E-9992F52944E9}" destId="{88DEED4D-2535-485B-B619-FDCA55555709}" srcOrd="1" destOrd="0" presId="urn:microsoft.com/office/officeart/2005/8/layout/hierarchy2"/>
    <dgm:cxn modelId="{585E43B4-4CC9-422B-9697-CEDD67AE4287}" srcId="{760901F2-D605-404E-9ED9-047D1C0706C1}" destId="{2C68D47F-A384-4B8E-B013-513FCEF659F1}" srcOrd="1" destOrd="0" parTransId="{BBDCA7A1-B9C9-41F2-A195-526FB0D38022}" sibTransId="{D0A5562F-E4A6-4461-B9DA-DB4603248E84}"/>
    <dgm:cxn modelId="{B5E902D4-5656-48E3-A86A-1F2C674204DE}" type="presOf" srcId="{606DA4C2-074C-48BF-9F6E-3ED3FA62D329}" destId="{5978C5B4-F32B-477C-965B-6E10945CCACE}" srcOrd="1" destOrd="0" presId="urn:microsoft.com/office/officeart/2005/8/layout/hierarchy2"/>
    <dgm:cxn modelId="{152F631C-CF27-4B71-8EE8-47E22CA44FFC}" srcId="{2C68D47F-A384-4B8E-B013-513FCEF659F1}" destId="{903B1B83-6E8A-45EA-B128-88D604B0478E}" srcOrd="0" destOrd="0" parTransId="{4EB87556-E2C9-4879-B897-215FA8065E1A}" sibTransId="{6C69E49D-04EE-4170-AEF9-2E9BB38D7206}"/>
    <dgm:cxn modelId="{EF0215A7-8E8A-47ED-9489-D6029152DACE}" type="presParOf" srcId="{46597B15-3812-41B5-8743-71005A1C0858}" destId="{5ABD5E0E-0958-4C51-B137-A88DABFF96CA}" srcOrd="0" destOrd="0" presId="urn:microsoft.com/office/officeart/2005/8/layout/hierarchy2"/>
    <dgm:cxn modelId="{B6047116-0A7A-478D-87F3-7A1E30A5CFDE}" type="presParOf" srcId="{5ABD5E0E-0958-4C51-B137-A88DABFF96CA}" destId="{5A60AC3E-C76A-4F82-A606-B8CA8E5A5E4A}" srcOrd="0" destOrd="0" presId="urn:microsoft.com/office/officeart/2005/8/layout/hierarchy2"/>
    <dgm:cxn modelId="{2BBD10E7-665B-4BB1-B479-006F620C94B8}" type="presParOf" srcId="{5ABD5E0E-0958-4C51-B137-A88DABFF96CA}" destId="{63769795-B79A-43F6-BBF0-ACAC9CE3C500}" srcOrd="1" destOrd="0" presId="urn:microsoft.com/office/officeart/2005/8/layout/hierarchy2"/>
    <dgm:cxn modelId="{0D1D64FF-1E86-4918-807A-813DA04FE94A}" type="presParOf" srcId="{63769795-B79A-43F6-BBF0-ACAC9CE3C500}" destId="{82246F78-8768-4632-AF5F-4B552F796273}" srcOrd="0" destOrd="0" presId="urn:microsoft.com/office/officeart/2005/8/layout/hierarchy2"/>
    <dgm:cxn modelId="{2CF58C4B-8F99-46C2-8299-58F4BB9F7F0F}" type="presParOf" srcId="{82246F78-8768-4632-AF5F-4B552F796273}" destId="{73087DEC-A9B6-4D0C-AA4A-9EF6304DC09F}" srcOrd="0" destOrd="0" presId="urn:microsoft.com/office/officeart/2005/8/layout/hierarchy2"/>
    <dgm:cxn modelId="{4B83B8BA-95C1-4F14-8705-664B763B4AAB}" type="presParOf" srcId="{63769795-B79A-43F6-BBF0-ACAC9CE3C500}" destId="{E233A987-0298-4857-AA52-E7E894BC1FF8}" srcOrd="1" destOrd="0" presId="urn:microsoft.com/office/officeart/2005/8/layout/hierarchy2"/>
    <dgm:cxn modelId="{1B970A0F-C027-42E8-910F-EC15E09B6BF5}" type="presParOf" srcId="{E233A987-0298-4857-AA52-E7E894BC1FF8}" destId="{CFB83552-E31A-465D-9ABC-699728DCA3F3}" srcOrd="0" destOrd="0" presId="urn:microsoft.com/office/officeart/2005/8/layout/hierarchy2"/>
    <dgm:cxn modelId="{0DADFCF5-E220-48D7-BF3A-CE015AA82CB6}" type="presParOf" srcId="{E233A987-0298-4857-AA52-E7E894BC1FF8}" destId="{C0567013-8564-4745-8175-0890DF88DF22}" srcOrd="1" destOrd="0" presId="urn:microsoft.com/office/officeart/2005/8/layout/hierarchy2"/>
    <dgm:cxn modelId="{7EE6F0D5-2D02-43C9-ACBA-B494C776B28E}" type="presParOf" srcId="{C0567013-8564-4745-8175-0890DF88DF22}" destId="{5F6AF994-0C66-444D-92C5-84366CC01CE5}" srcOrd="0" destOrd="0" presId="urn:microsoft.com/office/officeart/2005/8/layout/hierarchy2"/>
    <dgm:cxn modelId="{31D9FE61-B2E7-4AA7-8E6E-94CD44A2706B}" type="presParOf" srcId="{5F6AF994-0C66-444D-92C5-84366CC01CE5}" destId="{C5D29ED7-3425-44C8-8574-E3FB36DBD550}" srcOrd="0" destOrd="0" presId="urn:microsoft.com/office/officeart/2005/8/layout/hierarchy2"/>
    <dgm:cxn modelId="{5B997A03-FA93-4CDA-BBF8-3CE6BB341C13}" type="presParOf" srcId="{C0567013-8564-4745-8175-0890DF88DF22}" destId="{7BDE942B-A384-423B-9591-EFB7081375FF}" srcOrd="1" destOrd="0" presId="urn:microsoft.com/office/officeart/2005/8/layout/hierarchy2"/>
    <dgm:cxn modelId="{69670556-E972-4D5C-B3A4-03AE0D465A23}" type="presParOf" srcId="{7BDE942B-A384-423B-9591-EFB7081375FF}" destId="{658C7EC3-5AF0-4490-8A18-0011B7BE264A}" srcOrd="0" destOrd="0" presId="urn:microsoft.com/office/officeart/2005/8/layout/hierarchy2"/>
    <dgm:cxn modelId="{D0BD4A24-D5D4-42FA-A538-BBEABBF16A95}" type="presParOf" srcId="{7BDE942B-A384-423B-9591-EFB7081375FF}" destId="{06B05E62-D0A9-4579-B6E3-D43B8DA5762F}" srcOrd="1" destOrd="0" presId="urn:microsoft.com/office/officeart/2005/8/layout/hierarchy2"/>
    <dgm:cxn modelId="{A8EE75C4-70BA-4A2F-9978-288843C07463}" type="presParOf" srcId="{C0567013-8564-4745-8175-0890DF88DF22}" destId="{100083A7-5957-4BA8-8090-0CCBE518A850}" srcOrd="2" destOrd="0" presId="urn:microsoft.com/office/officeart/2005/8/layout/hierarchy2"/>
    <dgm:cxn modelId="{EF1F9F38-C38E-4E9E-94D4-59DE39D764E5}" type="presParOf" srcId="{100083A7-5957-4BA8-8090-0CCBE518A850}" destId="{8E8869B4-3C59-4BB5-AA4D-A1D3D0ABCD3B}" srcOrd="0" destOrd="0" presId="urn:microsoft.com/office/officeart/2005/8/layout/hierarchy2"/>
    <dgm:cxn modelId="{6A295298-75C9-40AE-8EAB-738EA60DEF0D}" type="presParOf" srcId="{C0567013-8564-4745-8175-0890DF88DF22}" destId="{5D87A9F3-13AD-4B4A-8E15-F9EC0ACB06C0}" srcOrd="3" destOrd="0" presId="urn:microsoft.com/office/officeart/2005/8/layout/hierarchy2"/>
    <dgm:cxn modelId="{CE0F713E-51CB-4AB4-AF68-2C978032C44F}" type="presParOf" srcId="{5D87A9F3-13AD-4B4A-8E15-F9EC0ACB06C0}" destId="{186B5473-F501-4A4E-AB44-2BACD340793A}" srcOrd="0" destOrd="0" presId="urn:microsoft.com/office/officeart/2005/8/layout/hierarchy2"/>
    <dgm:cxn modelId="{A6DE743E-82CD-465C-B3BB-DE92599019A2}" type="presParOf" srcId="{5D87A9F3-13AD-4B4A-8E15-F9EC0ACB06C0}" destId="{17D93A8B-C232-4D93-A3E1-A378B400E4BB}" srcOrd="1" destOrd="0" presId="urn:microsoft.com/office/officeart/2005/8/layout/hierarchy2"/>
    <dgm:cxn modelId="{6BCBC42F-7228-4FF3-A064-6725E6B3BA98}" type="presParOf" srcId="{C0567013-8564-4745-8175-0890DF88DF22}" destId="{C16D23D1-CBCB-47A7-91CE-765EDF8C5C08}" srcOrd="4" destOrd="0" presId="urn:microsoft.com/office/officeart/2005/8/layout/hierarchy2"/>
    <dgm:cxn modelId="{A10EA441-C1CA-4794-86AA-FD05D9960236}" type="presParOf" srcId="{C16D23D1-CBCB-47A7-91CE-765EDF8C5C08}" destId="{8314A5DF-A592-41F5-9A3A-536582F20F0D}" srcOrd="0" destOrd="0" presId="urn:microsoft.com/office/officeart/2005/8/layout/hierarchy2"/>
    <dgm:cxn modelId="{269843D8-6584-4547-A758-19C9746E7651}" type="presParOf" srcId="{C0567013-8564-4745-8175-0890DF88DF22}" destId="{C10E7CE6-3CBC-4F9F-BCB4-BA709D9E596D}" srcOrd="5" destOrd="0" presId="urn:microsoft.com/office/officeart/2005/8/layout/hierarchy2"/>
    <dgm:cxn modelId="{E60DB0F4-B391-4875-963A-88E3A9CDB48D}" type="presParOf" srcId="{C10E7CE6-3CBC-4F9F-BCB4-BA709D9E596D}" destId="{78AFD4FD-4B06-4AF6-936B-B2152D8C906A}" srcOrd="0" destOrd="0" presId="urn:microsoft.com/office/officeart/2005/8/layout/hierarchy2"/>
    <dgm:cxn modelId="{B505E424-2063-4D87-8A64-500A39A24A72}" type="presParOf" srcId="{C10E7CE6-3CBC-4F9F-BCB4-BA709D9E596D}" destId="{5FD1AE70-C0DA-4BF9-8BAA-69BAC68F5D4B}" srcOrd="1" destOrd="0" presId="urn:microsoft.com/office/officeart/2005/8/layout/hierarchy2"/>
    <dgm:cxn modelId="{5E664629-A5B8-4FFA-9AD9-DDBF92108E5E}" type="presParOf" srcId="{C0567013-8564-4745-8175-0890DF88DF22}" destId="{B12A1803-A254-4E24-A2B0-3646F5DCD52E}" srcOrd="6" destOrd="0" presId="urn:microsoft.com/office/officeart/2005/8/layout/hierarchy2"/>
    <dgm:cxn modelId="{7CC0DDD5-C6BC-4BD6-A3CE-7CC5DC6AE9A2}" type="presParOf" srcId="{B12A1803-A254-4E24-A2B0-3646F5DCD52E}" destId="{78F52708-BA66-4418-A1CB-9AD55A0B995C}" srcOrd="0" destOrd="0" presId="urn:microsoft.com/office/officeart/2005/8/layout/hierarchy2"/>
    <dgm:cxn modelId="{93863133-1209-40FB-B288-9EC466BFB0D5}" type="presParOf" srcId="{C0567013-8564-4745-8175-0890DF88DF22}" destId="{67D90FA8-141A-4586-A12B-A74207462C85}" srcOrd="7" destOrd="0" presId="urn:microsoft.com/office/officeart/2005/8/layout/hierarchy2"/>
    <dgm:cxn modelId="{0D72E620-18B1-4E1E-9955-59457EED993C}" type="presParOf" srcId="{67D90FA8-141A-4586-A12B-A74207462C85}" destId="{B41873DC-002C-44C2-9A03-CBEACB355445}" srcOrd="0" destOrd="0" presId="urn:microsoft.com/office/officeart/2005/8/layout/hierarchy2"/>
    <dgm:cxn modelId="{F761FA5C-EC01-4174-A2B9-FF8801352F7F}" type="presParOf" srcId="{67D90FA8-141A-4586-A12B-A74207462C85}" destId="{9BE10D8F-8C2B-4F80-BA1F-CB13A5BCF757}" srcOrd="1" destOrd="0" presId="urn:microsoft.com/office/officeart/2005/8/layout/hierarchy2"/>
    <dgm:cxn modelId="{6EB4EDFA-222E-4D05-8764-362FD3805F45}" type="presParOf" srcId="{63769795-B79A-43F6-BBF0-ACAC9CE3C500}" destId="{153E8BA1-9957-40E5-8304-7FC25EACC579}" srcOrd="2" destOrd="0" presId="urn:microsoft.com/office/officeart/2005/8/layout/hierarchy2"/>
    <dgm:cxn modelId="{A894C905-FF7C-40F2-8459-94E79EC238AD}" type="presParOf" srcId="{153E8BA1-9957-40E5-8304-7FC25EACC579}" destId="{277ABDC4-4E5B-4220-9CA3-701C7C27C161}" srcOrd="0" destOrd="0" presId="urn:microsoft.com/office/officeart/2005/8/layout/hierarchy2"/>
    <dgm:cxn modelId="{4713F49B-6570-43E6-A4C2-6F64852C58D9}" type="presParOf" srcId="{63769795-B79A-43F6-BBF0-ACAC9CE3C500}" destId="{0A18F547-7076-4915-BFDF-F8CBEFC9A64B}" srcOrd="3" destOrd="0" presId="urn:microsoft.com/office/officeart/2005/8/layout/hierarchy2"/>
    <dgm:cxn modelId="{93D84730-ABB0-47B1-AD79-523E5A879205}" type="presParOf" srcId="{0A18F547-7076-4915-BFDF-F8CBEFC9A64B}" destId="{FF89CD6B-985D-4895-9F7C-8B6AA78B82C8}" srcOrd="0" destOrd="0" presId="urn:microsoft.com/office/officeart/2005/8/layout/hierarchy2"/>
    <dgm:cxn modelId="{61E44607-6508-4F12-9A62-9458B5DF8F18}" type="presParOf" srcId="{0A18F547-7076-4915-BFDF-F8CBEFC9A64B}" destId="{1754227A-0AB6-4170-9A2F-EEA924131637}" srcOrd="1" destOrd="0" presId="urn:microsoft.com/office/officeart/2005/8/layout/hierarchy2"/>
    <dgm:cxn modelId="{CFA615B0-A248-40FE-8668-3CAB06D21F50}" type="presParOf" srcId="{1754227A-0AB6-4170-9A2F-EEA924131637}" destId="{56D8B243-B960-449E-A222-79D0376899B9}" srcOrd="0" destOrd="0" presId="urn:microsoft.com/office/officeart/2005/8/layout/hierarchy2"/>
    <dgm:cxn modelId="{E040A720-59DD-487C-A9E3-5A342BEB64C1}" type="presParOf" srcId="{56D8B243-B960-449E-A222-79D0376899B9}" destId="{4F78D856-4D7B-486C-AADE-F9E12925F6D2}" srcOrd="0" destOrd="0" presId="urn:microsoft.com/office/officeart/2005/8/layout/hierarchy2"/>
    <dgm:cxn modelId="{0F76AF67-110D-41A7-BEB6-E8AFE3D4D937}" type="presParOf" srcId="{1754227A-0AB6-4170-9A2F-EEA924131637}" destId="{ED6C1B5E-9D4C-441C-836B-0C47BC812E86}" srcOrd="1" destOrd="0" presId="urn:microsoft.com/office/officeart/2005/8/layout/hierarchy2"/>
    <dgm:cxn modelId="{4434134A-6FFE-40A5-A799-1574281E00C6}" type="presParOf" srcId="{ED6C1B5E-9D4C-441C-836B-0C47BC812E86}" destId="{8BE3EBE3-E6E4-4BBE-B4EF-0E6841938FAF}" srcOrd="0" destOrd="0" presId="urn:microsoft.com/office/officeart/2005/8/layout/hierarchy2"/>
    <dgm:cxn modelId="{F796F904-F7C0-45EA-A9C8-D6FC4CD8D44A}" type="presParOf" srcId="{ED6C1B5E-9D4C-441C-836B-0C47BC812E86}" destId="{F50D867C-F955-44C7-9F39-1A875A552028}" srcOrd="1" destOrd="0" presId="urn:microsoft.com/office/officeart/2005/8/layout/hierarchy2"/>
    <dgm:cxn modelId="{FD6E1A55-6171-49E2-800B-399A6AB8923F}" type="presParOf" srcId="{1754227A-0AB6-4170-9A2F-EEA924131637}" destId="{C2AE69BD-2A63-4519-81F4-DC68F32B3D92}" srcOrd="2" destOrd="0" presId="urn:microsoft.com/office/officeart/2005/8/layout/hierarchy2"/>
    <dgm:cxn modelId="{22213DC3-EF0F-4868-A6EE-B70925AAC956}" type="presParOf" srcId="{C2AE69BD-2A63-4519-81F4-DC68F32B3D92}" destId="{9D1EFE72-E343-47F6-AB62-280162D10742}" srcOrd="0" destOrd="0" presId="urn:microsoft.com/office/officeart/2005/8/layout/hierarchy2"/>
    <dgm:cxn modelId="{CBDBFDDF-F8D8-403D-BD52-84DA6817BE8E}" type="presParOf" srcId="{1754227A-0AB6-4170-9A2F-EEA924131637}" destId="{5E047F71-EB3D-476D-A013-1A8605ECB6C8}" srcOrd="3" destOrd="0" presId="urn:microsoft.com/office/officeart/2005/8/layout/hierarchy2"/>
    <dgm:cxn modelId="{1D702136-8A29-4871-A51C-023C4BCD4173}" type="presParOf" srcId="{5E047F71-EB3D-476D-A013-1A8605ECB6C8}" destId="{0A45F356-52A6-444B-9984-8FC59677E7C2}" srcOrd="0" destOrd="0" presId="urn:microsoft.com/office/officeart/2005/8/layout/hierarchy2"/>
    <dgm:cxn modelId="{5CB884C6-6F22-441F-B416-E2EBD6255B7F}" type="presParOf" srcId="{5E047F71-EB3D-476D-A013-1A8605ECB6C8}" destId="{6AE1A034-E360-4CA4-B254-94856664A6DE}" srcOrd="1" destOrd="0" presId="urn:microsoft.com/office/officeart/2005/8/layout/hierarchy2"/>
    <dgm:cxn modelId="{846CE965-2DD2-490A-B2FF-5B9790033B8F}" type="presParOf" srcId="{63769795-B79A-43F6-BBF0-ACAC9CE3C500}" destId="{AE4F5515-A4F6-4F64-84E3-B197F5016D08}" srcOrd="4" destOrd="0" presId="urn:microsoft.com/office/officeart/2005/8/layout/hierarchy2"/>
    <dgm:cxn modelId="{A052D1B5-C8F8-422C-9365-24375F445C28}" type="presParOf" srcId="{AE4F5515-A4F6-4F64-84E3-B197F5016D08}" destId="{88DEED4D-2535-485B-B619-FDCA55555709}" srcOrd="0" destOrd="0" presId="urn:microsoft.com/office/officeart/2005/8/layout/hierarchy2"/>
    <dgm:cxn modelId="{41FBDEFF-547C-4E2D-8E5B-0199A1842AB2}" type="presParOf" srcId="{63769795-B79A-43F6-BBF0-ACAC9CE3C500}" destId="{0B1838D3-E951-4920-899A-B643206A16CC}" srcOrd="5" destOrd="0" presId="urn:microsoft.com/office/officeart/2005/8/layout/hierarchy2"/>
    <dgm:cxn modelId="{9F3EBD11-5823-4104-8E9F-78D882785C5B}" type="presParOf" srcId="{0B1838D3-E951-4920-899A-B643206A16CC}" destId="{1FA6394C-8321-478C-8496-611D8A91388B}" srcOrd="0" destOrd="0" presId="urn:microsoft.com/office/officeart/2005/8/layout/hierarchy2"/>
    <dgm:cxn modelId="{721FAFD3-C102-452B-9115-6B9CFDABE53F}" type="presParOf" srcId="{0B1838D3-E951-4920-899A-B643206A16CC}" destId="{BF2FD8F7-02D0-45EF-8EE2-C56D3D9C3646}" srcOrd="1" destOrd="0" presId="urn:microsoft.com/office/officeart/2005/8/layout/hierarchy2"/>
    <dgm:cxn modelId="{287B1B69-B33F-401D-BE1B-269DFF2B61B6}" type="presParOf" srcId="{BF2FD8F7-02D0-45EF-8EE2-C56D3D9C3646}" destId="{6A7A9D1D-827C-485F-BA62-A6CF3B7691F5}" srcOrd="0" destOrd="0" presId="urn:microsoft.com/office/officeart/2005/8/layout/hierarchy2"/>
    <dgm:cxn modelId="{BF0DEF35-3A8F-47D8-B7CA-4B2CD906FAD7}" type="presParOf" srcId="{6A7A9D1D-827C-485F-BA62-A6CF3B7691F5}" destId="{7D299853-81A4-46CF-9C17-F2067F711A30}" srcOrd="0" destOrd="0" presId="urn:microsoft.com/office/officeart/2005/8/layout/hierarchy2"/>
    <dgm:cxn modelId="{4732F8BE-9EE8-43B4-9BB7-0277C2F2D433}" type="presParOf" srcId="{BF2FD8F7-02D0-45EF-8EE2-C56D3D9C3646}" destId="{40A9CF7C-3D3F-4789-A5DB-33E9466A104B}" srcOrd="1" destOrd="0" presId="urn:microsoft.com/office/officeart/2005/8/layout/hierarchy2"/>
    <dgm:cxn modelId="{FF9D02ED-D0EA-4036-B024-DE694668E24E}" type="presParOf" srcId="{40A9CF7C-3D3F-4789-A5DB-33E9466A104B}" destId="{30B57CC1-C662-4788-B114-EDD4B7AA07D9}" srcOrd="0" destOrd="0" presId="urn:microsoft.com/office/officeart/2005/8/layout/hierarchy2"/>
    <dgm:cxn modelId="{6C175439-18EA-4518-B818-50C130C8E7BE}" type="presParOf" srcId="{40A9CF7C-3D3F-4789-A5DB-33E9466A104B}" destId="{096EFBA8-9DE3-4DAA-AFAA-893AE0071F1F}" srcOrd="1" destOrd="0" presId="urn:microsoft.com/office/officeart/2005/8/layout/hierarchy2"/>
    <dgm:cxn modelId="{C7AB828A-3138-4EB4-B4AF-FABB6119054F}" type="presParOf" srcId="{BF2FD8F7-02D0-45EF-8EE2-C56D3D9C3646}" destId="{7D96203D-0188-4EE2-880A-576426430071}" srcOrd="2" destOrd="0" presId="urn:microsoft.com/office/officeart/2005/8/layout/hierarchy2"/>
    <dgm:cxn modelId="{9206C7C7-FD5F-4F02-AB45-C686852D99D7}" type="presParOf" srcId="{7D96203D-0188-4EE2-880A-576426430071}" destId="{5978C5B4-F32B-477C-965B-6E10945CCACE}" srcOrd="0" destOrd="0" presId="urn:microsoft.com/office/officeart/2005/8/layout/hierarchy2"/>
    <dgm:cxn modelId="{0CCB06B0-4607-4A27-83F7-D888017F7B0C}" type="presParOf" srcId="{BF2FD8F7-02D0-45EF-8EE2-C56D3D9C3646}" destId="{EC8B2609-EA1E-4A41-BEB3-0152C6D8CFC7}" srcOrd="3" destOrd="0" presId="urn:microsoft.com/office/officeart/2005/8/layout/hierarchy2"/>
    <dgm:cxn modelId="{4EE64A6C-24F7-4746-8CDD-00084616DC3E}" type="presParOf" srcId="{EC8B2609-EA1E-4A41-BEB3-0152C6D8CFC7}" destId="{C0F2BB84-F4CB-410A-BB39-907C873DD8D3}" srcOrd="0" destOrd="0" presId="urn:microsoft.com/office/officeart/2005/8/layout/hierarchy2"/>
    <dgm:cxn modelId="{61DD3D35-8839-4EB7-A1DC-521205EE9277}" type="presParOf" srcId="{EC8B2609-EA1E-4A41-BEB3-0152C6D8CFC7}" destId="{053620C8-32CC-4AFD-95A1-AE1A39B3B160}" srcOrd="1" destOrd="0" presId="urn:microsoft.com/office/officeart/2005/8/layout/hierarchy2"/>
    <dgm:cxn modelId="{F9B83241-2913-420E-91B0-95B6E62D4677}" type="presParOf" srcId="{BF2FD8F7-02D0-45EF-8EE2-C56D3D9C3646}" destId="{86CE83D5-717E-4DFE-8CF2-72D9A3DD102E}" srcOrd="4" destOrd="0" presId="urn:microsoft.com/office/officeart/2005/8/layout/hierarchy2"/>
    <dgm:cxn modelId="{ECE8C35A-62E6-4B3D-9AC2-5FE8C89BFC27}" type="presParOf" srcId="{86CE83D5-717E-4DFE-8CF2-72D9A3DD102E}" destId="{62D24FA3-43CD-46AA-A4E1-D5753D5EEC01}" srcOrd="0" destOrd="0" presId="urn:microsoft.com/office/officeart/2005/8/layout/hierarchy2"/>
    <dgm:cxn modelId="{AF899229-A2BD-4252-8F92-BE49A4896EA0}" type="presParOf" srcId="{BF2FD8F7-02D0-45EF-8EE2-C56D3D9C3646}" destId="{AE4774C1-3197-4406-92DE-DE1CD3D960C1}" srcOrd="5" destOrd="0" presId="urn:microsoft.com/office/officeart/2005/8/layout/hierarchy2"/>
    <dgm:cxn modelId="{E77DD6F6-16D9-46EE-8D49-5D2803DBA0D9}" type="presParOf" srcId="{AE4774C1-3197-4406-92DE-DE1CD3D960C1}" destId="{C657B26F-0B34-4FA6-A750-ADF253A44D73}" srcOrd="0" destOrd="0" presId="urn:microsoft.com/office/officeart/2005/8/layout/hierarchy2"/>
    <dgm:cxn modelId="{10FBC041-7474-438A-A491-07F3EB5C9F82}" type="presParOf" srcId="{AE4774C1-3197-4406-92DE-DE1CD3D960C1}" destId="{4B666006-7DA6-4E24-9F8F-A0699D86DB92}" srcOrd="1" destOrd="0" presId="urn:microsoft.com/office/officeart/2005/8/layout/hierarchy2"/>
    <dgm:cxn modelId="{70659572-42D7-45AC-A034-A39511905657}" type="presParOf" srcId="{BF2FD8F7-02D0-45EF-8EE2-C56D3D9C3646}" destId="{93B7CB6A-94B6-4386-8198-667D55E9E0A6}" srcOrd="6" destOrd="0" presId="urn:microsoft.com/office/officeart/2005/8/layout/hierarchy2"/>
    <dgm:cxn modelId="{057B5057-AB96-4DA6-8926-E806E03B8A9B}" type="presParOf" srcId="{93B7CB6A-94B6-4386-8198-667D55E9E0A6}" destId="{E3F036C5-11E1-41F9-92A9-FD2F5ED961CA}" srcOrd="0" destOrd="0" presId="urn:microsoft.com/office/officeart/2005/8/layout/hierarchy2"/>
    <dgm:cxn modelId="{AA266151-4705-467D-B893-E4D31570B783}" type="presParOf" srcId="{BF2FD8F7-02D0-45EF-8EE2-C56D3D9C3646}" destId="{38A83B6D-DAD4-4604-A338-1FC702D6D0CE}" srcOrd="7" destOrd="0" presId="urn:microsoft.com/office/officeart/2005/8/layout/hierarchy2"/>
    <dgm:cxn modelId="{90C32904-BE7C-4309-B282-036FBD6AD9DA}" type="presParOf" srcId="{38A83B6D-DAD4-4604-A338-1FC702D6D0CE}" destId="{60DBDDC2-FAC0-43A8-9A80-D47A00B78F43}" srcOrd="0" destOrd="0" presId="urn:microsoft.com/office/officeart/2005/8/layout/hierarchy2"/>
    <dgm:cxn modelId="{8C630814-175C-46BD-8016-5DD7DF633ECF}" type="presParOf" srcId="{38A83B6D-DAD4-4604-A338-1FC702D6D0CE}" destId="{76F4C53D-00E5-490D-B561-DB2A7E15E0A3}" srcOrd="1" destOrd="0" presId="urn:microsoft.com/office/officeart/2005/8/layout/hierarchy2"/>
    <dgm:cxn modelId="{D4F5D01E-E54A-429E-9170-C88BD0D67030}" type="presParOf" srcId="{BF2FD8F7-02D0-45EF-8EE2-C56D3D9C3646}" destId="{86AFDC84-02E9-4F9A-AECA-40B05F0AA190}" srcOrd="8" destOrd="0" presId="urn:microsoft.com/office/officeart/2005/8/layout/hierarchy2"/>
    <dgm:cxn modelId="{F774D61B-A40F-4267-BF8A-60D7B3E6941C}" type="presParOf" srcId="{86AFDC84-02E9-4F9A-AECA-40B05F0AA190}" destId="{71DE0844-410D-4F9E-B52D-A3448520D311}" srcOrd="0" destOrd="0" presId="urn:microsoft.com/office/officeart/2005/8/layout/hierarchy2"/>
    <dgm:cxn modelId="{4337AC5D-8CC2-437C-8B2F-E59FA7F73907}" type="presParOf" srcId="{BF2FD8F7-02D0-45EF-8EE2-C56D3D9C3646}" destId="{7BBB91C1-297D-44E3-A4A9-D1CADC0D5AD8}" srcOrd="9" destOrd="0" presId="urn:microsoft.com/office/officeart/2005/8/layout/hierarchy2"/>
    <dgm:cxn modelId="{B410CF71-7DAF-4FA3-BA12-63541CFD67B9}" type="presParOf" srcId="{7BBB91C1-297D-44E3-A4A9-D1CADC0D5AD8}" destId="{5A8141D3-E70C-4B91-BA4A-AAAA846EB3C2}" srcOrd="0" destOrd="0" presId="urn:microsoft.com/office/officeart/2005/8/layout/hierarchy2"/>
    <dgm:cxn modelId="{11053C7F-BD70-4DCE-A00C-38FF1BE96C72}" type="presParOf" srcId="{7BBB91C1-297D-44E3-A4A9-D1CADC0D5AD8}" destId="{21820F63-F7CD-4BB1-9240-EC078DF9100E}" srcOrd="1" destOrd="0" presId="urn:microsoft.com/office/officeart/2005/8/layout/hierarchy2"/>
    <dgm:cxn modelId="{766C3A85-AF03-4F94-A706-D496295527E4}" type="presParOf" srcId="{63769795-B79A-43F6-BBF0-ACAC9CE3C500}" destId="{5EA6C647-B2DA-44BA-A8E4-45AB7AA30D5F}" srcOrd="6" destOrd="0" presId="urn:microsoft.com/office/officeart/2005/8/layout/hierarchy2"/>
    <dgm:cxn modelId="{91C1D0A7-8C39-493C-A7F3-0AE15C95A80E}" type="presParOf" srcId="{5EA6C647-B2DA-44BA-A8E4-45AB7AA30D5F}" destId="{4BFC8341-E224-4B08-9F5D-5603F9E81D3E}" srcOrd="0" destOrd="0" presId="urn:microsoft.com/office/officeart/2005/8/layout/hierarchy2"/>
    <dgm:cxn modelId="{5BF0B4D6-6E3F-44EF-BBA8-649CCF754800}" type="presParOf" srcId="{63769795-B79A-43F6-BBF0-ACAC9CE3C500}" destId="{9C17A154-882F-41C3-AFA1-3C682D2797A0}" srcOrd="7" destOrd="0" presId="urn:microsoft.com/office/officeart/2005/8/layout/hierarchy2"/>
    <dgm:cxn modelId="{1179DF43-7688-440E-B1A0-8D649AE9F4AA}" type="presParOf" srcId="{9C17A154-882F-41C3-AFA1-3C682D2797A0}" destId="{0D1F95EA-CCFD-49C9-A7A1-4B7C48570B5C}" srcOrd="0" destOrd="0" presId="urn:microsoft.com/office/officeart/2005/8/layout/hierarchy2"/>
    <dgm:cxn modelId="{051D0B7B-C5CE-439A-8096-598AF88A6337}" type="presParOf" srcId="{9C17A154-882F-41C3-AFA1-3C682D2797A0}" destId="{C71CF78C-EE41-4CBC-AB73-4884F9B7499A}" srcOrd="1" destOrd="0" presId="urn:microsoft.com/office/officeart/2005/8/layout/hierarchy2"/>
    <dgm:cxn modelId="{D672E036-523C-473A-841B-A51762493C51}" type="presParOf" srcId="{C71CF78C-EE41-4CBC-AB73-4884F9B7499A}" destId="{ED014CA6-2A0F-495D-AF89-EAFBB352E86F}" srcOrd="0" destOrd="0" presId="urn:microsoft.com/office/officeart/2005/8/layout/hierarchy2"/>
    <dgm:cxn modelId="{3D4FD2C6-31EF-4D7B-9679-A9E5E7DCC937}" type="presParOf" srcId="{ED014CA6-2A0F-495D-AF89-EAFBB352E86F}" destId="{EC41F4D6-52BC-46A4-BD01-B19D248DA5C2}" srcOrd="0" destOrd="0" presId="urn:microsoft.com/office/officeart/2005/8/layout/hierarchy2"/>
    <dgm:cxn modelId="{E62A525B-2DF8-4582-86D8-087D26E16BEE}" type="presParOf" srcId="{C71CF78C-EE41-4CBC-AB73-4884F9B7499A}" destId="{75452CC8-D833-420C-BA0F-616E5B345ECB}" srcOrd="1" destOrd="0" presId="urn:microsoft.com/office/officeart/2005/8/layout/hierarchy2"/>
    <dgm:cxn modelId="{1B6C3EFA-A1FA-41F9-847B-BC7F8CA13C8C}" type="presParOf" srcId="{75452CC8-D833-420C-BA0F-616E5B345ECB}" destId="{EE16ED22-B1E9-441D-A41B-A60CA2E52C77}" srcOrd="0" destOrd="0" presId="urn:microsoft.com/office/officeart/2005/8/layout/hierarchy2"/>
    <dgm:cxn modelId="{52A12A6E-4E29-46DE-800A-45E0D7FECCCD}" type="presParOf" srcId="{75452CC8-D833-420C-BA0F-616E5B345ECB}" destId="{2068741D-0E0D-4C52-A786-CDC61A96BBF7}" srcOrd="1" destOrd="0" presId="urn:microsoft.com/office/officeart/2005/8/layout/hierarchy2"/>
    <dgm:cxn modelId="{F3FB6D23-1507-4077-8201-C3EE4FA16869}" type="presParOf" srcId="{C71CF78C-EE41-4CBC-AB73-4884F9B7499A}" destId="{5583891E-CDBC-42D3-84A4-226468786B6C}" srcOrd="2" destOrd="0" presId="urn:microsoft.com/office/officeart/2005/8/layout/hierarchy2"/>
    <dgm:cxn modelId="{9AA0406D-CA4E-4F7E-8F5E-688AB47786C9}" type="presParOf" srcId="{5583891E-CDBC-42D3-84A4-226468786B6C}" destId="{69662296-1717-4B19-AD4E-DB45964ACA2B}" srcOrd="0" destOrd="0" presId="urn:microsoft.com/office/officeart/2005/8/layout/hierarchy2"/>
    <dgm:cxn modelId="{7943F8C0-5A7C-49B9-A9BC-9D659FF85B6D}" type="presParOf" srcId="{C71CF78C-EE41-4CBC-AB73-4884F9B7499A}" destId="{66471CA8-664B-458C-9A77-00E8319E6CCA}" srcOrd="3" destOrd="0" presId="urn:microsoft.com/office/officeart/2005/8/layout/hierarchy2"/>
    <dgm:cxn modelId="{39FCDFE6-D812-4AE2-9E78-95B31A8151DB}" type="presParOf" srcId="{66471CA8-664B-458C-9A77-00E8319E6CCA}" destId="{1A09EB87-2FEF-4ECB-B128-0146C7E614F8}" srcOrd="0" destOrd="0" presId="urn:microsoft.com/office/officeart/2005/8/layout/hierarchy2"/>
    <dgm:cxn modelId="{FEF04C36-454D-42DD-95F3-3946A3275E73}" type="presParOf" srcId="{66471CA8-664B-458C-9A77-00E8319E6CCA}" destId="{49D76D1E-28DE-4D74-9A7B-C0E10B2BA15D}" srcOrd="1" destOrd="0" presId="urn:microsoft.com/office/officeart/2005/8/layout/hierarchy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87D8E20-A3BB-4C2E-858D-615AEB5ACE74}" type="doc">
      <dgm:prSet loTypeId="urn:microsoft.com/office/officeart/2005/8/layout/hierarchy2" loCatId="hierarchy" qsTypeId="urn:microsoft.com/office/officeart/2005/8/quickstyle/simple1" qsCatId="simple" csTypeId="urn:microsoft.com/office/officeart/2005/8/colors/accent2_5" csCatId="accent2" phldr="1"/>
      <dgm:spPr/>
      <dgm:t>
        <a:bodyPr/>
        <a:lstStyle/>
        <a:p>
          <a:endParaRPr lang="en-US"/>
        </a:p>
      </dgm:t>
    </dgm:pt>
    <dgm:pt modelId="{0DD3213B-75A7-4BFF-B155-897B689FA1CE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behaviors </a:t>
          </a:r>
          <a:br>
            <a:rPr lang="en-US" sz="1400" dirty="0" smtClean="0"/>
          </a:br>
          <a:r>
            <a:rPr lang="en-US" sz="1400" dirty="0" smtClean="0"/>
            <a:t>(30% of determinants)</a:t>
          </a:r>
          <a:endParaRPr lang="en-US" sz="1400" dirty="0"/>
        </a:p>
      </dgm:t>
    </dgm:pt>
    <dgm:pt modelId="{08ED5FE0-B6CD-4F86-B531-FE0AD03C9D11}" type="parTrans" cxnId="{1F8E19E9-3C21-43F0-ABB3-CD4EF8EC83F4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D0053E53-B578-49B6-AAD8-055EBAA70CA6}" type="sibTrans" cxnId="{1F8E19E9-3C21-43F0-ABB3-CD4EF8EC83F4}">
      <dgm:prSet/>
      <dgm:spPr/>
      <dgm:t>
        <a:bodyPr/>
        <a:lstStyle/>
        <a:p>
          <a:pPr algn="ctr"/>
          <a:endParaRPr lang="en-US" sz="1400"/>
        </a:p>
      </dgm:t>
    </dgm:pt>
    <dgm:pt modelId="{7808B529-2099-4D82-AC1D-3FA3B2D5C832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Social and economic factors</a:t>
          </a:r>
          <a:br>
            <a:rPr lang="en-US" sz="1400" dirty="0" smtClean="0"/>
          </a:br>
          <a:r>
            <a:rPr lang="en-US" sz="1400" dirty="0" smtClean="0"/>
            <a:t>(40% of determinants)</a:t>
          </a:r>
          <a:endParaRPr lang="en-US" sz="1400" dirty="0"/>
        </a:p>
      </dgm:t>
    </dgm:pt>
    <dgm:pt modelId="{7788F1C3-090B-45B1-AF3E-9992F52944E9}" type="parTrans" cxnId="{87D29AAF-79E0-4ECF-BBE3-9178EC579CA2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F89B7505-1DBC-4602-8754-1CF1E638A213}" type="sibTrans" cxnId="{87D29AAF-79E0-4ECF-BBE3-9178EC579CA2}">
      <dgm:prSet/>
      <dgm:spPr/>
      <dgm:t>
        <a:bodyPr/>
        <a:lstStyle/>
        <a:p>
          <a:pPr algn="ctr"/>
          <a:endParaRPr lang="en-US" sz="1400"/>
        </a:p>
      </dgm:t>
    </dgm:pt>
    <dgm:pt modelId="{6131A003-98E4-48AA-BCC0-0E18CB43E930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Physical environment </a:t>
          </a:r>
          <a:br>
            <a:rPr lang="en-US" sz="1400" dirty="0" smtClean="0"/>
          </a:br>
          <a:r>
            <a:rPr lang="en-US" sz="1400" dirty="0" smtClean="0"/>
            <a:t>(10% of determinants)</a:t>
          </a:r>
          <a:endParaRPr lang="en-US" sz="1400" dirty="0"/>
        </a:p>
      </dgm:t>
    </dgm:pt>
    <dgm:pt modelId="{35B28DDD-F049-4CF2-98E2-9DC766E0A171}" type="parTrans" cxnId="{97E433AC-2C43-4630-9679-38455391DF45}">
      <dgm:prSet custT="1"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pPr algn="ctr"/>
          <a:endParaRPr lang="en-US" sz="1400" dirty="0"/>
        </a:p>
      </dgm:t>
    </dgm:pt>
    <dgm:pt modelId="{2588DC31-7E61-4B04-92D6-29C79B77E22A}" type="sibTrans" cxnId="{97E433AC-2C43-4630-9679-38455391DF45}">
      <dgm:prSet/>
      <dgm:spPr/>
      <dgm:t>
        <a:bodyPr/>
        <a:lstStyle/>
        <a:p>
          <a:pPr algn="ctr"/>
          <a:endParaRPr lang="en-US" sz="1400"/>
        </a:p>
      </dgm:t>
    </dgm:pt>
    <dgm:pt modelId="{39F7010F-243D-4020-B497-C204BAE5FB7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E4476F6-685C-4000-8120-981F2A6E23BE}" type="parTrans" cxnId="{FBF8446E-F5E7-4F90-8597-2A5190EEC69D}">
      <dgm:prSet custT="1"/>
      <dgm:spPr/>
      <dgm:t>
        <a:bodyPr/>
        <a:lstStyle/>
        <a:p>
          <a:pPr algn="ctr"/>
          <a:endParaRPr lang="en-US" sz="1400" dirty="0"/>
        </a:p>
      </dgm:t>
    </dgm:pt>
    <dgm:pt modelId="{A4F22714-D202-4711-B397-E8631520A131}" type="sibTrans" cxnId="{FBF8446E-F5E7-4F90-8597-2A5190EEC69D}">
      <dgm:prSet/>
      <dgm:spPr/>
      <dgm:t>
        <a:bodyPr/>
        <a:lstStyle/>
        <a:p>
          <a:pPr algn="ctr"/>
          <a:endParaRPr lang="en-US" sz="1400"/>
        </a:p>
      </dgm:t>
    </dgm:pt>
    <dgm:pt modelId="{05021703-CFAE-41EC-BD53-D77EA42B691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AB4B0EDF-A08D-401F-B849-CD55F262643C}" type="parTrans" cxnId="{E9F7CA6E-FFFF-4FA8-A417-6BF0FA296351}">
      <dgm:prSet custT="1"/>
      <dgm:spPr/>
      <dgm:t>
        <a:bodyPr/>
        <a:lstStyle/>
        <a:p>
          <a:pPr algn="ctr"/>
          <a:endParaRPr lang="en-US" sz="1400" dirty="0"/>
        </a:p>
      </dgm:t>
    </dgm:pt>
    <dgm:pt modelId="{1C436E13-FD71-4FB7-B43E-246AA813A09A}" type="sibTrans" cxnId="{E9F7CA6E-FFFF-4FA8-A417-6BF0FA296351}">
      <dgm:prSet/>
      <dgm:spPr/>
      <dgm:t>
        <a:bodyPr/>
        <a:lstStyle/>
        <a:p>
          <a:pPr algn="ctr"/>
          <a:endParaRPr lang="en-US" sz="1400"/>
        </a:p>
      </dgm:t>
    </dgm:pt>
    <dgm:pt modelId="{D0506287-C2A5-4E5A-97CB-EA834567826C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EF1BB0B3-2E2E-432E-B090-EE6CA76C2FF5}" type="parTrans" cxnId="{B5FF8BC6-DD9E-4102-9167-CA978A55D2D8}">
      <dgm:prSet custT="1"/>
      <dgm:spPr/>
      <dgm:t>
        <a:bodyPr/>
        <a:lstStyle/>
        <a:p>
          <a:pPr algn="ctr"/>
          <a:endParaRPr lang="en-US" sz="1400" dirty="0"/>
        </a:p>
      </dgm:t>
    </dgm:pt>
    <dgm:pt modelId="{36406E95-FA5F-4B89-AC00-D85AFD020D4B}" type="sibTrans" cxnId="{B5FF8BC6-DD9E-4102-9167-CA978A55D2D8}">
      <dgm:prSet/>
      <dgm:spPr/>
      <dgm:t>
        <a:bodyPr/>
        <a:lstStyle/>
        <a:p>
          <a:pPr algn="ctr"/>
          <a:endParaRPr lang="en-US" sz="1400"/>
        </a:p>
      </dgm:t>
    </dgm:pt>
    <dgm:pt modelId="{4CB38910-05E7-4735-B48F-BAE6F34E9244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10AD546-FD60-46A7-896B-477EFD88FF75}" type="parTrans" cxnId="{517BE2DD-4E26-4B90-876A-CAB83E23DAFD}">
      <dgm:prSet custT="1"/>
      <dgm:spPr/>
      <dgm:t>
        <a:bodyPr/>
        <a:lstStyle/>
        <a:p>
          <a:pPr algn="ctr"/>
          <a:endParaRPr lang="en-US" sz="1400" dirty="0"/>
        </a:p>
      </dgm:t>
    </dgm:pt>
    <dgm:pt modelId="{B7A54E28-3BA4-47BA-A6E7-88AB029DD2FC}" type="sibTrans" cxnId="{517BE2DD-4E26-4B90-876A-CAB83E23DAFD}">
      <dgm:prSet/>
      <dgm:spPr/>
      <dgm:t>
        <a:bodyPr/>
        <a:lstStyle/>
        <a:p>
          <a:pPr algn="ctr"/>
          <a:endParaRPr lang="en-US" sz="1400"/>
        </a:p>
      </dgm:t>
    </dgm:pt>
    <dgm:pt modelId="{372C3178-D6B3-4F3C-842B-5EAC7002A55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B117EA1-2B2E-419F-8E15-A97A22AA3F75}" type="parTrans" cxnId="{B73FC0B8-872E-4199-885C-2AD8D8E58CEF}">
      <dgm:prSet custT="1"/>
      <dgm:spPr/>
      <dgm:t>
        <a:bodyPr/>
        <a:lstStyle/>
        <a:p>
          <a:pPr algn="ctr"/>
          <a:endParaRPr lang="en-US" sz="1400" dirty="0"/>
        </a:p>
      </dgm:t>
    </dgm:pt>
    <dgm:pt modelId="{B1A9E497-1621-449B-8A06-FEFB127811F1}" type="sibTrans" cxnId="{B73FC0B8-872E-4199-885C-2AD8D8E58CEF}">
      <dgm:prSet/>
      <dgm:spPr/>
      <dgm:t>
        <a:bodyPr/>
        <a:lstStyle/>
        <a:p>
          <a:pPr algn="ctr"/>
          <a:endParaRPr lang="en-US" sz="1400"/>
        </a:p>
      </dgm:t>
    </dgm:pt>
    <dgm:pt modelId="{BCBAD23E-7DCB-48A4-B5F3-229070599E91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9E424292-799E-48E1-9802-5D41C903CEE7}" type="parTrans" cxnId="{68EAEFEE-4D74-48B9-880F-A9B53E427ABE}">
      <dgm:prSet custT="1"/>
      <dgm:spPr/>
      <dgm:t>
        <a:bodyPr/>
        <a:lstStyle/>
        <a:p>
          <a:pPr algn="ctr"/>
          <a:endParaRPr lang="en-US" sz="1400" dirty="0"/>
        </a:p>
      </dgm:t>
    </dgm:pt>
    <dgm:pt modelId="{C7C11D2B-2193-427A-B377-293EC12D6B2C}" type="sibTrans" cxnId="{68EAEFEE-4D74-48B9-880F-A9B53E427ABE}">
      <dgm:prSet/>
      <dgm:spPr/>
      <dgm:t>
        <a:bodyPr/>
        <a:lstStyle/>
        <a:p>
          <a:pPr algn="ctr"/>
          <a:endParaRPr lang="en-US" sz="1400"/>
        </a:p>
      </dgm:t>
    </dgm:pt>
    <dgm:pt modelId="{18BEEE9E-F58C-417E-9534-24A887A40ED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E2D3C75-C0CE-415D-BBE7-8C2D55FAE743}" type="parTrans" cxnId="{645003CD-A7A4-4A5E-815B-F4AA0EC4C1FE}">
      <dgm:prSet custT="1"/>
      <dgm:spPr/>
      <dgm:t>
        <a:bodyPr/>
        <a:lstStyle/>
        <a:p>
          <a:pPr algn="ctr"/>
          <a:endParaRPr lang="en-US" sz="1400" dirty="0"/>
        </a:p>
      </dgm:t>
    </dgm:pt>
    <dgm:pt modelId="{021E7B0A-CF7B-4501-8B40-6711E4EA6870}" type="sibTrans" cxnId="{645003CD-A7A4-4A5E-815B-F4AA0EC4C1FE}">
      <dgm:prSet/>
      <dgm:spPr/>
      <dgm:t>
        <a:bodyPr/>
        <a:lstStyle/>
        <a:p>
          <a:pPr algn="ctr"/>
          <a:endParaRPr lang="en-US" sz="1400"/>
        </a:p>
      </dgm:t>
    </dgm:pt>
    <dgm:pt modelId="{9E0CD5DF-125E-4E64-83CF-6D4FC68FD2B8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89EE0A95-1754-45FB-AFA2-A11CBAEFA0D4}" type="parTrans" cxnId="{A0588894-9313-44B8-842B-DD13DF7943F7}">
      <dgm:prSet custT="1"/>
      <dgm:spPr/>
      <dgm:t>
        <a:bodyPr/>
        <a:lstStyle/>
        <a:p>
          <a:pPr algn="ctr"/>
          <a:endParaRPr lang="en-US" sz="1400" dirty="0"/>
        </a:p>
      </dgm:t>
    </dgm:pt>
    <dgm:pt modelId="{244DCFE9-057B-4B46-B423-2DBCE195B020}" type="sibTrans" cxnId="{A0588894-9313-44B8-842B-DD13DF7943F7}">
      <dgm:prSet/>
      <dgm:spPr/>
      <dgm:t>
        <a:bodyPr/>
        <a:lstStyle/>
        <a:p>
          <a:pPr algn="ctr"/>
          <a:endParaRPr lang="en-US" sz="1400"/>
        </a:p>
      </dgm:t>
    </dgm:pt>
    <dgm:pt modelId="{86D899A5-4106-4929-9CA6-D8EC40FAF205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C36260BB-4F80-44AD-92F0-F88F350E2143}" type="parTrans" cxnId="{815F0B51-14B1-4D6F-9911-18CA61D0C1A3}">
      <dgm:prSet custT="1"/>
      <dgm:spPr/>
      <dgm:t>
        <a:bodyPr/>
        <a:lstStyle/>
        <a:p>
          <a:pPr algn="ctr"/>
          <a:endParaRPr lang="en-US" sz="1400" dirty="0"/>
        </a:p>
      </dgm:t>
    </dgm:pt>
    <dgm:pt modelId="{113E16FD-A1E3-454D-B783-994714823C4F}" type="sibTrans" cxnId="{815F0B51-14B1-4D6F-9911-18CA61D0C1A3}">
      <dgm:prSet/>
      <dgm:spPr/>
      <dgm:t>
        <a:bodyPr/>
        <a:lstStyle/>
        <a:p>
          <a:pPr algn="ctr"/>
          <a:endParaRPr lang="en-US" sz="1400"/>
        </a:p>
      </dgm:t>
    </dgm:pt>
    <dgm:pt modelId="{55EB44E3-452C-4779-BA1D-9CE9E8903923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606DA4C2-074C-48BF-9F6E-3ED3FA62D329}" type="parTrans" cxnId="{E5BB13E5-C6F5-4256-8788-B635DB366091}">
      <dgm:prSet/>
      <dgm:spPr/>
      <dgm:t>
        <a:bodyPr/>
        <a:lstStyle/>
        <a:p>
          <a:endParaRPr lang="en-US" dirty="0"/>
        </a:p>
      </dgm:t>
    </dgm:pt>
    <dgm:pt modelId="{5BA94CF0-4526-44B9-87F2-A2AB0F443DFF}" type="sibTrans" cxnId="{E5BB13E5-C6F5-4256-8788-B635DB366091}">
      <dgm:prSet/>
      <dgm:spPr/>
      <dgm:t>
        <a:bodyPr/>
        <a:lstStyle/>
        <a:p>
          <a:endParaRPr lang="en-US"/>
        </a:p>
      </dgm:t>
    </dgm:pt>
    <dgm:pt modelId="{49DAE15E-ECE4-468F-BDF0-3294C06ABBA0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F530B2F9-9BFD-4FCE-9532-0CDBA827A740}" type="parTrans" cxnId="{C364BCE8-C445-4CFB-B69D-901120BD9E76}">
      <dgm:prSet/>
      <dgm:spPr/>
      <dgm:t>
        <a:bodyPr/>
        <a:lstStyle/>
        <a:p>
          <a:endParaRPr lang="en-US" dirty="0"/>
        </a:p>
      </dgm:t>
    </dgm:pt>
    <dgm:pt modelId="{EE357941-B659-41D5-966E-7867A3868A2A}" type="sibTrans" cxnId="{C364BCE8-C445-4CFB-B69D-901120BD9E76}">
      <dgm:prSet/>
      <dgm:spPr/>
      <dgm:t>
        <a:bodyPr/>
        <a:lstStyle/>
        <a:p>
          <a:endParaRPr lang="en-US"/>
        </a:p>
      </dgm:t>
    </dgm:pt>
    <dgm:pt modelId="{2C68D47F-A384-4B8E-B013-513FCEF659F1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Clinical care </a:t>
          </a:r>
          <a:br>
            <a:rPr lang="en-US" sz="1400" dirty="0" smtClean="0"/>
          </a:br>
          <a:r>
            <a:rPr lang="en-US" sz="1400" dirty="0" smtClean="0"/>
            <a:t>(20% of determinants)</a:t>
          </a:r>
          <a:endParaRPr lang="en-US" sz="1400" dirty="0"/>
        </a:p>
      </dgm:t>
    </dgm:pt>
    <dgm:pt modelId="{BBDCA7A1-B9C9-41F2-A195-526FB0D38022}" type="parTrans" cxnId="{585E43B4-4CC9-422B-9697-CEDD67AE4287}">
      <dgm:prSet>
        <dgm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dgm:style>
      </dgm:prSet>
      <dgm:spPr/>
      <dgm:t>
        <a:bodyPr/>
        <a:lstStyle/>
        <a:p>
          <a:endParaRPr lang="en-US" dirty="0"/>
        </a:p>
      </dgm:t>
    </dgm:pt>
    <dgm:pt modelId="{D0A5562F-E4A6-4461-B9DA-DB4603248E84}" type="sibTrans" cxnId="{585E43B4-4CC9-422B-9697-CEDD67AE4287}">
      <dgm:prSet/>
      <dgm:spPr/>
      <dgm:t>
        <a:bodyPr/>
        <a:lstStyle/>
        <a:p>
          <a:endParaRPr lang="en-US"/>
        </a:p>
      </dgm:t>
    </dgm:pt>
    <dgm:pt modelId="{903B1B83-6E8A-45EA-B128-88D604B0478E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4EB87556-E2C9-4879-B897-215FA8065E1A}" type="parTrans" cxnId="{152F631C-CF27-4B71-8EE8-47E22CA44FFC}">
      <dgm:prSet/>
      <dgm:spPr/>
      <dgm:t>
        <a:bodyPr/>
        <a:lstStyle/>
        <a:p>
          <a:endParaRPr lang="en-US" dirty="0"/>
        </a:p>
      </dgm:t>
    </dgm:pt>
    <dgm:pt modelId="{6C69E49D-04EE-4170-AEF9-2E9BB38D7206}" type="sibTrans" cxnId="{152F631C-CF27-4B71-8EE8-47E22CA44FFC}">
      <dgm:prSet/>
      <dgm:spPr/>
      <dgm:t>
        <a:bodyPr/>
        <a:lstStyle/>
        <a:p>
          <a:endParaRPr lang="en-US"/>
        </a:p>
      </dgm:t>
    </dgm:pt>
    <dgm:pt modelId="{2359DBE4-59F4-42B1-A9BC-969628D8B1BF}">
      <dgm:prSet phldrT="[Text]" custT="1"/>
      <dgm:spPr/>
      <dgm:t>
        <a:bodyPr/>
        <a:lstStyle/>
        <a:p>
          <a:pPr algn="r"/>
          <a:r>
            <a:rPr lang="en-US" sz="14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dirty="0">
            <a:solidFill>
              <a:schemeClr val="tx1">
                <a:lumMod val="50000"/>
              </a:schemeClr>
            </a:solidFill>
          </a:endParaRPr>
        </a:p>
      </dgm:t>
    </dgm:pt>
    <dgm:pt modelId="{0127176F-AA70-411C-9712-9529507F9DD5}" type="parTrans" cxnId="{1A80AB0A-1854-4E3D-BEBA-F983656BC0FF}">
      <dgm:prSet/>
      <dgm:spPr/>
      <dgm:t>
        <a:bodyPr/>
        <a:lstStyle/>
        <a:p>
          <a:endParaRPr lang="en-US" dirty="0"/>
        </a:p>
      </dgm:t>
    </dgm:pt>
    <dgm:pt modelId="{882D04B8-942E-41E6-AC84-7FA723014E18}" type="sibTrans" cxnId="{1A80AB0A-1854-4E3D-BEBA-F983656BC0FF}">
      <dgm:prSet/>
      <dgm:spPr/>
      <dgm:t>
        <a:bodyPr/>
        <a:lstStyle/>
        <a:p>
          <a:endParaRPr lang="en-US"/>
        </a:p>
      </dgm:t>
    </dgm:pt>
    <dgm:pt modelId="{760901F2-D605-404E-9ED9-047D1C0706C1}">
      <dgm:prSet phldrT="[Text]" custT="1">
        <dgm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en-US" sz="1400" dirty="0" smtClean="0"/>
            <a:t>Health Determinants</a:t>
          </a:r>
          <a:endParaRPr lang="en-US" sz="1400" dirty="0"/>
        </a:p>
      </dgm:t>
    </dgm:pt>
    <dgm:pt modelId="{B6DDEE04-DBE7-4B01-999A-1C9A554DFEEA}" type="sib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E124F0BA-CD05-4077-A8CA-F9F3D78FCA51}" type="parTrans" cxnId="{749D6D9F-BB62-442F-9C6D-96F3A638AF26}">
      <dgm:prSet/>
      <dgm:spPr/>
      <dgm:t>
        <a:bodyPr/>
        <a:lstStyle/>
        <a:p>
          <a:pPr algn="ctr"/>
          <a:endParaRPr lang="en-US" sz="1400"/>
        </a:p>
      </dgm:t>
    </dgm:pt>
    <dgm:pt modelId="{46597B15-3812-41B5-8743-71005A1C0858}" type="pres">
      <dgm:prSet presAssocID="{087D8E20-A3BB-4C2E-858D-615AEB5ACE74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5ABD5E0E-0958-4C51-B137-A88DABFF96CA}" type="pres">
      <dgm:prSet presAssocID="{760901F2-D605-404E-9ED9-047D1C0706C1}" presName="root1" presStyleCnt="0"/>
      <dgm:spPr/>
      <dgm:t>
        <a:bodyPr/>
        <a:lstStyle/>
        <a:p>
          <a:endParaRPr lang="en-US"/>
        </a:p>
      </dgm:t>
    </dgm:pt>
    <dgm:pt modelId="{5A60AC3E-C76A-4F82-A606-B8CA8E5A5E4A}" type="pres">
      <dgm:prSet presAssocID="{760901F2-D605-404E-9ED9-047D1C0706C1}" presName="LevelOneTextNode" presStyleLbl="node0" presStyleIdx="0" presStyleCnt="1" custScaleX="313844" custScaleY="313844" custLinFactX="-131321" custLinFactNeighborX="-200000" custLinFactNeighborY="-1101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3769795-B79A-43F6-BBF0-ACAC9CE3C500}" type="pres">
      <dgm:prSet presAssocID="{760901F2-D605-404E-9ED9-047D1C0706C1}" presName="level2hierChild" presStyleCnt="0"/>
      <dgm:spPr/>
      <dgm:t>
        <a:bodyPr/>
        <a:lstStyle/>
        <a:p>
          <a:endParaRPr lang="en-US"/>
        </a:p>
      </dgm:t>
    </dgm:pt>
    <dgm:pt modelId="{82246F78-8768-4632-AF5F-4B552F796273}" type="pres">
      <dgm:prSet presAssocID="{08ED5FE0-B6CD-4F86-B531-FE0AD03C9D11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73087DEC-A9B6-4D0C-AA4A-9EF6304DC09F}" type="pres">
      <dgm:prSet presAssocID="{08ED5FE0-B6CD-4F86-B531-FE0AD03C9D11}" presName="connTx" presStyleLbl="parChTrans1D2" presStyleIdx="0" presStyleCnt="4"/>
      <dgm:spPr/>
      <dgm:t>
        <a:bodyPr/>
        <a:lstStyle/>
        <a:p>
          <a:endParaRPr lang="en-US"/>
        </a:p>
      </dgm:t>
    </dgm:pt>
    <dgm:pt modelId="{E233A987-0298-4857-AA52-E7E894BC1FF8}" type="pres">
      <dgm:prSet presAssocID="{0DD3213B-75A7-4BFF-B155-897B689FA1CE}" presName="root2" presStyleCnt="0"/>
      <dgm:spPr/>
      <dgm:t>
        <a:bodyPr/>
        <a:lstStyle/>
        <a:p>
          <a:endParaRPr lang="en-US"/>
        </a:p>
      </dgm:t>
    </dgm:pt>
    <dgm:pt modelId="{CFB83552-E31A-465D-9ABC-699728DCA3F3}" type="pres">
      <dgm:prSet presAssocID="{0DD3213B-75A7-4BFF-B155-897B689FA1CE}" presName="LevelTwoTextNode" presStyleLbl="node2" presStyleIdx="0" presStyleCnt="4" custScaleX="259375" custScaleY="25937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0567013-8564-4745-8175-0890DF88DF22}" type="pres">
      <dgm:prSet presAssocID="{0DD3213B-75A7-4BFF-B155-897B689FA1CE}" presName="level3hierChild" presStyleCnt="0"/>
      <dgm:spPr/>
      <dgm:t>
        <a:bodyPr/>
        <a:lstStyle/>
        <a:p>
          <a:endParaRPr lang="en-US"/>
        </a:p>
      </dgm:t>
    </dgm:pt>
    <dgm:pt modelId="{5F6AF994-0C66-444D-92C5-84366CC01CE5}" type="pres">
      <dgm:prSet presAssocID="{9E424292-799E-48E1-9802-5D41C903CEE7}" presName="conn2-1" presStyleLbl="parChTrans1D3" presStyleIdx="0" presStyleCnt="13"/>
      <dgm:spPr/>
      <dgm:t>
        <a:bodyPr/>
        <a:lstStyle/>
        <a:p>
          <a:endParaRPr lang="en-US"/>
        </a:p>
      </dgm:t>
    </dgm:pt>
    <dgm:pt modelId="{C5D29ED7-3425-44C8-8574-E3FB36DBD550}" type="pres">
      <dgm:prSet presAssocID="{9E424292-799E-48E1-9802-5D41C903CEE7}" presName="connTx" presStyleLbl="parChTrans1D3" presStyleIdx="0" presStyleCnt="13"/>
      <dgm:spPr/>
      <dgm:t>
        <a:bodyPr/>
        <a:lstStyle/>
        <a:p>
          <a:endParaRPr lang="en-US"/>
        </a:p>
      </dgm:t>
    </dgm:pt>
    <dgm:pt modelId="{7BDE942B-A384-423B-9591-EFB7081375FF}" type="pres">
      <dgm:prSet presAssocID="{BCBAD23E-7DCB-48A4-B5F3-229070599E91}" presName="root2" presStyleCnt="0"/>
      <dgm:spPr/>
      <dgm:t>
        <a:bodyPr/>
        <a:lstStyle/>
        <a:p>
          <a:endParaRPr lang="en-US"/>
        </a:p>
      </dgm:t>
    </dgm:pt>
    <dgm:pt modelId="{658C7EC3-5AF0-4490-8A18-0011B7BE264A}" type="pres">
      <dgm:prSet presAssocID="{BCBAD23E-7DCB-48A4-B5F3-229070599E91}" presName="LevelTwoTextNode" presStyleLbl="node3" presStyleIdx="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6B05E62-D0A9-4579-B6E3-D43B8DA5762F}" type="pres">
      <dgm:prSet presAssocID="{BCBAD23E-7DCB-48A4-B5F3-229070599E91}" presName="level3hierChild" presStyleCnt="0"/>
      <dgm:spPr/>
      <dgm:t>
        <a:bodyPr/>
        <a:lstStyle/>
        <a:p>
          <a:endParaRPr lang="en-US"/>
        </a:p>
      </dgm:t>
    </dgm:pt>
    <dgm:pt modelId="{100083A7-5957-4BA8-8090-0CCBE518A850}" type="pres">
      <dgm:prSet presAssocID="{0E2D3C75-C0CE-415D-BBE7-8C2D55FAE743}" presName="conn2-1" presStyleLbl="parChTrans1D3" presStyleIdx="1" presStyleCnt="13"/>
      <dgm:spPr/>
      <dgm:t>
        <a:bodyPr/>
        <a:lstStyle/>
        <a:p>
          <a:endParaRPr lang="en-US"/>
        </a:p>
      </dgm:t>
    </dgm:pt>
    <dgm:pt modelId="{8E8869B4-3C59-4BB5-AA4D-A1D3D0ABCD3B}" type="pres">
      <dgm:prSet presAssocID="{0E2D3C75-C0CE-415D-BBE7-8C2D55FAE743}" presName="connTx" presStyleLbl="parChTrans1D3" presStyleIdx="1" presStyleCnt="13"/>
      <dgm:spPr/>
      <dgm:t>
        <a:bodyPr/>
        <a:lstStyle/>
        <a:p>
          <a:endParaRPr lang="en-US"/>
        </a:p>
      </dgm:t>
    </dgm:pt>
    <dgm:pt modelId="{5D87A9F3-13AD-4B4A-8E15-F9EC0ACB06C0}" type="pres">
      <dgm:prSet presAssocID="{18BEEE9E-F58C-417E-9534-24A887A40EDE}" presName="root2" presStyleCnt="0"/>
      <dgm:spPr/>
      <dgm:t>
        <a:bodyPr/>
        <a:lstStyle/>
        <a:p>
          <a:endParaRPr lang="en-US"/>
        </a:p>
      </dgm:t>
    </dgm:pt>
    <dgm:pt modelId="{186B5473-F501-4A4E-AB44-2BACD340793A}" type="pres">
      <dgm:prSet presAssocID="{18BEEE9E-F58C-417E-9534-24A887A40EDE}" presName="LevelTwoTextNode" presStyleLbl="node3" presStyleIdx="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D93A8B-C232-4D93-A3E1-A378B400E4BB}" type="pres">
      <dgm:prSet presAssocID="{18BEEE9E-F58C-417E-9534-24A887A40EDE}" presName="level3hierChild" presStyleCnt="0"/>
      <dgm:spPr/>
      <dgm:t>
        <a:bodyPr/>
        <a:lstStyle/>
        <a:p>
          <a:endParaRPr lang="en-US"/>
        </a:p>
      </dgm:t>
    </dgm:pt>
    <dgm:pt modelId="{C16D23D1-CBCB-47A7-91CE-765EDF8C5C08}" type="pres">
      <dgm:prSet presAssocID="{89EE0A95-1754-45FB-AFA2-A11CBAEFA0D4}" presName="conn2-1" presStyleLbl="parChTrans1D3" presStyleIdx="2" presStyleCnt="13"/>
      <dgm:spPr/>
      <dgm:t>
        <a:bodyPr/>
        <a:lstStyle/>
        <a:p>
          <a:endParaRPr lang="en-US"/>
        </a:p>
      </dgm:t>
    </dgm:pt>
    <dgm:pt modelId="{8314A5DF-A592-41F5-9A3A-536582F20F0D}" type="pres">
      <dgm:prSet presAssocID="{89EE0A95-1754-45FB-AFA2-A11CBAEFA0D4}" presName="connTx" presStyleLbl="parChTrans1D3" presStyleIdx="2" presStyleCnt="13"/>
      <dgm:spPr/>
      <dgm:t>
        <a:bodyPr/>
        <a:lstStyle/>
        <a:p>
          <a:endParaRPr lang="en-US"/>
        </a:p>
      </dgm:t>
    </dgm:pt>
    <dgm:pt modelId="{C10E7CE6-3CBC-4F9F-BCB4-BA709D9E596D}" type="pres">
      <dgm:prSet presAssocID="{9E0CD5DF-125E-4E64-83CF-6D4FC68FD2B8}" presName="root2" presStyleCnt="0"/>
      <dgm:spPr/>
      <dgm:t>
        <a:bodyPr/>
        <a:lstStyle/>
        <a:p>
          <a:endParaRPr lang="en-US"/>
        </a:p>
      </dgm:t>
    </dgm:pt>
    <dgm:pt modelId="{78AFD4FD-4B06-4AF6-936B-B2152D8C906A}" type="pres">
      <dgm:prSet presAssocID="{9E0CD5DF-125E-4E64-83CF-6D4FC68FD2B8}" presName="LevelTwoTextNode" presStyleLbl="node3" presStyleIdx="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5FD1AE70-C0DA-4BF9-8BAA-69BAC68F5D4B}" type="pres">
      <dgm:prSet presAssocID="{9E0CD5DF-125E-4E64-83CF-6D4FC68FD2B8}" presName="level3hierChild" presStyleCnt="0"/>
      <dgm:spPr/>
      <dgm:t>
        <a:bodyPr/>
        <a:lstStyle/>
        <a:p>
          <a:endParaRPr lang="en-US"/>
        </a:p>
      </dgm:t>
    </dgm:pt>
    <dgm:pt modelId="{B12A1803-A254-4E24-A2B0-3646F5DCD52E}" type="pres">
      <dgm:prSet presAssocID="{C36260BB-4F80-44AD-92F0-F88F350E2143}" presName="conn2-1" presStyleLbl="parChTrans1D3" presStyleIdx="3" presStyleCnt="13"/>
      <dgm:spPr/>
      <dgm:t>
        <a:bodyPr/>
        <a:lstStyle/>
        <a:p>
          <a:endParaRPr lang="en-US"/>
        </a:p>
      </dgm:t>
    </dgm:pt>
    <dgm:pt modelId="{78F52708-BA66-4418-A1CB-9AD55A0B995C}" type="pres">
      <dgm:prSet presAssocID="{C36260BB-4F80-44AD-92F0-F88F350E2143}" presName="connTx" presStyleLbl="parChTrans1D3" presStyleIdx="3" presStyleCnt="13"/>
      <dgm:spPr/>
      <dgm:t>
        <a:bodyPr/>
        <a:lstStyle/>
        <a:p>
          <a:endParaRPr lang="en-US"/>
        </a:p>
      </dgm:t>
    </dgm:pt>
    <dgm:pt modelId="{67D90FA8-141A-4586-A12B-A74207462C85}" type="pres">
      <dgm:prSet presAssocID="{86D899A5-4106-4929-9CA6-D8EC40FAF205}" presName="root2" presStyleCnt="0"/>
      <dgm:spPr/>
      <dgm:t>
        <a:bodyPr/>
        <a:lstStyle/>
        <a:p>
          <a:endParaRPr lang="en-US"/>
        </a:p>
      </dgm:t>
    </dgm:pt>
    <dgm:pt modelId="{B41873DC-002C-44C2-9A03-CBEACB355445}" type="pres">
      <dgm:prSet presAssocID="{86D899A5-4106-4929-9CA6-D8EC40FAF205}" presName="LevelTwoTextNode" presStyleLbl="node3" presStyleIdx="3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9BE10D8F-8C2B-4F80-BA1F-CB13A5BCF757}" type="pres">
      <dgm:prSet presAssocID="{86D899A5-4106-4929-9CA6-D8EC40FAF205}" presName="level3hierChild" presStyleCnt="0"/>
      <dgm:spPr/>
      <dgm:t>
        <a:bodyPr/>
        <a:lstStyle/>
        <a:p>
          <a:endParaRPr lang="en-US"/>
        </a:p>
      </dgm:t>
    </dgm:pt>
    <dgm:pt modelId="{153E8BA1-9957-40E5-8304-7FC25EACC579}" type="pres">
      <dgm:prSet presAssocID="{BBDCA7A1-B9C9-41F2-A195-526FB0D38022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277ABDC4-4E5B-4220-9CA3-701C7C27C161}" type="pres">
      <dgm:prSet presAssocID="{BBDCA7A1-B9C9-41F2-A195-526FB0D38022}" presName="connTx" presStyleLbl="parChTrans1D2" presStyleIdx="1" presStyleCnt="4"/>
      <dgm:spPr/>
      <dgm:t>
        <a:bodyPr/>
        <a:lstStyle/>
        <a:p>
          <a:endParaRPr lang="en-US"/>
        </a:p>
      </dgm:t>
    </dgm:pt>
    <dgm:pt modelId="{0A18F547-7076-4915-BFDF-F8CBEFC9A64B}" type="pres">
      <dgm:prSet presAssocID="{2C68D47F-A384-4B8E-B013-513FCEF659F1}" presName="root2" presStyleCnt="0"/>
      <dgm:spPr/>
      <dgm:t>
        <a:bodyPr/>
        <a:lstStyle/>
        <a:p>
          <a:endParaRPr lang="en-US"/>
        </a:p>
      </dgm:t>
    </dgm:pt>
    <dgm:pt modelId="{FF89CD6B-985D-4895-9F7C-8B6AA78B82C8}" type="pres">
      <dgm:prSet presAssocID="{2C68D47F-A384-4B8E-B013-513FCEF659F1}" presName="LevelTwoTextNode" presStyleLbl="node2" presStyleIdx="1" presStyleCnt="4" custScaleX="259375" custScaleY="259375" custLinFactNeighborX="2006" custLinFactNeighborY="1824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1754227A-0AB6-4170-9A2F-EEA924131637}" type="pres">
      <dgm:prSet presAssocID="{2C68D47F-A384-4B8E-B013-513FCEF659F1}" presName="level3hierChild" presStyleCnt="0"/>
      <dgm:spPr/>
      <dgm:t>
        <a:bodyPr/>
        <a:lstStyle/>
        <a:p>
          <a:endParaRPr lang="en-US"/>
        </a:p>
      </dgm:t>
    </dgm:pt>
    <dgm:pt modelId="{56D8B243-B960-449E-A222-79D0376899B9}" type="pres">
      <dgm:prSet presAssocID="{4EB87556-E2C9-4879-B897-215FA8065E1A}" presName="conn2-1" presStyleLbl="parChTrans1D3" presStyleIdx="4" presStyleCnt="13"/>
      <dgm:spPr/>
      <dgm:t>
        <a:bodyPr/>
        <a:lstStyle/>
        <a:p>
          <a:endParaRPr lang="en-US"/>
        </a:p>
      </dgm:t>
    </dgm:pt>
    <dgm:pt modelId="{4F78D856-4D7B-486C-AADE-F9E12925F6D2}" type="pres">
      <dgm:prSet presAssocID="{4EB87556-E2C9-4879-B897-215FA8065E1A}" presName="connTx" presStyleLbl="parChTrans1D3" presStyleIdx="4" presStyleCnt="13"/>
      <dgm:spPr/>
      <dgm:t>
        <a:bodyPr/>
        <a:lstStyle/>
        <a:p>
          <a:endParaRPr lang="en-US"/>
        </a:p>
      </dgm:t>
    </dgm:pt>
    <dgm:pt modelId="{ED6C1B5E-9D4C-441C-836B-0C47BC812E86}" type="pres">
      <dgm:prSet presAssocID="{903B1B83-6E8A-45EA-B128-88D604B0478E}" presName="root2" presStyleCnt="0"/>
      <dgm:spPr/>
      <dgm:t>
        <a:bodyPr/>
        <a:lstStyle/>
        <a:p>
          <a:endParaRPr lang="en-US"/>
        </a:p>
      </dgm:t>
    </dgm:pt>
    <dgm:pt modelId="{8BE3EBE3-E6E4-4BBE-B4EF-0E6841938FAF}" type="pres">
      <dgm:prSet presAssocID="{903B1B83-6E8A-45EA-B128-88D604B0478E}" presName="LevelTwoTextNode" presStyleLbl="node3" presStyleIdx="4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F50D867C-F955-44C7-9F39-1A875A552028}" type="pres">
      <dgm:prSet presAssocID="{903B1B83-6E8A-45EA-B128-88D604B0478E}" presName="level3hierChild" presStyleCnt="0"/>
      <dgm:spPr/>
      <dgm:t>
        <a:bodyPr/>
        <a:lstStyle/>
        <a:p>
          <a:endParaRPr lang="en-US"/>
        </a:p>
      </dgm:t>
    </dgm:pt>
    <dgm:pt modelId="{C2AE69BD-2A63-4519-81F4-DC68F32B3D92}" type="pres">
      <dgm:prSet presAssocID="{0127176F-AA70-411C-9712-9529507F9DD5}" presName="conn2-1" presStyleLbl="parChTrans1D3" presStyleIdx="5" presStyleCnt="13"/>
      <dgm:spPr/>
      <dgm:t>
        <a:bodyPr/>
        <a:lstStyle/>
        <a:p>
          <a:endParaRPr lang="en-US"/>
        </a:p>
      </dgm:t>
    </dgm:pt>
    <dgm:pt modelId="{9D1EFE72-E343-47F6-AB62-280162D10742}" type="pres">
      <dgm:prSet presAssocID="{0127176F-AA70-411C-9712-9529507F9DD5}" presName="connTx" presStyleLbl="parChTrans1D3" presStyleIdx="5" presStyleCnt="13"/>
      <dgm:spPr/>
      <dgm:t>
        <a:bodyPr/>
        <a:lstStyle/>
        <a:p>
          <a:endParaRPr lang="en-US"/>
        </a:p>
      </dgm:t>
    </dgm:pt>
    <dgm:pt modelId="{5E047F71-EB3D-476D-A013-1A8605ECB6C8}" type="pres">
      <dgm:prSet presAssocID="{2359DBE4-59F4-42B1-A9BC-969628D8B1BF}" presName="root2" presStyleCnt="0"/>
      <dgm:spPr/>
      <dgm:t>
        <a:bodyPr/>
        <a:lstStyle/>
        <a:p>
          <a:endParaRPr lang="en-US"/>
        </a:p>
      </dgm:t>
    </dgm:pt>
    <dgm:pt modelId="{0A45F356-52A6-444B-9984-8FC59677E7C2}" type="pres">
      <dgm:prSet presAssocID="{2359DBE4-59F4-42B1-A9BC-969628D8B1BF}" presName="LevelTwoTextNode" presStyleLbl="node3" presStyleIdx="5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6AE1A034-E360-4CA4-B254-94856664A6DE}" type="pres">
      <dgm:prSet presAssocID="{2359DBE4-59F4-42B1-A9BC-969628D8B1BF}" presName="level3hierChild" presStyleCnt="0"/>
      <dgm:spPr/>
      <dgm:t>
        <a:bodyPr/>
        <a:lstStyle/>
        <a:p>
          <a:endParaRPr lang="en-US"/>
        </a:p>
      </dgm:t>
    </dgm:pt>
    <dgm:pt modelId="{AE4F5515-A4F6-4F64-84E3-B197F5016D08}" type="pres">
      <dgm:prSet presAssocID="{7788F1C3-090B-45B1-AF3E-9992F52944E9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88DEED4D-2535-485B-B619-FDCA55555709}" type="pres">
      <dgm:prSet presAssocID="{7788F1C3-090B-45B1-AF3E-9992F52944E9}" presName="connTx" presStyleLbl="parChTrans1D2" presStyleIdx="2" presStyleCnt="4"/>
      <dgm:spPr/>
      <dgm:t>
        <a:bodyPr/>
        <a:lstStyle/>
        <a:p>
          <a:endParaRPr lang="en-US"/>
        </a:p>
      </dgm:t>
    </dgm:pt>
    <dgm:pt modelId="{0B1838D3-E951-4920-899A-B643206A16CC}" type="pres">
      <dgm:prSet presAssocID="{7808B529-2099-4D82-AC1D-3FA3B2D5C832}" presName="root2" presStyleCnt="0"/>
      <dgm:spPr/>
      <dgm:t>
        <a:bodyPr/>
        <a:lstStyle/>
        <a:p>
          <a:endParaRPr lang="en-US"/>
        </a:p>
      </dgm:t>
    </dgm:pt>
    <dgm:pt modelId="{1FA6394C-8321-478C-8496-611D8A91388B}" type="pres">
      <dgm:prSet presAssocID="{7808B529-2099-4D82-AC1D-3FA3B2D5C832}" presName="LevelTwoTextNode" presStyleLbl="node2" presStyleIdx="2" presStyleCnt="4" custScaleX="259375" custScaleY="30307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F2FD8F7-02D0-45EF-8EE2-C56D3D9C3646}" type="pres">
      <dgm:prSet presAssocID="{7808B529-2099-4D82-AC1D-3FA3B2D5C832}" presName="level3hierChild" presStyleCnt="0"/>
      <dgm:spPr/>
      <dgm:t>
        <a:bodyPr/>
        <a:lstStyle/>
        <a:p>
          <a:endParaRPr lang="en-US"/>
        </a:p>
      </dgm:t>
    </dgm:pt>
    <dgm:pt modelId="{6A7A9D1D-827C-485F-BA62-A6CF3B7691F5}" type="pres">
      <dgm:prSet presAssocID="{EF1BB0B3-2E2E-432E-B090-EE6CA76C2FF5}" presName="conn2-1" presStyleLbl="parChTrans1D3" presStyleIdx="6" presStyleCnt="13"/>
      <dgm:spPr/>
      <dgm:t>
        <a:bodyPr/>
        <a:lstStyle/>
        <a:p>
          <a:endParaRPr lang="en-US"/>
        </a:p>
      </dgm:t>
    </dgm:pt>
    <dgm:pt modelId="{7D299853-81A4-46CF-9C17-F2067F711A30}" type="pres">
      <dgm:prSet presAssocID="{EF1BB0B3-2E2E-432E-B090-EE6CA76C2FF5}" presName="connTx" presStyleLbl="parChTrans1D3" presStyleIdx="6" presStyleCnt="13"/>
      <dgm:spPr/>
      <dgm:t>
        <a:bodyPr/>
        <a:lstStyle/>
        <a:p>
          <a:endParaRPr lang="en-US"/>
        </a:p>
      </dgm:t>
    </dgm:pt>
    <dgm:pt modelId="{40A9CF7C-3D3F-4789-A5DB-33E9466A104B}" type="pres">
      <dgm:prSet presAssocID="{D0506287-C2A5-4E5A-97CB-EA834567826C}" presName="root2" presStyleCnt="0"/>
      <dgm:spPr/>
      <dgm:t>
        <a:bodyPr/>
        <a:lstStyle/>
        <a:p>
          <a:endParaRPr lang="en-US"/>
        </a:p>
      </dgm:t>
    </dgm:pt>
    <dgm:pt modelId="{30B57CC1-C662-4788-B114-EDD4B7AA07D9}" type="pres">
      <dgm:prSet presAssocID="{D0506287-C2A5-4E5A-97CB-EA834567826C}" presName="LevelTwoTextNode" presStyleLbl="node3" presStyleIdx="6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96EFBA8-9DE3-4DAA-AFAA-893AE0071F1F}" type="pres">
      <dgm:prSet presAssocID="{D0506287-C2A5-4E5A-97CB-EA834567826C}" presName="level3hierChild" presStyleCnt="0"/>
      <dgm:spPr/>
      <dgm:t>
        <a:bodyPr/>
        <a:lstStyle/>
        <a:p>
          <a:endParaRPr lang="en-US"/>
        </a:p>
      </dgm:t>
    </dgm:pt>
    <dgm:pt modelId="{7D96203D-0188-4EE2-880A-576426430071}" type="pres">
      <dgm:prSet presAssocID="{606DA4C2-074C-48BF-9F6E-3ED3FA62D329}" presName="conn2-1" presStyleLbl="parChTrans1D3" presStyleIdx="7" presStyleCnt="13"/>
      <dgm:spPr/>
      <dgm:t>
        <a:bodyPr/>
        <a:lstStyle/>
        <a:p>
          <a:endParaRPr lang="en-US"/>
        </a:p>
      </dgm:t>
    </dgm:pt>
    <dgm:pt modelId="{5978C5B4-F32B-477C-965B-6E10945CCACE}" type="pres">
      <dgm:prSet presAssocID="{606DA4C2-074C-48BF-9F6E-3ED3FA62D329}" presName="connTx" presStyleLbl="parChTrans1D3" presStyleIdx="7" presStyleCnt="13"/>
      <dgm:spPr/>
      <dgm:t>
        <a:bodyPr/>
        <a:lstStyle/>
        <a:p>
          <a:endParaRPr lang="en-US"/>
        </a:p>
      </dgm:t>
    </dgm:pt>
    <dgm:pt modelId="{EC8B2609-EA1E-4A41-BEB3-0152C6D8CFC7}" type="pres">
      <dgm:prSet presAssocID="{55EB44E3-452C-4779-BA1D-9CE9E8903923}" presName="root2" presStyleCnt="0"/>
      <dgm:spPr/>
      <dgm:t>
        <a:bodyPr/>
        <a:lstStyle/>
        <a:p>
          <a:endParaRPr lang="en-US"/>
        </a:p>
      </dgm:t>
    </dgm:pt>
    <dgm:pt modelId="{C0F2BB84-F4CB-410A-BB39-907C873DD8D3}" type="pres">
      <dgm:prSet presAssocID="{55EB44E3-452C-4779-BA1D-9CE9E8903923}" presName="LevelTwoTextNode" presStyleLbl="node3" presStyleIdx="7" presStyleCnt="13" custScaleX="4229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53620C8-32CC-4AFD-95A1-AE1A39B3B160}" type="pres">
      <dgm:prSet presAssocID="{55EB44E3-452C-4779-BA1D-9CE9E8903923}" presName="level3hierChild" presStyleCnt="0"/>
      <dgm:spPr/>
      <dgm:t>
        <a:bodyPr/>
        <a:lstStyle/>
        <a:p>
          <a:endParaRPr lang="en-US"/>
        </a:p>
      </dgm:t>
    </dgm:pt>
    <dgm:pt modelId="{86CE83D5-717E-4DFE-8CF2-72D9A3DD102E}" type="pres">
      <dgm:prSet presAssocID="{F10AD546-FD60-46A7-896B-477EFD88FF75}" presName="conn2-1" presStyleLbl="parChTrans1D3" presStyleIdx="8" presStyleCnt="13"/>
      <dgm:spPr/>
      <dgm:t>
        <a:bodyPr/>
        <a:lstStyle/>
        <a:p>
          <a:endParaRPr lang="en-US"/>
        </a:p>
      </dgm:t>
    </dgm:pt>
    <dgm:pt modelId="{62D24FA3-43CD-46AA-A4E1-D5753D5EEC01}" type="pres">
      <dgm:prSet presAssocID="{F10AD546-FD60-46A7-896B-477EFD88FF75}" presName="connTx" presStyleLbl="parChTrans1D3" presStyleIdx="8" presStyleCnt="13"/>
      <dgm:spPr/>
      <dgm:t>
        <a:bodyPr/>
        <a:lstStyle/>
        <a:p>
          <a:endParaRPr lang="en-US"/>
        </a:p>
      </dgm:t>
    </dgm:pt>
    <dgm:pt modelId="{AE4774C1-3197-4406-92DE-DE1CD3D960C1}" type="pres">
      <dgm:prSet presAssocID="{4CB38910-05E7-4735-B48F-BAE6F34E9244}" presName="root2" presStyleCnt="0"/>
      <dgm:spPr/>
      <dgm:t>
        <a:bodyPr/>
        <a:lstStyle/>
        <a:p>
          <a:endParaRPr lang="en-US"/>
        </a:p>
      </dgm:t>
    </dgm:pt>
    <dgm:pt modelId="{C657B26F-0B34-4FA6-A750-ADF253A44D73}" type="pres">
      <dgm:prSet presAssocID="{4CB38910-05E7-4735-B48F-BAE6F34E9244}" presName="LevelTwoTextNode" presStyleLbl="node3" presStyleIdx="8" presStyleCnt="13" custScaleX="422925" custLinFactNeighborX="-851" custLinFactNeighborY="-2920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B666006-7DA6-4E24-9F8F-A0699D86DB92}" type="pres">
      <dgm:prSet presAssocID="{4CB38910-05E7-4735-B48F-BAE6F34E9244}" presName="level3hierChild" presStyleCnt="0"/>
      <dgm:spPr/>
      <dgm:t>
        <a:bodyPr/>
        <a:lstStyle/>
        <a:p>
          <a:endParaRPr lang="en-US"/>
        </a:p>
      </dgm:t>
    </dgm:pt>
    <dgm:pt modelId="{93B7CB6A-94B6-4386-8198-667D55E9E0A6}" type="pres">
      <dgm:prSet presAssocID="{F530B2F9-9BFD-4FCE-9532-0CDBA827A740}" presName="conn2-1" presStyleLbl="parChTrans1D3" presStyleIdx="9" presStyleCnt="13"/>
      <dgm:spPr/>
      <dgm:t>
        <a:bodyPr/>
        <a:lstStyle/>
        <a:p>
          <a:endParaRPr lang="en-US"/>
        </a:p>
      </dgm:t>
    </dgm:pt>
    <dgm:pt modelId="{E3F036C5-11E1-41F9-92A9-FD2F5ED961CA}" type="pres">
      <dgm:prSet presAssocID="{F530B2F9-9BFD-4FCE-9532-0CDBA827A740}" presName="connTx" presStyleLbl="parChTrans1D3" presStyleIdx="9" presStyleCnt="13"/>
      <dgm:spPr/>
      <dgm:t>
        <a:bodyPr/>
        <a:lstStyle/>
        <a:p>
          <a:endParaRPr lang="en-US"/>
        </a:p>
      </dgm:t>
    </dgm:pt>
    <dgm:pt modelId="{38A83B6D-DAD4-4604-A338-1FC702D6D0CE}" type="pres">
      <dgm:prSet presAssocID="{49DAE15E-ECE4-468F-BDF0-3294C06ABBA0}" presName="root2" presStyleCnt="0"/>
      <dgm:spPr/>
      <dgm:t>
        <a:bodyPr/>
        <a:lstStyle/>
        <a:p>
          <a:endParaRPr lang="en-US"/>
        </a:p>
      </dgm:t>
    </dgm:pt>
    <dgm:pt modelId="{60DBDDC2-FAC0-43A8-9A80-D47A00B78F43}" type="pres">
      <dgm:prSet presAssocID="{49DAE15E-ECE4-468F-BDF0-3294C06ABBA0}" presName="LevelTwoTextNode" presStyleLbl="node3" presStyleIdx="9" presStyleCnt="13" custScaleX="404017" custLinFactNeighborX="13436" custLinFactNeighborY="-3624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6F4C53D-00E5-490D-B561-DB2A7E15E0A3}" type="pres">
      <dgm:prSet presAssocID="{49DAE15E-ECE4-468F-BDF0-3294C06ABBA0}" presName="level3hierChild" presStyleCnt="0"/>
      <dgm:spPr/>
      <dgm:t>
        <a:bodyPr/>
        <a:lstStyle/>
        <a:p>
          <a:endParaRPr lang="en-US"/>
        </a:p>
      </dgm:t>
    </dgm:pt>
    <dgm:pt modelId="{86AFDC84-02E9-4F9A-AECA-40B05F0AA190}" type="pres">
      <dgm:prSet presAssocID="{8B117EA1-2B2E-419F-8E15-A97A22AA3F75}" presName="conn2-1" presStyleLbl="parChTrans1D3" presStyleIdx="10" presStyleCnt="13"/>
      <dgm:spPr/>
      <dgm:t>
        <a:bodyPr/>
        <a:lstStyle/>
        <a:p>
          <a:endParaRPr lang="en-US"/>
        </a:p>
      </dgm:t>
    </dgm:pt>
    <dgm:pt modelId="{71DE0844-410D-4F9E-B52D-A3448520D311}" type="pres">
      <dgm:prSet presAssocID="{8B117EA1-2B2E-419F-8E15-A97A22AA3F75}" presName="connTx" presStyleLbl="parChTrans1D3" presStyleIdx="10" presStyleCnt="13"/>
      <dgm:spPr/>
      <dgm:t>
        <a:bodyPr/>
        <a:lstStyle/>
        <a:p>
          <a:endParaRPr lang="en-US"/>
        </a:p>
      </dgm:t>
    </dgm:pt>
    <dgm:pt modelId="{7BBB91C1-297D-44E3-A4A9-D1CADC0D5AD8}" type="pres">
      <dgm:prSet presAssocID="{372C3178-D6B3-4F3C-842B-5EAC7002A553}" presName="root2" presStyleCnt="0"/>
      <dgm:spPr/>
      <dgm:t>
        <a:bodyPr/>
        <a:lstStyle/>
        <a:p>
          <a:endParaRPr lang="en-US"/>
        </a:p>
      </dgm:t>
    </dgm:pt>
    <dgm:pt modelId="{5A8141D3-E70C-4B91-BA4A-AAAA846EB3C2}" type="pres">
      <dgm:prSet presAssocID="{372C3178-D6B3-4F3C-842B-5EAC7002A553}" presName="LevelTwoTextNode" presStyleLbl="node3" presStyleIdx="10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1820F63-F7CD-4BB1-9240-EC078DF9100E}" type="pres">
      <dgm:prSet presAssocID="{372C3178-D6B3-4F3C-842B-5EAC7002A553}" presName="level3hierChild" presStyleCnt="0"/>
      <dgm:spPr/>
      <dgm:t>
        <a:bodyPr/>
        <a:lstStyle/>
        <a:p>
          <a:endParaRPr lang="en-US"/>
        </a:p>
      </dgm:t>
    </dgm:pt>
    <dgm:pt modelId="{5EA6C647-B2DA-44BA-A8E4-45AB7AA30D5F}" type="pres">
      <dgm:prSet presAssocID="{35B28DDD-F049-4CF2-98E2-9DC766E0A17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4BFC8341-E224-4B08-9F5D-5603F9E81D3E}" type="pres">
      <dgm:prSet presAssocID="{35B28DDD-F049-4CF2-98E2-9DC766E0A17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9C17A154-882F-41C3-AFA1-3C682D2797A0}" type="pres">
      <dgm:prSet presAssocID="{6131A003-98E4-48AA-BCC0-0E18CB43E930}" presName="root2" presStyleCnt="0"/>
      <dgm:spPr/>
      <dgm:t>
        <a:bodyPr/>
        <a:lstStyle/>
        <a:p>
          <a:endParaRPr lang="en-US"/>
        </a:p>
      </dgm:t>
    </dgm:pt>
    <dgm:pt modelId="{0D1F95EA-CCFD-49C9-A7A1-4B7C48570B5C}" type="pres">
      <dgm:prSet presAssocID="{6131A003-98E4-48AA-BCC0-0E18CB43E930}" presName="LevelTwoTextNode" presStyleLbl="node2" presStyleIdx="3" presStyleCnt="4" custScaleX="259375" custScaleY="285887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C71CF78C-EE41-4CBC-AB73-4884F9B7499A}" type="pres">
      <dgm:prSet presAssocID="{6131A003-98E4-48AA-BCC0-0E18CB43E930}" presName="level3hierChild" presStyleCnt="0"/>
      <dgm:spPr/>
      <dgm:t>
        <a:bodyPr/>
        <a:lstStyle/>
        <a:p>
          <a:endParaRPr lang="en-US"/>
        </a:p>
      </dgm:t>
    </dgm:pt>
    <dgm:pt modelId="{ED014CA6-2A0F-495D-AF89-EAFBB352E86F}" type="pres">
      <dgm:prSet presAssocID="{8E4476F6-685C-4000-8120-981F2A6E23BE}" presName="conn2-1" presStyleLbl="parChTrans1D3" presStyleIdx="11" presStyleCnt="13"/>
      <dgm:spPr/>
      <dgm:t>
        <a:bodyPr/>
        <a:lstStyle/>
        <a:p>
          <a:endParaRPr lang="en-US"/>
        </a:p>
      </dgm:t>
    </dgm:pt>
    <dgm:pt modelId="{EC41F4D6-52BC-46A4-BD01-B19D248DA5C2}" type="pres">
      <dgm:prSet presAssocID="{8E4476F6-685C-4000-8120-981F2A6E23BE}" presName="connTx" presStyleLbl="parChTrans1D3" presStyleIdx="11" presStyleCnt="13"/>
      <dgm:spPr/>
      <dgm:t>
        <a:bodyPr/>
        <a:lstStyle/>
        <a:p>
          <a:endParaRPr lang="en-US"/>
        </a:p>
      </dgm:t>
    </dgm:pt>
    <dgm:pt modelId="{75452CC8-D833-420C-BA0F-616E5B345ECB}" type="pres">
      <dgm:prSet presAssocID="{39F7010F-243D-4020-B497-C204BAE5FB74}" presName="root2" presStyleCnt="0"/>
      <dgm:spPr/>
      <dgm:t>
        <a:bodyPr/>
        <a:lstStyle/>
        <a:p>
          <a:endParaRPr lang="en-US"/>
        </a:p>
      </dgm:t>
    </dgm:pt>
    <dgm:pt modelId="{EE16ED22-B1E9-441D-A41B-A60CA2E52C77}" type="pres">
      <dgm:prSet presAssocID="{39F7010F-243D-4020-B497-C204BAE5FB74}" presName="LevelTwoTextNode" presStyleLbl="node3" presStyleIdx="11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068741D-0E0D-4C52-A786-CDC61A96BBF7}" type="pres">
      <dgm:prSet presAssocID="{39F7010F-243D-4020-B497-C204BAE5FB74}" presName="level3hierChild" presStyleCnt="0"/>
      <dgm:spPr/>
      <dgm:t>
        <a:bodyPr/>
        <a:lstStyle/>
        <a:p>
          <a:endParaRPr lang="en-US"/>
        </a:p>
      </dgm:t>
    </dgm:pt>
    <dgm:pt modelId="{5583891E-CDBC-42D3-84A4-226468786B6C}" type="pres">
      <dgm:prSet presAssocID="{AB4B0EDF-A08D-401F-B849-CD55F262643C}" presName="conn2-1" presStyleLbl="parChTrans1D3" presStyleIdx="12" presStyleCnt="13"/>
      <dgm:spPr/>
      <dgm:t>
        <a:bodyPr/>
        <a:lstStyle/>
        <a:p>
          <a:endParaRPr lang="en-US"/>
        </a:p>
      </dgm:t>
    </dgm:pt>
    <dgm:pt modelId="{69662296-1717-4B19-AD4E-DB45964ACA2B}" type="pres">
      <dgm:prSet presAssocID="{AB4B0EDF-A08D-401F-B849-CD55F262643C}" presName="connTx" presStyleLbl="parChTrans1D3" presStyleIdx="12" presStyleCnt="13"/>
      <dgm:spPr/>
      <dgm:t>
        <a:bodyPr/>
        <a:lstStyle/>
        <a:p>
          <a:endParaRPr lang="en-US"/>
        </a:p>
      </dgm:t>
    </dgm:pt>
    <dgm:pt modelId="{66471CA8-664B-458C-9A77-00E8319E6CCA}" type="pres">
      <dgm:prSet presAssocID="{05021703-CFAE-41EC-BD53-D77EA42B691E}" presName="root2" presStyleCnt="0"/>
      <dgm:spPr/>
      <dgm:t>
        <a:bodyPr/>
        <a:lstStyle/>
        <a:p>
          <a:endParaRPr lang="en-US"/>
        </a:p>
      </dgm:t>
    </dgm:pt>
    <dgm:pt modelId="{1A09EB87-2FEF-4ECB-B128-0146C7E614F8}" type="pres">
      <dgm:prSet presAssocID="{05021703-CFAE-41EC-BD53-D77EA42B691E}" presName="LevelTwoTextNode" presStyleLbl="node3" presStyleIdx="12" presStyleCnt="13" custScaleX="422925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49D76D1E-28DE-4D74-9A7B-C0E10B2BA15D}" type="pres">
      <dgm:prSet presAssocID="{05021703-CFAE-41EC-BD53-D77EA42B691E}" presName="level3hierChild" presStyleCnt="0"/>
      <dgm:spPr/>
      <dgm:t>
        <a:bodyPr/>
        <a:lstStyle/>
        <a:p>
          <a:endParaRPr lang="en-US"/>
        </a:p>
      </dgm:t>
    </dgm:pt>
  </dgm:ptLst>
  <dgm:cxnLst>
    <dgm:cxn modelId="{A0588894-9313-44B8-842B-DD13DF7943F7}" srcId="{0DD3213B-75A7-4BFF-B155-897B689FA1CE}" destId="{9E0CD5DF-125E-4E64-83CF-6D4FC68FD2B8}" srcOrd="2" destOrd="0" parTransId="{89EE0A95-1754-45FB-AFA2-A11CBAEFA0D4}" sibTransId="{244DCFE9-057B-4B46-B423-2DBCE195B020}"/>
    <dgm:cxn modelId="{51B0A6AC-8038-4EF5-8CA4-56287A5F4ED8}" type="presOf" srcId="{0127176F-AA70-411C-9712-9529507F9DD5}" destId="{C2AE69BD-2A63-4519-81F4-DC68F32B3D92}" srcOrd="0" destOrd="0" presId="urn:microsoft.com/office/officeart/2005/8/layout/hierarchy2"/>
    <dgm:cxn modelId="{815F0B51-14B1-4D6F-9911-18CA61D0C1A3}" srcId="{0DD3213B-75A7-4BFF-B155-897B689FA1CE}" destId="{86D899A5-4106-4929-9CA6-D8EC40FAF205}" srcOrd="3" destOrd="0" parTransId="{C36260BB-4F80-44AD-92F0-F88F350E2143}" sibTransId="{113E16FD-A1E3-454D-B783-994714823C4F}"/>
    <dgm:cxn modelId="{B496C6E8-6566-4264-88B7-809F77C6A436}" type="presOf" srcId="{372C3178-D6B3-4F3C-842B-5EAC7002A553}" destId="{5A8141D3-E70C-4B91-BA4A-AAAA846EB3C2}" srcOrd="0" destOrd="0" presId="urn:microsoft.com/office/officeart/2005/8/layout/hierarchy2"/>
    <dgm:cxn modelId="{854AC211-4468-4586-9834-651723F7580C}" type="presOf" srcId="{7808B529-2099-4D82-AC1D-3FA3B2D5C832}" destId="{1FA6394C-8321-478C-8496-611D8A91388B}" srcOrd="0" destOrd="0" presId="urn:microsoft.com/office/officeart/2005/8/layout/hierarchy2"/>
    <dgm:cxn modelId="{97E433AC-2C43-4630-9679-38455391DF45}" srcId="{760901F2-D605-404E-9ED9-047D1C0706C1}" destId="{6131A003-98E4-48AA-BCC0-0E18CB43E930}" srcOrd="3" destOrd="0" parTransId="{35B28DDD-F049-4CF2-98E2-9DC766E0A171}" sibTransId="{2588DC31-7E61-4B04-92D6-29C79B77E22A}"/>
    <dgm:cxn modelId="{CEC773E5-F1A0-482A-AA3D-0C208B06E823}" type="presOf" srcId="{7788F1C3-090B-45B1-AF3E-9992F52944E9}" destId="{AE4F5515-A4F6-4F64-84E3-B197F5016D08}" srcOrd="0" destOrd="0" presId="urn:microsoft.com/office/officeart/2005/8/layout/hierarchy2"/>
    <dgm:cxn modelId="{9E717CE1-0D2E-4217-BF28-73898217DD6C}" type="presOf" srcId="{2C68D47F-A384-4B8E-B013-513FCEF659F1}" destId="{FF89CD6B-985D-4895-9F7C-8B6AA78B82C8}" srcOrd="0" destOrd="0" presId="urn:microsoft.com/office/officeart/2005/8/layout/hierarchy2"/>
    <dgm:cxn modelId="{C48EB396-3FD4-4049-89A7-D48B2DB082FF}" type="presOf" srcId="{39F7010F-243D-4020-B497-C204BAE5FB74}" destId="{EE16ED22-B1E9-441D-A41B-A60CA2E52C77}" srcOrd="0" destOrd="0" presId="urn:microsoft.com/office/officeart/2005/8/layout/hierarchy2"/>
    <dgm:cxn modelId="{E5BB13E5-C6F5-4256-8788-B635DB366091}" srcId="{7808B529-2099-4D82-AC1D-3FA3B2D5C832}" destId="{55EB44E3-452C-4779-BA1D-9CE9E8903923}" srcOrd="1" destOrd="0" parTransId="{606DA4C2-074C-48BF-9F6E-3ED3FA62D329}" sibTransId="{5BA94CF0-4526-44B9-87F2-A2AB0F443DFF}"/>
    <dgm:cxn modelId="{C364BCE8-C445-4CFB-B69D-901120BD9E76}" srcId="{7808B529-2099-4D82-AC1D-3FA3B2D5C832}" destId="{49DAE15E-ECE4-468F-BDF0-3294C06ABBA0}" srcOrd="3" destOrd="0" parTransId="{F530B2F9-9BFD-4FCE-9532-0CDBA827A740}" sibTransId="{EE357941-B659-41D5-966E-7867A3868A2A}"/>
    <dgm:cxn modelId="{63A0C77B-6C11-4FAE-88CA-471022378BF9}" type="presOf" srcId="{8E4476F6-685C-4000-8120-981F2A6E23BE}" destId="{EC41F4D6-52BC-46A4-BD01-B19D248DA5C2}" srcOrd="1" destOrd="0" presId="urn:microsoft.com/office/officeart/2005/8/layout/hierarchy2"/>
    <dgm:cxn modelId="{DECDEDA8-870C-443D-9B41-17EB8584F96F}" type="presOf" srcId="{AB4B0EDF-A08D-401F-B849-CD55F262643C}" destId="{69662296-1717-4B19-AD4E-DB45964ACA2B}" srcOrd="1" destOrd="0" presId="urn:microsoft.com/office/officeart/2005/8/layout/hierarchy2"/>
    <dgm:cxn modelId="{3B57E9E3-0F56-4507-88DE-79D278586CCF}" type="presOf" srcId="{0DD3213B-75A7-4BFF-B155-897B689FA1CE}" destId="{CFB83552-E31A-465D-9ABC-699728DCA3F3}" srcOrd="0" destOrd="0" presId="urn:microsoft.com/office/officeart/2005/8/layout/hierarchy2"/>
    <dgm:cxn modelId="{645003CD-A7A4-4A5E-815B-F4AA0EC4C1FE}" srcId="{0DD3213B-75A7-4BFF-B155-897B689FA1CE}" destId="{18BEEE9E-F58C-417E-9534-24A887A40EDE}" srcOrd="1" destOrd="0" parTransId="{0E2D3C75-C0CE-415D-BBE7-8C2D55FAE743}" sibTransId="{021E7B0A-CF7B-4501-8B40-6711E4EA6870}"/>
    <dgm:cxn modelId="{A5BCB759-544A-4042-A0CA-90C01625E72A}" type="presOf" srcId="{BBDCA7A1-B9C9-41F2-A195-526FB0D38022}" destId="{277ABDC4-4E5B-4220-9CA3-701C7C27C161}" srcOrd="1" destOrd="0" presId="urn:microsoft.com/office/officeart/2005/8/layout/hierarchy2"/>
    <dgm:cxn modelId="{6D397505-E3CE-48DB-AA44-7C97AA39E14E}" type="presOf" srcId="{86D899A5-4106-4929-9CA6-D8EC40FAF205}" destId="{B41873DC-002C-44C2-9A03-CBEACB355445}" srcOrd="0" destOrd="0" presId="urn:microsoft.com/office/officeart/2005/8/layout/hierarchy2"/>
    <dgm:cxn modelId="{A8895AC6-443C-4C59-AF28-1CA251160C92}" type="presOf" srcId="{D0506287-C2A5-4E5A-97CB-EA834567826C}" destId="{30B57CC1-C662-4788-B114-EDD4B7AA07D9}" srcOrd="0" destOrd="0" presId="urn:microsoft.com/office/officeart/2005/8/layout/hierarchy2"/>
    <dgm:cxn modelId="{0B882B36-E399-4697-BD23-FFF7F23ADD75}" type="presOf" srcId="{9E424292-799E-48E1-9802-5D41C903CEE7}" destId="{5F6AF994-0C66-444D-92C5-84366CC01CE5}" srcOrd="0" destOrd="0" presId="urn:microsoft.com/office/officeart/2005/8/layout/hierarchy2"/>
    <dgm:cxn modelId="{9B7A3972-40A8-4C16-B594-81BF15D8D636}" type="presOf" srcId="{08ED5FE0-B6CD-4F86-B531-FE0AD03C9D11}" destId="{82246F78-8768-4632-AF5F-4B552F796273}" srcOrd="0" destOrd="0" presId="urn:microsoft.com/office/officeart/2005/8/layout/hierarchy2"/>
    <dgm:cxn modelId="{C9899801-727D-4B80-895B-D920D47A5C53}" type="presOf" srcId="{7788F1C3-090B-45B1-AF3E-9992F52944E9}" destId="{88DEED4D-2535-485B-B619-FDCA55555709}" srcOrd="1" destOrd="0" presId="urn:microsoft.com/office/officeart/2005/8/layout/hierarchy2"/>
    <dgm:cxn modelId="{F504BCB7-1627-4039-A452-FD219DA627C6}" type="presOf" srcId="{89EE0A95-1754-45FB-AFA2-A11CBAEFA0D4}" destId="{8314A5DF-A592-41F5-9A3A-536582F20F0D}" srcOrd="1" destOrd="0" presId="urn:microsoft.com/office/officeart/2005/8/layout/hierarchy2"/>
    <dgm:cxn modelId="{F1175156-C22B-4E59-9E0D-07672D0EB774}" type="presOf" srcId="{8B117EA1-2B2E-419F-8E15-A97A22AA3F75}" destId="{86AFDC84-02E9-4F9A-AECA-40B05F0AA190}" srcOrd="0" destOrd="0" presId="urn:microsoft.com/office/officeart/2005/8/layout/hierarchy2"/>
    <dgm:cxn modelId="{BC92E4F6-E819-460E-835E-09C3FFE0D6F7}" type="presOf" srcId="{18BEEE9E-F58C-417E-9534-24A887A40EDE}" destId="{186B5473-F501-4A4E-AB44-2BACD340793A}" srcOrd="0" destOrd="0" presId="urn:microsoft.com/office/officeart/2005/8/layout/hierarchy2"/>
    <dgm:cxn modelId="{6BCC564C-3A39-45EC-BCC7-0A53756F8BAE}" type="presOf" srcId="{35B28DDD-F049-4CF2-98E2-9DC766E0A171}" destId="{4BFC8341-E224-4B08-9F5D-5603F9E81D3E}" srcOrd="1" destOrd="0" presId="urn:microsoft.com/office/officeart/2005/8/layout/hierarchy2"/>
    <dgm:cxn modelId="{E9F7CA6E-FFFF-4FA8-A417-6BF0FA296351}" srcId="{6131A003-98E4-48AA-BCC0-0E18CB43E930}" destId="{05021703-CFAE-41EC-BD53-D77EA42B691E}" srcOrd="1" destOrd="0" parTransId="{AB4B0EDF-A08D-401F-B849-CD55F262643C}" sibTransId="{1C436E13-FD71-4FB7-B43E-246AA813A09A}"/>
    <dgm:cxn modelId="{585E43B4-4CC9-422B-9697-CEDD67AE4287}" srcId="{760901F2-D605-404E-9ED9-047D1C0706C1}" destId="{2C68D47F-A384-4B8E-B013-513FCEF659F1}" srcOrd="1" destOrd="0" parTransId="{BBDCA7A1-B9C9-41F2-A195-526FB0D38022}" sibTransId="{D0A5562F-E4A6-4461-B9DA-DB4603248E84}"/>
    <dgm:cxn modelId="{87D29AAF-79E0-4ECF-BBE3-9178EC579CA2}" srcId="{760901F2-D605-404E-9ED9-047D1C0706C1}" destId="{7808B529-2099-4D82-AC1D-3FA3B2D5C832}" srcOrd="2" destOrd="0" parTransId="{7788F1C3-090B-45B1-AF3E-9992F52944E9}" sibTransId="{F89B7505-1DBC-4602-8754-1CF1E638A213}"/>
    <dgm:cxn modelId="{1157C4E1-0213-4A55-A658-2E75FB5492EE}" type="presOf" srcId="{BBDCA7A1-B9C9-41F2-A195-526FB0D38022}" destId="{153E8BA1-9957-40E5-8304-7FC25EACC579}" srcOrd="0" destOrd="0" presId="urn:microsoft.com/office/officeart/2005/8/layout/hierarchy2"/>
    <dgm:cxn modelId="{5F846F4B-88D7-4908-B0B5-D1788A286B3B}" type="presOf" srcId="{AB4B0EDF-A08D-401F-B849-CD55F262643C}" destId="{5583891E-CDBC-42D3-84A4-226468786B6C}" srcOrd="0" destOrd="0" presId="urn:microsoft.com/office/officeart/2005/8/layout/hierarchy2"/>
    <dgm:cxn modelId="{F1C2A91D-529E-40B7-97CA-5D9A3DCED01A}" type="presOf" srcId="{606DA4C2-074C-48BF-9F6E-3ED3FA62D329}" destId="{7D96203D-0188-4EE2-880A-576426430071}" srcOrd="0" destOrd="0" presId="urn:microsoft.com/office/officeart/2005/8/layout/hierarchy2"/>
    <dgm:cxn modelId="{4AF30797-BFB0-4E26-A886-DDDD7F75F690}" type="presOf" srcId="{EF1BB0B3-2E2E-432E-B090-EE6CA76C2FF5}" destId="{6A7A9D1D-827C-485F-BA62-A6CF3B7691F5}" srcOrd="0" destOrd="0" presId="urn:microsoft.com/office/officeart/2005/8/layout/hierarchy2"/>
    <dgm:cxn modelId="{BF39D36E-B873-4D8D-972C-B2299124C6A9}" type="presOf" srcId="{9E0CD5DF-125E-4E64-83CF-6D4FC68FD2B8}" destId="{78AFD4FD-4B06-4AF6-936B-B2152D8C906A}" srcOrd="0" destOrd="0" presId="urn:microsoft.com/office/officeart/2005/8/layout/hierarchy2"/>
    <dgm:cxn modelId="{2A6352B2-1093-4F72-B11B-8AE6040DA37E}" type="presOf" srcId="{903B1B83-6E8A-45EA-B128-88D604B0478E}" destId="{8BE3EBE3-E6E4-4BBE-B4EF-0E6841938FAF}" srcOrd="0" destOrd="0" presId="urn:microsoft.com/office/officeart/2005/8/layout/hierarchy2"/>
    <dgm:cxn modelId="{517BE2DD-4E26-4B90-876A-CAB83E23DAFD}" srcId="{7808B529-2099-4D82-AC1D-3FA3B2D5C832}" destId="{4CB38910-05E7-4735-B48F-BAE6F34E9244}" srcOrd="2" destOrd="0" parTransId="{F10AD546-FD60-46A7-896B-477EFD88FF75}" sibTransId="{B7A54E28-3BA4-47BA-A6E7-88AB029DD2FC}"/>
    <dgm:cxn modelId="{9D136C33-9788-4659-940C-D6DCB77CE1CB}" type="presOf" srcId="{4EB87556-E2C9-4879-B897-215FA8065E1A}" destId="{56D8B243-B960-449E-A222-79D0376899B9}" srcOrd="0" destOrd="0" presId="urn:microsoft.com/office/officeart/2005/8/layout/hierarchy2"/>
    <dgm:cxn modelId="{1F8E19E9-3C21-43F0-ABB3-CD4EF8EC83F4}" srcId="{760901F2-D605-404E-9ED9-047D1C0706C1}" destId="{0DD3213B-75A7-4BFF-B155-897B689FA1CE}" srcOrd="0" destOrd="0" parTransId="{08ED5FE0-B6CD-4F86-B531-FE0AD03C9D11}" sibTransId="{D0053E53-B578-49B6-AAD8-055EBAA70CA6}"/>
    <dgm:cxn modelId="{749D6D9F-BB62-442F-9C6D-96F3A638AF26}" srcId="{087D8E20-A3BB-4C2E-858D-615AEB5ACE74}" destId="{760901F2-D605-404E-9ED9-047D1C0706C1}" srcOrd="0" destOrd="0" parTransId="{E124F0BA-CD05-4077-A8CA-F9F3D78FCA51}" sibTransId="{B6DDEE04-DBE7-4B01-999A-1C9A554DFEEA}"/>
    <dgm:cxn modelId="{526ED149-A9C8-492E-8F4F-AC4585AE205F}" type="presOf" srcId="{6131A003-98E4-48AA-BCC0-0E18CB43E930}" destId="{0D1F95EA-CCFD-49C9-A7A1-4B7C48570B5C}" srcOrd="0" destOrd="0" presId="urn:microsoft.com/office/officeart/2005/8/layout/hierarchy2"/>
    <dgm:cxn modelId="{B73FC0B8-872E-4199-885C-2AD8D8E58CEF}" srcId="{7808B529-2099-4D82-AC1D-3FA3B2D5C832}" destId="{372C3178-D6B3-4F3C-842B-5EAC7002A553}" srcOrd="4" destOrd="0" parTransId="{8B117EA1-2B2E-419F-8E15-A97A22AA3F75}" sibTransId="{B1A9E497-1621-449B-8A06-FEFB127811F1}"/>
    <dgm:cxn modelId="{1FCA8BA4-125A-475C-8089-6C6FC8D00511}" type="presOf" srcId="{9E424292-799E-48E1-9802-5D41C903CEE7}" destId="{C5D29ED7-3425-44C8-8574-E3FB36DBD550}" srcOrd="1" destOrd="0" presId="urn:microsoft.com/office/officeart/2005/8/layout/hierarchy2"/>
    <dgm:cxn modelId="{5E13996D-7512-4398-99AA-2BB9095F1B65}" type="presOf" srcId="{08ED5FE0-B6CD-4F86-B531-FE0AD03C9D11}" destId="{73087DEC-A9B6-4D0C-AA4A-9EF6304DC09F}" srcOrd="1" destOrd="0" presId="urn:microsoft.com/office/officeart/2005/8/layout/hierarchy2"/>
    <dgm:cxn modelId="{51D62897-42CC-4D93-BBD5-C1DA55150C71}" type="presOf" srcId="{F10AD546-FD60-46A7-896B-477EFD88FF75}" destId="{86CE83D5-717E-4DFE-8CF2-72D9A3DD102E}" srcOrd="0" destOrd="0" presId="urn:microsoft.com/office/officeart/2005/8/layout/hierarchy2"/>
    <dgm:cxn modelId="{2D03DE1D-2637-412B-B478-D41CAD5FB9A9}" type="presOf" srcId="{4EB87556-E2C9-4879-B897-215FA8065E1A}" destId="{4F78D856-4D7B-486C-AADE-F9E12925F6D2}" srcOrd="1" destOrd="0" presId="urn:microsoft.com/office/officeart/2005/8/layout/hierarchy2"/>
    <dgm:cxn modelId="{E5BFC951-5B10-4E59-B02E-7BB0D05C71BC}" type="presOf" srcId="{EF1BB0B3-2E2E-432E-B090-EE6CA76C2FF5}" destId="{7D299853-81A4-46CF-9C17-F2067F711A30}" srcOrd="1" destOrd="0" presId="urn:microsoft.com/office/officeart/2005/8/layout/hierarchy2"/>
    <dgm:cxn modelId="{18C760C7-F419-4CD9-B187-63527F728582}" type="presOf" srcId="{8B117EA1-2B2E-419F-8E15-A97A22AA3F75}" destId="{71DE0844-410D-4F9E-B52D-A3448520D311}" srcOrd="1" destOrd="0" presId="urn:microsoft.com/office/officeart/2005/8/layout/hierarchy2"/>
    <dgm:cxn modelId="{B5FF8BC6-DD9E-4102-9167-CA978A55D2D8}" srcId="{7808B529-2099-4D82-AC1D-3FA3B2D5C832}" destId="{D0506287-C2A5-4E5A-97CB-EA834567826C}" srcOrd="0" destOrd="0" parTransId="{EF1BB0B3-2E2E-432E-B090-EE6CA76C2FF5}" sibTransId="{36406E95-FA5F-4B89-AC00-D85AFD020D4B}"/>
    <dgm:cxn modelId="{BA16D26D-A04E-4C21-9AF9-59867CAF4E97}" type="presOf" srcId="{35B28DDD-F049-4CF2-98E2-9DC766E0A171}" destId="{5EA6C647-B2DA-44BA-A8E4-45AB7AA30D5F}" srcOrd="0" destOrd="0" presId="urn:microsoft.com/office/officeart/2005/8/layout/hierarchy2"/>
    <dgm:cxn modelId="{4C24A4A5-2656-4124-9795-9AE2D8D30627}" type="presOf" srcId="{BCBAD23E-7DCB-48A4-B5F3-229070599E91}" destId="{658C7EC3-5AF0-4490-8A18-0011B7BE264A}" srcOrd="0" destOrd="0" presId="urn:microsoft.com/office/officeart/2005/8/layout/hierarchy2"/>
    <dgm:cxn modelId="{F2569944-887F-4156-B8B8-96A8D3AF2468}" type="presOf" srcId="{89EE0A95-1754-45FB-AFA2-A11CBAEFA0D4}" destId="{C16D23D1-CBCB-47A7-91CE-765EDF8C5C08}" srcOrd="0" destOrd="0" presId="urn:microsoft.com/office/officeart/2005/8/layout/hierarchy2"/>
    <dgm:cxn modelId="{C27F0793-F41C-4869-BB5D-3A3D9948B167}" type="presOf" srcId="{606DA4C2-074C-48BF-9F6E-3ED3FA62D329}" destId="{5978C5B4-F32B-477C-965B-6E10945CCACE}" srcOrd="1" destOrd="0" presId="urn:microsoft.com/office/officeart/2005/8/layout/hierarchy2"/>
    <dgm:cxn modelId="{8EF5DE93-271D-476C-97AF-5F428FDBD716}" type="presOf" srcId="{55EB44E3-452C-4779-BA1D-9CE9E8903923}" destId="{C0F2BB84-F4CB-410A-BB39-907C873DD8D3}" srcOrd="0" destOrd="0" presId="urn:microsoft.com/office/officeart/2005/8/layout/hierarchy2"/>
    <dgm:cxn modelId="{95154702-E2ED-49F8-967B-943094A2B3B2}" type="presOf" srcId="{C36260BB-4F80-44AD-92F0-F88F350E2143}" destId="{B12A1803-A254-4E24-A2B0-3646F5DCD52E}" srcOrd="0" destOrd="0" presId="urn:microsoft.com/office/officeart/2005/8/layout/hierarchy2"/>
    <dgm:cxn modelId="{177ADFD6-9D8E-4754-A7EB-D31EA42B107B}" type="presOf" srcId="{0E2D3C75-C0CE-415D-BBE7-8C2D55FAE743}" destId="{8E8869B4-3C59-4BB5-AA4D-A1D3D0ABCD3B}" srcOrd="1" destOrd="0" presId="urn:microsoft.com/office/officeart/2005/8/layout/hierarchy2"/>
    <dgm:cxn modelId="{FBF8446E-F5E7-4F90-8597-2A5190EEC69D}" srcId="{6131A003-98E4-48AA-BCC0-0E18CB43E930}" destId="{39F7010F-243D-4020-B497-C204BAE5FB74}" srcOrd="0" destOrd="0" parTransId="{8E4476F6-685C-4000-8120-981F2A6E23BE}" sibTransId="{A4F22714-D202-4711-B397-E8631520A131}"/>
    <dgm:cxn modelId="{BE3D39FC-7F89-42FD-A04F-4538EFD88828}" type="presOf" srcId="{760901F2-D605-404E-9ED9-047D1C0706C1}" destId="{5A60AC3E-C76A-4F82-A606-B8CA8E5A5E4A}" srcOrd="0" destOrd="0" presId="urn:microsoft.com/office/officeart/2005/8/layout/hierarchy2"/>
    <dgm:cxn modelId="{9A327A29-B71E-46E2-908A-8545209DBD36}" type="presOf" srcId="{F530B2F9-9BFD-4FCE-9532-0CDBA827A740}" destId="{93B7CB6A-94B6-4386-8198-667D55E9E0A6}" srcOrd="0" destOrd="0" presId="urn:microsoft.com/office/officeart/2005/8/layout/hierarchy2"/>
    <dgm:cxn modelId="{1325587B-5988-4537-A243-A2BC5EBA6EA8}" type="presOf" srcId="{F10AD546-FD60-46A7-896B-477EFD88FF75}" destId="{62D24FA3-43CD-46AA-A4E1-D5753D5EEC01}" srcOrd="1" destOrd="0" presId="urn:microsoft.com/office/officeart/2005/8/layout/hierarchy2"/>
    <dgm:cxn modelId="{D068E84B-4C84-4645-B614-711CB63375B8}" type="presOf" srcId="{0E2D3C75-C0CE-415D-BBE7-8C2D55FAE743}" destId="{100083A7-5957-4BA8-8090-0CCBE518A850}" srcOrd="0" destOrd="0" presId="urn:microsoft.com/office/officeart/2005/8/layout/hierarchy2"/>
    <dgm:cxn modelId="{E68C088F-F12D-4634-A2F8-7103758F3486}" type="presOf" srcId="{F530B2F9-9BFD-4FCE-9532-0CDBA827A740}" destId="{E3F036C5-11E1-41F9-92A9-FD2F5ED961CA}" srcOrd="1" destOrd="0" presId="urn:microsoft.com/office/officeart/2005/8/layout/hierarchy2"/>
    <dgm:cxn modelId="{56535CA3-7996-47A1-A458-A326F09F5F22}" type="presOf" srcId="{087D8E20-A3BB-4C2E-858D-615AEB5ACE74}" destId="{46597B15-3812-41B5-8743-71005A1C0858}" srcOrd="0" destOrd="0" presId="urn:microsoft.com/office/officeart/2005/8/layout/hierarchy2"/>
    <dgm:cxn modelId="{8B7FF2ED-9B68-48FF-8273-585B113409AD}" type="presOf" srcId="{4CB38910-05E7-4735-B48F-BAE6F34E9244}" destId="{C657B26F-0B34-4FA6-A750-ADF253A44D73}" srcOrd="0" destOrd="0" presId="urn:microsoft.com/office/officeart/2005/8/layout/hierarchy2"/>
    <dgm:cxn modelId="{60C98B5E-531B-458B-A0E6-7A0CDB38B6D5}" type="presOf" srcId="{8E4476F6-685C-4000-8120-981F2A6E23BE}" destId="{ED014CA6-2A0F-495D-AF89-EAFBB352E86F}" srcOrd="0" destOrd="0" presId="urn:microsoft.com/office/officeart/2005/8/layout/hierarchy2"/>
    <dgm:cxn modelId="{152F631C-CF27-4B71-8EE8-47E22CA44FFC}" srcId="{2C68D47F-A384-4B8E-B013-513FCEF659F1}" destId="{903B1B83-6E8A-45EA-B128-88D604B0478E}" srcOrd="0" destOrd="0" parTransId="{4EB87556-E2C9-4879-B897-215FA8065E1A}" sibTransId="{6C69E49D-04EE-4170-AEF9-2E9BB38D7206}"/>
    <dgm:cxn modelId="{F356B398-091B-4F2D-9610-69813B374F9B}" type="presOf" srcId="{2359DBE4-59F4-42B1-A9BC-969628D8B1BF}" destId="{0A45F356-52A6-444B-9984-8FC59677E7C2}" srcOrd="0" destOrd="0" presId="urn:microsoft.com/office/officeart/2005/8/layout/hierarchy2"/>
    <dgm:cxn modelId="{8EADE368-BAD1-4AEA-A485-C7F22D02F7BD}" type="presOf" srcId="{49DAE15E-ECE4-468F-BDF0-3294C06ABBA0}" destId="{60DBDDC2-FAC0-43A8-9A80-D47A00B78F43}" srcOrd="0" destOrd="0" presId="urn:microsoft.com/office/officeart/2005/8/layout/hierarchy2"/>
    <dgm:cxn modelId="{68EAEFEE-4D74-48B9-880F-A9B53E427ABE}" srcId="{0DD3213B-75A7-4BFF-B155-897B689FA1CE}" destId="{BCBAD23E-7DCB-48A4-B5F3-229070599E91}" srcOrd="0" destOrd="0" parTransId="{9E424292-799E-48E1-9802-5D41C903CEE7}" sibTransId="{C7C11D2B-2193-427A-B377-293EC12D6B2C}"/>
    <dgm:cxn modelId="{74B53239-BD08-4E98-A21F-ABC092E6DB4D}" type="presOf" srcId="{05021703-CFAE-41EC-BD53-D77EA42B691E}" destId="{1A09EB87-2FEF-4ECB-B128-0146C7E614F8}" srcOrd="0" destOrd="0" presId="urn:microsoft.com/office/officeart/2005/8/layout/hierarchy2"/>
    <dgm:cxn modelId="{8D57D5E9-3273-4F9F-AD41-EDD8ED6BDFB6}" type="presOf" srcId="{0127176F-AA70-411C-9712-9529507F9DD5}" destId="{9D1EFE72-E343-47F6-AB62-280162D10742}" srcOrd="1" destOrd="0" presId="urn:microsoft.com/office/officeart/2005/8/layout/hierarchy2"/>
    <dgm:cxn modelId="{A960B762-F776-465B-8822-6188CD8B3009}" type="presOf" srcId="{C36260BB-4F80-44AD-92F0-F88F350E2143}" destId="{78F52708-BA66-4418-A1CB-9AD55A0B995C}" srcOrd="1" destOrd="0" presId="urn:microsoft.com/office/officeart/2005/8/layout/hierarchy2"/>
    <dgm:cxn modelId="{1A80AB0A-1854-4E3D-BEBA-F983656BC0FF}" srcId="{2C68D47F-A384-4B8E-B013-513FCEF659F1}" destId="{2359DBE4-59F4-42B1-A9BC-969628D8B1BF}" srcOrd="1" destOrd="0" parTransId="{0127176F-AA70-411C-9712-9529507F9DD5}" sibTransId="{882D04B8-942E-41E6-AC84-7FA723014E18}"/>
    <dgm:cxn modelId="{03DB6B81-C3B7-4EA6-8FDB-2961F3974123}" type="presParOf" srcId="{46597B15-3812-41B5-8743-71005A1C0858}" destId="{5ABD5E0E-0958-4C51-B137-A88DABFF96CA}" srcOrd="0" destOrd="0" presId="urn:microsoft.com/office/officeart/2005/8/layout/hierarchy2"/>
    <dgm:cxn modelId="{C59EEB87-8CC6-4799-BC29-E263CB873FF7}" type="presParOf" srcId="{5ABD5E0E-0958-4C51-B137-A88DABFF96CA}" destId="{5A60AC3E-C76A-4F82-A606-B8CA8E5A5E4A}" srcOrd="0" destOrd="0" presId="urn:microsoft.com/office/officeart/2005/8/layout/hierarchy2"/>
    <dgm:cxn modelId="{78F76E11-B415-4EEA-B462-E5CA7EB43C4D}" type="presParOf" srcId="{5ABD5E0E-0958-4C51-B137-A88DABFF96CA}" destId="{63769795-B79A-43F6-BBF0-ACAC9CE3C500}" srcOrd="1" destOrd="0" presId="urn:microsoft.com/office/officeart/2005/8/layout/hierarchy2"/>
    <dgm:cxn modelId="{62C78C17-A6D1-4C0C-8A54-E9A7834E0D78}" type="presParOf" srcId="{63769795-B79A-43F6-BBF0-ACAC9CE3C500}" destId="{82246F78-8768-4632-AF5F-4B552F796273}" srcOrd="0" destOrd="0" presId="urn:microsoft.com/office/officeart/2005/8/layout/hierarchy2"/>
    <dgm:cxn modelId="{CCC30838-88AC-48F9-A313-50E88687572D}" type="presParOf" srcId="{82246F78-8768-4632-AF5F-4B552F796273}" destId="{73087DEC-A9B6-4D0C-AA4A-9EF6304DC09F}" srcOrd="0" destOrd="0" presId="urn:microsoft.com/office/officeart/2005/8/layout/hierarchy2"/>
    <dgm:cxn modelId="{BCBF3F9E-D94A-4F2F-9D38-316238DC9E3D}" type="presParOf" srcId="{63769795-B79A-43F6-BBF0-ACAC9CE3C500}" destId="{E233A987-0298-4857-AA52-E7E894BC1FF8}" srcOrd="1" destOrd="0" presId="urn:microsoft.com/office/officeart/2005/8/layout/hierarchy2"/>
    <dgm:cxn modelId="{B844D5E5-B760-4B84-9796-A51DAAD8443F}" type="presParOf" srcId="{E233A987-0298-4857-AA52-E7E894BC1FF8}" destId="{CFB83552-E31A-465D-9ABC-699728DCA3F3}" srcOrd="0" destOrd="0" presId="urn:microsoft.com/office/officeart/2005/8/layout/hierarchy2"/>
    <dgm:cxn modelId="{51304AB9-5362-4224-A41A-DEF2FAF8F893}" type="presParOf" srcId="{E233A987-0298-4857-AA52-E7E894BC1FF8}" destId="{C0567013-8564-4745-8175-0890DF88DF22}" srcOrd="1" destOrd="0" presId="urn:microsoft.com/office/officeart/2005/8/layout/hierarchy2"/>
    <dgm:cxn modelId="{61E5DE64-5E40-481F-99D0-65DEEB811E59}" type="presParOf" srcId="{C0567013-8564-4745-8175-0890DF88DF22}" destId="{5F6AF994-0C66-444D-92C5-84366CC01CE5}" srcOrd="0" destOrd="0" presId="urn:microsoft.com/office/officeart/2005/8/layout/hierarchy2"/>
    <dgm:cxn modelId="{54389999-29C7-4E28-B983-4E8793275421}" type="presParOf" srcId="{5F6AF994-0C66-444D-92C5-84366CC01CE5}" destId="{C5D29ED7-3425-44C8-8574-E3FB36DBD550}" srcOrd="0" destOrd="0" presId="urn:microsoft.com/office/officeart/2005/8/layout/hierarchy2"/>
    <dgm:cxn modelId="{F25CE344-4913-4E82-9981-F68080AACC83}" type="presParOf" srcId="{C0567013-8564-4745-8175-0890DF88DF22}" destId="{7BDE942B-A384-423B-9591-EFB7081375FF}" srcOrd="1" destOrd="0" presId="urn:microsoft.com/office/officeart/2005/8/layout/hierarchy2"/>
    <dgm:cxn modelId="{9A8CE2AD-126E-42F9-A297-15912EEA4581}" type="presParOf" srcId="{7BDE942B-A384-423B-9591-EFB7081375FF}" destId="{658C7EC3-5AF0-4490-8A18-0011B7BE264A}" srcOrd="0" destOrd="0" presId="urn:microsoft.com/office/officeart/2005/8/layout/hierarchy2"/>
    <dgm:cxn modelId="{38399980-CC44-4A37-88E7-11CF075D23D0}" type="presParOf" srcId="{7BDE942B-A384-423B-9591-EFB7081375FF}" destId="{06B05E62-D0A9-4579-B6E3-D43B8DA5762F}" srcOrd="1" destOrd="0" presId="urn:microsoft.com/office/officeart/2005/8/layout/hierarchy2"/>
    <dgm:cxn modelId="{A8E5A407-7D1B-4A35-B279-9A43C3918C98}" type="presParOf" srcId="{C0567013-8564-4745-8175-0890DF88DF22}" destId="{100083A7-5957-4BA8-8090-0CCBE518A850}" srcOrd="2" destOrd="0" presId="urn:microsoft.com/office/officeart/2005/8/layout/hierarchy2"/>
    <dgm:cxn modelId="{4682E621-BBC5-4208-B5E1-6C33CF82A167}" type="presParOf" srcId="{100083A7-5957-4BA8-8090-0CCBE518A850}" destId="{8E8869B4-3C59-4BB5-AA4D-A1D3D0ABCD3B}" srcOrd="0" destOrd="0" presId="urn:microsoft.com/office/officeart/2005/8/layout/hierarchy2"/>
    <dgm:cxn modelId="{960C5B6E-54F9-42E5-B8A0-A666B137A073}" type="presParOf" srcId="{C0567013-8564-4745-8175-0890DF88DF22}" destId="{5D87A9F3-13AD-4B4A-8E15-F9EC0ACB06C0}" srcOrd="3" destOrd="0" presId="urn:microsoft.com/office/officeart/2005/8/layout/hierarchy2"/>
    <dgm:cxn modelId="{323E81F7-0082-4182-AB7B-95EFC0355F01}" type="presParOf" srcId="{5D87A9F3-13AD-4B4A-8E15-F9EC0ACB06C0}" destId="{186B5473-F501-4A4E-AB44-2BACD340793A}" srcOrd="0" destOrd="0" presId="urn:microsoft.com/office/officeart/2005/8/layout/hierarchy2"/>
    <dgm:cxn modelId="{E36AA91D-2294-4F6D-81AF-CC80FE99CBE6}" type="presParOf" srcId="{5D87A9F3-13AD-4B4A-8E15-F9EC0ACB06C0}" destId="{17D93A8B-C232-4D93-A3E1-A378B400E4BB}" srcOrd="1" destOrd="0" presId="urn:microsoft.com/office/officeart/2005/8/layout/hierarchy2"/>
    <dgm:cxn modelId="{C288D703-19FA-426E-8D08-544858F35809}" type="presParOf" srcId="{C0567013-8564-4745-8175-0890DF88DF22}" destId="{C16D23D1-CBCB-47A7-91CE-765EDF8C5C08}" srcOrd="4" destOrd="0" presId="urn:microsoft.com/office/officeart/2005/8/layout/hierarchy2"/>
    <dgm:cxn modelId="{B33BE14D-CE02-4BDD-A79A-2B230B216987}" type="presParOf" srcId="{C16D23D1-CBCB-47A7-91CE-765EDF8C5C08}" destId="{8314A5DF-A592-41F5-9A3A-536582F20F0D}" srcOrd="0" destOrd="0" presId="urn:microsoft.com/office/officeart/2005/8/layout/hierarchy2"/>
    <dgm:cxn modelId="{25B18E8D-8E18-4662-93C3-59E6AE542D20}" type="presParOf" srcId="{C0567013-8564-4745-8175-0890DF88DF22}" destId="{C10E7CE6-3CBC-4F9F-BCB4-BA709D9E596D}" srcOrd="5" destOrd="0" presId="urn:microsoft.com/office/officeart/2005/8/layout/hierarchy2"/>
    <dgm:cxn modelId="{CB6A7FA1-8A5C-4318-8127-D5360744BBEA}" type="presParOf" srcId="{C10E7CE6-3CBC-4F9F-BCB4-BA709D9E596D}" destId="{78AFD4FD-4B06-4AF6-936B-B2152D8C906A}" srcOrd="0" destOrd="0" presId="urn:microsoft.com/office/officeart/2005/8/layout/hierarchy2"/>
    <dgm:cxn modelId="{F488C0B8-ACC2-4815-9558-96BBC8616039}" type="presParOf" srcId="{C10E7CE6-3CBC-4F9F-BCB4-BA709D9E596D}" destId="{5FD1AE70-C0DA-4BF9-8BAA-69BAC68F5D4B}" srcOrd="1" destOrd="0" presId="urn:microsoft.com/office/officeart/2005/8/layout/hierarchy2"/>
    <dgm:cxn modelId="{493AC107-98F4-4B4C-8F11-FC4E7CBE9166}" type="presParOf" srcId="{C0567013-8564-4745-8175-0890DF88DF22}" destId="{B12A1803-A254-4E24-A2B0-3646F5DCD52E}" srcOrd="6" destOrd="0" presId="urn:microsoft.com/office/officeart/2005/8/layout/hierarchy2"/>
    <dgm:cxn modelId="{26F626B5-B2D3-4E02-9F4C-3517C13479E6}" type="presParOf" srcId="{B12A1803-A254-4E24-A2B0-3646F5DCD52E}" destId="{78F52708-BA66-4418-A1CB-9AD55A0B995C}" srcOrd="0" destOrd="0" presId="urn:microsoft.com/office/officeart/2005/8/layout/hierarchy2"/>
    <dgm:cxn modelId="{41E94235-C61D-4143-8643-0C51FE42FBB5}" type="presParOf" srcId="{C0567013-8564-4745-8175-0890DF88DF22}" destId="{67D90FA8-141A-4586-A12B-A74207462C85}" srcOrd="7" destOrd="0" presId="urn:microsoft.com/office/officeart/2005/8/layout/hierarchy2"/>
    <dgm:cxn modelId="{B229EE05-199F-48D8-AAEF-B18AE5588A48}" type="presParOf" srcId="{67D90FA8-141A-4586-A12B-A74207462C85}" destId="{B41873DC-002C-44C2-9A03-CBEACB355445}" srcOrd="0" destOrd="0" presId="urn:microsoft.com/office/officeart/2005/8/layout/hierarchy2"/>
    <dgm:cxn modelId="{BAFA0E2B-46BA-4471-971A-EE3EB564C96F}" type="presParOf" srcId="{67D90FA8-141A-4586-A12B-A74207462C85}" destId="{9BE10D8F-8C2B-4F80-BA1F-CB13A5BCF757}" srcOrd="1" destOrd="0" presId="urn:microsoft.com/office/officeart/2005/8/layout/hierarchy2"/>
    <dgm:cxn modelId="{E89D1F34-C901-466E-80DA-213F1DD845DF}" type="presParOf" srcId="{63769795-B79A-43F6-BBF0-ACAC9CE3C500}" destId="{153E8BA1-9957-40E5-8304-7FC25EACC579}" srcOrd="2" destOrd="0" presId="urn:microsoft.com/office/officeart/2005/8/layout/hierarchy2"/>
    <dgm:cxn modelId="{942CBD43-82C2-4BE0-8745-7D435C3D889F}" type="presParOf" srcId="{153E8BA1-9957-40E5-8304-7FC25EACC579}" destId="{277ABDC4-4E5B-4220-9CA3-701C7C27C161}" srcOrd="0" destOrd="0" presId="urn:microsoft.com/office/officeart/2005/8/layout/hierarchy2"/>
    <dgm:cxn modelId="{F87E6E3A-FCD4-463E-A207-95A7F5745244}" type="presParOf" srcId="{63769795-B79A-43F6-BBF0-ACAC9CE3C500}" destId="{0A18F547-7076-4915-BFDF-F8CBEFC9A64B}" srcOrd="3" destOrd="0" presId="urn:microsoft.com/office/officeart/2005/8/layout/hierarchy2"/>
    <dgm:cxn modelId="{B69729CC-B660-48E8-86EC-F7FBEC25AF0C}" type="presParOf" srcId="{0A18F547-7076-4915-BFDF-F8CBEFC9A64B}" destId="{FF89CD6B-985D-4895-9F7C-8B6AA78B82C8}" srcOrd="0" destOrd="0" presId="urn:microsoft.com/office/officeart/2005/8/layout/hierarchy2"/>
    <dgm:cxn modelId="{4E6CF0B7-2279-4A1C-9D46-C9F932FF0D61}" type="presParOf" srcId="{0A18F547-7076-4915-BFDF-F8CBEFC9A64B}" destId="{1754227A-0AB6-4170-9A2F-EEA924131637}" srcOrd="1" destOrd="0" presId="urn:microsoft.com/office/officeart/2005/8/layout/hierarchy2"/>
    <dgm:cxn modelId="{022CF585-EB8B-48E5-B7BF-78B8797A0D6A}" type="presParOf" srcId="{1754227A-0AB6-4170-9A2F-EEA924131637}" destId="{56D8B243-B960-449E-A222-79D0376899B9}" srcOrd="0" destOrd="0" presId="urn:microsoft.com/office/officeart/2005/8/layout/hierarchy2"/>
    <dgm:cxn modelId="{FA20CD3E-9AB6-4ED6-BAC5-18484506B2E8}" type="presParOf" srcId="{56D8B243-B960-449E-A222-79D0376899B9}" destId="{4F78D856-4D7B-486C-AADE-F9E12925F6D2}" srcOrd="0" destOrd="0" presId="urn:microsoft.com/office/officeart/2005/8/layout/hierarchy2"/>
    <dgm:cxn modelId="{A47A9F57-CB4B-490A-9F87-4C63CC97CDE7}" type="presParOf" srcId="{1754227A-0AB6-4170-9A2F-EEA924131637}" destId="{ED6C1B5E-9D4C-441C-836B-0C47BC812E86}" srcOrd="1" destOrd="0" presId="urn:microsoft.com/office/officeart/2005/8/layout/hierarchy2"/>
    <dgm:cxn modelId="{608860B7-8055-404D-B288-FF9C006F8343}" type="presParOf" srcId="{ED6C1B5E-9D4C-441C-836B-0C47BC812E86}" destId="{8BE3EBE3-E6E4-4BBE-B4EF-0E6841938FAF}" srcOrd="0" destOrd="0" presId="urn:microsoft.com/office/officeart/2005/8/layout/hierarchy2"/>
    <dgm:cxn modelId="{C25AD27B-C726-4F1F-AB2A-77184F6FC097}" type="presParOf" srcId="{ED6C1B5E-9D4C-441C-836B-0C47BC812E86}" destId="{F50D867C-F955-44C7-9F39-1A875A552028}" srcOrd="1" destOrd="0" presId="urn:microsoft.com/office/officeart/2005/8/layout/hierarchy2"/>
    <dgm:cxn modelId="{72319A86-9CB0-4612-B7DA-FF69CE7A9FF0}" type="presParOf" srcId="{1754227A-0AB6-4170-9A2F-EEA924131637}" destId="{C2AE69BD-2A63-4519-81F4-DC68F32B3D92}" srcOrd="2" destOrd="0" presId="urn:microsoft.com/office/officeart/2005/8/layout/hierarchy2"/>
    <dgm:cxn modelId="{96538B12-40C1-4EB1-825B-16A4E3E57BE4}" type="presParOf" srcId="{C2AE69BD-2A63-4519-81F4-DC68F32B3D92}" destId="{9D1EFE72-E343-47F6-AB62-280162D10742}" srcOrd="0" destOrd="0" presId="urn:microsoft.com/office/officeart/2005/8/layout/hierarchy2"/>
    <dgm:cxn modelId="{E6DCAA0D-042F-45B5-910B-9A9C1AE4F19A}" type="presParOf" srcId="{1754227A-0AB6-4170-9A2F-EEA924131637}" destId="{5E047F71-EB3D-476D-A013-1A8605ECB6C8}" srcOrd="3" destOrd="0" presId="urn:microsoft.com/office/officeart/2005/8/layout/hierarchy2"/>
    <dgm:cxn modelId="{56C5DB07-8944-4DA3-A21E-85B7EC03E863}" type="presParOf" srcId="{5E047F71-EB3D-476D-A013-1A8605ECB6C8}" destId="{0A45F356-52A6-444B-9984-8FC59677E7C2}" srcOrd="0" destOrd="0" presId="urn:microsoft.com/office/officeart/2005/8/layout/hierarchy2"/>
    <dgm:cxn modelId="{6E47E68F-9020-44E0-A9CD-B59A8ACF4B5B}" type="presParOf" srcId="{5E047F71-EB3D-476D-A013-1A8605ECB6C8}" destId="{6AE1A034-E360-4CA4-B254-94856664A6DE}" srcOrd="1" destOrd="0" presId="urn:microsoft.com/office/officeart/2005/8/layout/hierarchy2"/>
    <dgm:cxn modelId="{45BC1929-9B9F-457C-B9C3-05CD4D62E683}" type="presParOf" srcId="{63769795-B79A-43F6-BBF0-ACAC9CE3C500}" destId="{AE4F5515-A4F6-4F64-84E3-B197F5016D08}" srcOrd="4" destOrd="0" presId="urn:microsoft.com/office/officeart/2005/8/layout/hierarchy2"/>
    <dgm:cxn modelId="{661D0F89-ADBC-4E95-9996-D2EC78B977E5}" type="presParOf" srcId="{AE4F5515-A4F6-4F64-84E3-B197F5016D08}" destId="{88DEED4D-2535-485B-B619-FDCA55555709}" srcOrd="0" destOrd="0" presId="urn:microsoft.com/office/officeart/2005/8/layout/hierarchy2"/>
    <dgm:cxn modelId="{DA0487E4-7B21-440E-BAA1-D49FABFAB9CA}" type="presParOf" srcId="{63769795-B79A-43F6-BBF0-ACAC9CE3C500}" destId="{0B1838D3-E951-4920-899A-B643206A16CC}" srcOrd="5" destOrd="0" presId="urn:microsoft.com/office/officeart/2005/8/layout/hierarchy2"/>
    <dgm:cxn modelId="{E0B5C3F5-70FC-4C5F-92B8-11BCC50991EA}" type="presParOf" srcId="{0B1838D3-E951-4920-899A-B643206A16CC}" destId="{1FA6394C-8321-478C-8496-611D8A91388B}" srcOrd="0" destOrd="0" presId="urn:microsoft.com/office/officeart/2005/8/layout/hierarchy2"/>
    <dgm:cxn modelId="{69FEC1AE-653B-44FA-9229-F9809A3B705C}" type="presParOf" srcId="{0B1838D3-E951-4920-899A-B643206A16CC}" destId="{BF2FD8F7-02D0-45EF-8EE2-C56D3D9C3646}" srcOrd="1" destOrd="0" presId="urn:microsoft.com/office/officeart/2005/8/layout/hierarchy2"/>
    <dgm:cxn modelId="{7BAA8B52-D76D-4737-BF64-C26056924037}" type="presParOf" srcId="{BF2FD8F7-02D0-45EF-8EE2-C56D3D9C3646}" destId="{6A7A9D1D-827C-485F-BA62-A6CF3B7691F5}" srcOrd="0" destOrd="0" presId="urn:microsoft.com/office/officeart/2005/8/layout/hierarchy2"/>
    <dgm:cxn modelId="{D78F3735-C110-4958-9DA3-8A280A8D6EE4}" type="presParOf" srcId="{6A7A9D1D-827C-485F-BA62-A6CF3B7691F5}" destId="{7D299853-81A4-46CF-9C17-F2067F711A30}" srcOrd="0" destOrd="0" presId="urn:microsoft.com/office/officeart/2005/8/layout/hierarchy2"/>
    <dgm:cxn modelId="{808A9C7F-ABAC-4D23-A659-E2CAA17F35F6}" type="presParOf" srcId="{BF2FD8F7-02D0-45EF-8EE2-C56D3D9C3646}" destId="{40A9CF7C-3D3F-4789-A5DB-33E9466A104B}" srcOrd="1" destOrd="0" presId="urn:microsoft.com/office/officeart/2005/8/layout/hierarchy2"/>
    <dgm:cxn modelId="{857FC383-B2E7-42F0-9B30-ED15F02B1C29}" type="presParOf" srcId="{40A9CF7C-3D3F-4789-A5DB-33E9466A104B}" destId="{30B57CC1-C662-4788-B114-EDD4B7AA07D9}" srcOrd="0" destOrd="0" presId="urn:microsoft.com/office/officeart/2005/8/layout/hierarchy2"/>
    <dgm:cxn modelId="{ED1E4246-3F03-418D-8B20-42654591CE8B}" type="presParOf" srcId="{40A9CF7C-3D3F-4789-A5DB-33E9466A104B}" destId="{096EFBA8-9DE3-4DAA-AFAA-893AE0071F1F}" srcOrd="1" destOrd="0" presId="urn:microsoft.com/office/officeart/2005/8/layout/hierarchy2"/>
    <dgm:cxn modelId="{98B86091-3058-4A5A-9176-8AD99FDD2A74}" type="presParOf" srcId="{BF2FD8F7-02D0-45EF-8EE2-C56D3D9C3646}" destId="{7D96203D-0188-4EE2-880A-576426430071}" srcOrd="2" destOrd="0" presId="urn:microsoft.com/office/officeart/2005/8/layout/hierarchy2"/>
    <dgm:cxn modelId="{49A7E059-8686-4CCB-8BDC-BAB5EAE5C25F}" type="presParOf" srcId="{7D96203D-0188-4EE2-880A-576426430071}" destId="{5978C5B4-F32B-477C-965B-6E10945CCACE}" srcOrd="0" destOrd="0" presId="urn:microsoft.com/office/officeart/2005/8/layout/hierarchy2"/>
    <dgm:cxn modelId="{4098DDC8-E4D8-4AF1-B935-BFA39708B8EF}" type="presParOf" srcId="{BF2FD8F7-02D0-45EF-8EE2-C56D3D9C3646}" destId="{EC8B2609-EA1E-4A41-BEB3-0152C6D8CFC7}" srcOrd="3" destOrd="0" presId="urn:microsoft.com/office/officeart/2005/8/layout/hierarchy2"/>
    <dgm:cxn modelId="{329B5290-6F81-4555-9A91-F1CCEB8FC85B}" type="presParOf" srcId="{EC8B2609-EA1E-4A41-BEB3-0152C6D8CFC7}" destId="{C0F2BB84-F4CB-410A-BB39-907C873DD8D3}" srcOrd="0" destOrd="0" presId="urn:microsoft.com/office/officeart/2005/8/layout/hierarchy2"/>
    <dgm:cxn modelId="{10773ECD-8D62-4B92-B09A-E7DDA7A748E7}" type="presParOf" srcId="{EC8B2609-EA1E-4A41-BEB3-0152C6D8CFC7}" destId="{053620C8-32CC-4AFD-95A1-AE1A39B3B160}" srcOrd="1" destOrd="0" presId="urn:microsoft.com/office/officeart/2005/8/layout/hierarchy2"/>
    <dgm:cxn modelId="{31031F46-E75A-4A45-AB24-718C62D9D846}" type="presParOf" srcId="{BF2FD8F7-02D0-45EF-8EE2-C56D3D9C3646}" destId="{86CE83D5-717E-4DFE-8CF2-72D9A3DD102E}" srcOrd="4" destOrd="0" presId="urn:microsoft.com/office/officeart/2005/8/layout/hierarchy2"/>
    <dgm:cxn modelId="{B701EDF9-CE7C-404E-B15D-3AE8EB126B1C}" type="presParOf" srcId="{86CE83D5-717E-4DFE-8CF2-72D9A3DD102E}" destId="{62D24FA3-43CD-46AA-A4E1-D5753D5EEC01}" srcOrd="0" destOrd="0" presId="urn:microsoft.com/office/officeart/2005/8/layout/hierarchy2"/>
    <dgm:cxn modelId="{3727E061-17D8-4720-9B1D-4EFB247CE179}" type="presParOf" srcId="{BF2FD8F7-02D0-45EF-8EE2-C56D3D9C3646}" destId="{AE4774C1-3197-4406-92DE-DE1CD3D960C1}" srcOrd="5" destOrd="0" presId="urn:microsoft.com/office/officeart/2005/8/layout/hierarchy2"/>
    <dgm:cxn modelId="{542F16EF-3A45-4883-814C-C20E55BB8BF2}" type="presParOf" srcId="{AE4774C1-3197-4406-92DE-DE1CD3D960C1}" destId="{C657B26F-0B34-4FA6-A750-ADF253A44D73}" srcOrd="0" destOrd="0" presId="urn:microsoft.com/office/officeart/2005/8/layout/hierarchy2"/>
    <dgm:cxn modelId="{2B617B61-D997-4D61-901B-054D3436FB7A}" type="presParOf" srcId="{AE4774C1-3197-4406-92DE-DE1CD3D960C1}" destId="{4B666006-7DA6-4E24-9F8F-A0699D86DB92}" srcOrd="1" destOrd="0" presId="urn:microsoft.com/office/officeart/2005/8/layout/hierarchy2"/>
    <dgm:cxn modelId="{6FED2F0E-9B97-4FA5-9368-0ED5071EBB46}" type="presParOf" srcId="{BF2FD8F7-02D0-45EF-8EE2-C56D3D9C3646}" destId="{93B7CB6A-94B6-4386-8198-667D55E9E0A6}" srcOrd="6" destOrd="0" presId="urn:microsoft.com/office/officeart/2005/8/layout/hierarchy2"/>
    <dgm:cxn modelId="{92C70BA4-6456-45E9-A8B4-801CDFD8D0ED}" type="presParOf" srcId="{93B7CB6A-94B6-4386-8198-667D55E9E0A6}" destId="{E3F036C5-11E1-41F9-92A9-FD2F5ED961CA}" srcOrd="0" destOrd="0" presId="urn:microsoft.com/office/officeart/2005/8/layout/hierarchy2"/>
    <dgm:cxn modelId="{1B5DD9B4-77F5-4BA3-9496-2EBAE65EF473}" type="presParOf" srcId="{BF2FD8F7-02D0-45EF-8EE2-C56D3D9C3646}" destId="{38A83B6D-DAD4-4604-A338-1FC702D6D0CE}" srcOrd="7" destOrd="0" presId="urn:microsoft.com/office/officeart/2005/8/layout/hierarchy2"/>
    <dgm:cxn modelId="{79A9730B-1DEB-4B78-B31B-8A13A521DE5A}" type="presParOf" srcId="{38A83B6D-DAD4-4604-A338-1FC702D6D0CE}" destId="{60DBDDC2-FAC0-43A8-9A80-D47A00B78F43}" srcOrd="0" destOrd="0" presId="urn:microsoft.com/office/officeart/2005/8/layout/hierarchy2"/>
    <dgm:cxn modelId="{C45518C5-C6E0-4A3A-BB75-C6A3B3D8A9A0}" type="presParOf" srcId="{38A83B6D-DAD4-4604-A338-1FC702D6D0CE}" destId="{76F4C53D-00E5-490D-B561-DB2A7E15E0A3}" srcOrd="1" destOrd="0" presId="urn:microsoft.com/office/officeart/2005/8/layout/hierarchy2"/>
    <dgm:cxn modelId="{35F93B36-CA67-4854-9B83-2D89F166FBFB}" type="presParOf" srcId="{BF2FD8F7-02D0-45EF-8EE2-C56D3D9C3646}" destId="{86AFDC84-02E9-4F9A-AECA-40B05F0AA190}" srcOrd="8" destOrd="0" presId="urn:microsoft.com/office/officeart/2005/8/layout/hierarchy2"/>
    <dgm:cxn modelId="{69D5722F-A448-439C-9CB9-FDA7525D9369}" type="presParOf" srcId="{86AFDC84-02E9-4F9A-AECA-40B05F0AA190}" destId="{71DE0844-410D-4F9E-B52D-A3448520D311}" srcOrd="0" destOrd="0" presId="urn:microsoft.com/office/officeart/2005/8/layout/hierarchy2"/>
    <dgm:cxn modelId="{724EE33C-5F98-440F-AC5D-559A0943A730}" type="presParOf" srcId="{BF2FD8F7-02D0-45EF-8EE2-C56D3D9C3646}" destId="{7BBB91C1-297D-44E3-A4A9-D1CADC0D5AD8}" srcOrd="9" destOrd="0" presId="urn:microsoft.com/office/officeart/2005/8/layout/hierarchy2"/>
    <dgm:cxn modelId="{36735B56-1094-45EF-92BE-D024FEC55F75}" type="presParOf" srcId="{7BBB91C1-297D-44E3-A4A9-D1CADC0D5AD8}" destId="{5A8141D3-E70C-4B91-BA4A-AAAA846EB3C2}" srcOrd="0" destOrd="0" presId="urn:microsoft.com/office/officeart/2005/8/layout/hierarchy2"/>
    <dgm:cxn modelId="{78B3858D-7471-4B84-A124-E1A60E943411}" type="presParOf" srcId="{7BBB91C1-297D-44E3-A4A9-D1CADC0D5AD8}" destId="{21820F63-F7CD-4BB1-9240-EC078DF9100E}" srcOrd="1" destOrd="0" presId="urn:microsoft.com/office/officeart/2005/8/layout/hierarchy2"/>
    <dgm:cxn modelId="{69F94597-1ACB-4528-A1C6-6BE6B2347C15}" type="presParOf" srcId="{63769795-B79A-43F6-BBF0-ACAC9CE3C500}" destId="{5EA6C647-B2DA-44BA-A8E4-45AB7AA30D5F}" srcOrd="6" destOrd="0" presId="urn:microsoft.com/office/officeart/2005/8/layout/hierarchy2"/>
    <dgm:cxn modelId="{1594E4F3-C215-4A82-AB4A-F33769700E67}" type="presParOf" srcId="{5EA6C647-B2DA-44BA-A8E4-45AB7AA30D5F}" destId="{4BFC8341-E224-4B08-9F5D-5603F9E81D3E}" srcOrd="0" destOrd="0" presId="urn:microsoft.com/office/officeart/2005/8/layout/hierarchy2"/>
    <dgm:cxn modelId="{C011B021-9CF5-4D71-B3B0-7815A9D5D68F}" type="presParOf" srcId="{63769795-B79A-43F6-BBF0-ACAC9CE3C500}" destId="{9C17A154-882F-41C3-AFA1-3C682D2797A0}" srcOrd="7" destOrd="0" presId="urn:microsoft.com/office/officeart/2005/8/layout/hierarchy2"/>
    <dgm:cxn modelId="{AA499E80-2105-4FFE-9889-BB930BD2FEB6}" type="presParOf" srcId="{9C17A154-882F-41C3-AFA1-3C682D2797A0}" destId="{0D1F95EA-CCFD-49C9-A7A1-4B7C48570B5C}" srcOrd="0" destOrd="0" presId="urn:microsoft.com/office/officeart/2005/8/layout/hierarchy2"/>
    <dgm:cxn modelId="{C94F0672-3EB7-4443-9349-C80B17B7116D}" type="presParOf" srcId="{9C17A154-882F-41C3-AFA1-3C682D2797A0}" destId="{C71CF78C-EE41-4CBC-AB73-4884F9B7499A}" srcOrd="1" destOrd="0" presId="urn:microsoft.com/office/officeart/2005/8/layout/hierarchy2"/>
    <dgm:cxn modelId="{EEAC98BA-8B98-4651-B1FA-1D95AA64A5C5}" type="presParOf" srcId="{C71CF78C-EE41-4CBC-AB73-4884F9B7499A}" destId="{ED014CA6-2A0F-495D-AF89-EAFBB352E86F}" srcOrd="0" destOrd="0" presId="urn:microsoft.com/office/officeart/2005/8/layout/hierarchy2"/>
    <dgm:cxn modelId="{8785D205-2A32-4555-B380-666D69DE0036}" type="presParOf" srcId="{ED014CA6-2A0F-495D-AF89-EAFBB352E86F}" destId="{EC41F4D6-52BC-46A4-BD01-B19D248DA5C2}" srcOrd="0" destOrd="0" presId="urn:microsoft.com/office/officeart/2005/8/layout/hierarchy2"/>
    <dgm:cxn modelId="{362098A6-E895-4C41-9B66-191907F94E65}" type="presParOf" srcId="{C71CF78C-EE41-4CBC-AB73-4884F9B7499A}" destId="{75452CC8-D833-420C-BA0F-616E5B345ECB}" srcOrd="1" destOrd="0" presId="urn:microsoft.com/office/officeart/2005/8/layout/hierarchy2"/>
    <dgm:cxn modelId="{D6BF19A3-F7D0-4A41-BAC5-1719746F26B4}" type="presParOf" srcId="{75452CC8-D833-420C-BA0F-616E5B345ECB}" destId="{EE16ED22-B1E9-441D-A41B-A60CA2E52C77}" srcOrd="0" destOrd="0" presId="urn:microsoft.com/office/officeart/2005/8/layout/hierarchy2"/>
    <dgm:cxn modelId="{5D1F6E1D-AA4B-43A4-8B22-DC8C800319FC}" type="presParOf" srcId="{75452CC8-D833-420C-BA0F-616E5B345ECB}" destId="{2068741D-0E0D-4C52-A786-CDC61A96BBF7}" srcOrd="1" destOrd="0" presId="urn:microsoft.com/office/officeart/2005/8/layout/hierarchy2"/>
    <dgm:cxn modelId="{0C22E7C2-76A5-4F12-93E4-F823E3C4BBFF}" type="presParOf" srcId="{C71CF78C-EE41-4CBC-AB73-4884F9B7499A}" destId="{5583891E-CDBC-42D3-84A4-226468786B6C}" srcOrd="2" destOrd="0" presId="urn:microsoft.com/office/officeart/2005/8/layout/hierarchy2"/>
    <dgm:cxn modelId="{248AADA6-2692-4468-9A08-4EB5BA16111B}" type="presParOf" srcId="{5583891E-CDBC-42D3-84A4-226468786B6C}" destId="{69662296-1717-4B19-AD4E-DB45964ACA2B}" srcOrd="0" destOrd="0" presId="urn:microsoft.com/office/officeart/2005/8/layout/hierarchy2"/>
    <dgm:cxn modelId="{7B009528-59E9-4A68-9FA2-F34E5965C0EE}" type="presParOf" srcId="{C71CF78C-EE41-4CBC-AB73-4884F9B7499A}" destId="{66471CA8-664B-458C-9A77-00E8319E6CCA}" srcOrd="3" destOrd="0" presId="urn:microsoft.com/office/officeart/2005/8/layout/hierarchy2"/>
    <dgm:cxn modelId="{3C56EEF2-B162-492B-A031-03E53CAAE461}" type="presParOf" srcId="{66471CA8-664B-458C-9A77-00E8319E6CCA}" destId="{1A09EB87-2FEF-4ECB-B128-0146C7E614F8}" srcOrd="0" destOrd="0" presId="urn:microsoft.com/office/officeart/2005/8/layout/hierarchy2"/>
    <dgm:cxn modelId="{658D2A38-5706-45FB-8876-6327041713C9}" type="presParOf" srcId="{66471CA8-664B-458C-9A77-00E8319E6CCA}" destId="{49D76D1E-28DE-4D74-9A7B-C0E10B2BA15D}" srcOrd="1" destOrd="0" presId="urn:microsoft.com/office/officeart/2005/8/layout/hierarchy2"/>
  </dgm:cxnLst>
  <dgm:bg/>
  <dgm:whole>
    <a:ln>
      <a:noFill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5A60AC3E-C76A-4F82-A606-B8CA8E5A5E4A}">
      <dsp:nvSpPr>
        <dsp:cNvPr id="0" name=""/>
        <dsp:cNvSpPr/>
      </dsp:nvSpPr>
      <dsp:spPr>
        <a:xfrm>
          <a:off x="228600" y="2057401"/>
          <a:ext cx="2047347" cy="1023673"/>
        </a:xfrm>
        <a:prstGeom prst="roundRect">
          <a:avLst>
            <a:gd name="adj" fmla="val 10000"/>
          </a:avLst>
        </a:prstGeom>
        <a:solidFill>
          <a:schemeClr val="dk1"/>
        </a:solidFill>
        <a:ln w="55000" cap="flat" cmpd="thickThin" algn="ctr">
          <a:solidFill>
            <a:schemeClr val="dk1">
              <a:shade val="50000"/>
            </a:schemeClr>
          </a:solidFill>
          <a:prstDash val="solid"/>
        </a:ln>
        <a:effectLst/>
      </dsp:spPr>
      <dsp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/>
            <a:t>Health Determinants</a:t>
          </a:r>
          <a:endParaRPr lang="en-US" sz="1400" b="1" kern="1200" dirty="0"/>
        </a:p>
      </dsp:txBody>
      <dsp:txXfrm>
        <a:off x="228600" y="2057401"/>
        <a:ext cx="2047347" cy="1023673"/>
      </dsp:txXfrm>
    </dsp:sp>
    <dsp:sp modelId="{82246F78-8768-4632-AF5F-4B552F796273}">
      <dsp:nvSpPr>
        <dsp:cNvPr id="0" name=""/>
        <dsp:cNvSpPr/>
      </dsp:nvSpPr>
      <dsp:spPr>
        <a:xfrm rot="17217889">
          <a:off x="1595307" y="1644068"/>
          <a:ext cx="1922129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1922129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217889">
        <a:off x="2508319" y="1601941"/>
        <a:ext cx="96106" cy="96106"/>
      </dsp:txXfrm>
    </dsp:sp>
    <dsp:sp modelId="{CFB83552-E31A-465D-9ABC-699728DCA3F3}">
      <dsp:nvSpPr>
        <dsp:cNvPr id="0" name=""/>
        <dsp:cNvSpPr/>
      </dsp:nvSpPr>
      <dsp:spPr>
        <a:xfrm>
          <a:off x="2836796" y="307746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/>
            <a:t>Health behaviors </a:t>
          </a:r>
          <a:br>
            <a:rPr lang="en-US" sz="1400" b="1" kern="1200" dirty="0" smtClean="0"/>
          </a:br>
          <a:r>
            <a:rPr lang="en-US" sz="1400" b="1" kern="1200" dirty="0" smtClean="0"/>
            <a:t>(30% of determinants)</a:t>
          </a:r>
          <a:endParaRPr lang="en-US" sz="1400" b="1" kern="1200" dirty="0"/>
        </a:p>
      </dsp:txBody>
      <dsp:txXfrm>
        <a:off x="2836796" y="307746"/>
        <a:ext cx="1692021" cy="846010"/>
      </dsp:txXfrm>
    </dsp:sp>
    <dsp:sp modelId="{5F6AF994-0C66-444D-92C5-84366CC01CE5}">
      <dsp:nvSpPr>
        <dsp:cNvPr id="0" name=""/>
        <dsp:cNvSpPr/>
      </dsp:nvSpPr>
      <dsp:spPr>
        <a:xfrm rot="17692822">
          <a:off x="4349181" y="443500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692822">
        <a:off x="4643782" y="433922"/>
        <a:ext cx="31010" cy="31010"/>
      </dsp:txXfrm>
    </dsp:sp>
    <dsp:sp modelId="{658C7EC3-5AF0-4490-8A18-0011B7BE264A}">
      <dsp:nvSpPr>
        <dsp:cNvPr id="0" name=""/>
        <dsp:cNvSpPr/>
      </dsp:nvSpPr>
      <dsp:spPr>
        <a:xfrm>
          <a:off x="4789756" y="5017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5017"/>
        <a:ext cx="2758933" cy="326172"/>
      </dsp:txXfrm>
    </dsp:sp>
    <dsp:sp modelId="{100083A7-5957-4BA8-8090-0CCBE518A850}">
      <dsp:nvSpPr>
        <dsp:cNvPr id="0" name=""/>
        <dsp:cNvSpPr/>
      </dsp:nvSpPr>
      <dsp:spPr>
        <a:xfrm rot="19457599">
          <a:off x="4498614" y="631050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628943"/>
        <a:ext cx="16067" cy="16067"/>
      </dsp:txXfrm>
    </dsp:sp>
    <dsp:sp modelId="{186B5473-F501-4A4E-AB44-2BACD340793A}">
      <dsp:nvSpPr>
        <dsp:cNvPr id="0" name=""/>
        <dsp:cNvSpPr/>
      </dsp:nvSpPr>
      <dsp:spPr>
        <a:xfrm>
          <a:off x="4789756" y="380116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80116"/>
        <a:ext cx="2758933" cy="326172"/>
      </dsp:txXfrm>
    </dsp:sp>
    <dsp:sp modelId="{C16D23D1-CBCB-47A7-91CE-765EDF8C5C08}">
      <dsp:nvSpPr>
        <dsp:cNvPr id="0" name=""/>
        <dsp:cNvSpPr/>
      </dsp:nvSpPr>
      <dsp:spPr>
        <a:xfrm rot="2142401">
          <a:off x="4498614" y="818599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816492"/>
        <a:ext cx="16067" cy="16067"/>
      </dsp:txXfrm>
    </dsp:sp>
    <dsp:sp modelId="{78AFD4FD-4B06-4AF6-936B-B2152D8C906A}">
      <dsp:nvSpPr>
        <dsp:cNvPr id="0" name=""/>
        <dsp:cNvSpPr/>
      </dsp:nvSpPr>
      <dsp:spPr>
        <a:xfrm>
          <a:off x="4789756" y="755214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755214"/>
        <a:ext cx="2758933" cy="326172"/>
      </dsp:txXfrm>
    </dsp:sp>
    <dsp:sp modelId="{B12A1803-A254-4E24-A2B0-3646F5DCD52E}">
      <dsp:nvSpPr>
        <dsp:cNvPr id="0" name=""/>
        <dsp:cNvSpPr/>
      </dsp:nvSpPr>
      <dsp:spPr>
        <a:xfrm rot="3907178">
          <a:off x="4349181" y="1006149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3907178">
        <a:off x="4643782" y="996570"/>
        <a:ext cx="31010" cy="31010"/>
      </dsp:txXfrm>
    </dsp:sp>
    <dsp:sp modelId="{B41873DC-002C-44C2-9A03-CBEACB355445}">
      <dsp:nvSpPr>
        <dsp:cNvPr id="0" name=""/>
        <dsp:cNvSpPr/>
      </dsp:nvSpPr>
      <dsp:spPr>
        <a:xfrm>
          <a:off x="4789756" y="113031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130313"/>
        <a:ext cx="2758933" cy="326172"/>
      </dsp:txXfrm>
    </dsp:sp>
    <dsp:sp modelId="{153E8BA1-9957-40E5-8304-7FC25EACC579}">
      <dsp:nvSpPr>
        <dsp:cNvPr id="0" name=""/>
        <dsp:cNvSpPr/>
      </dsp:nvSpPr>
      <dsp:spPr>
        <a:xfrm rot="18676988">
          <a:off x="2127972" y="2236469"/>
          <a:ext cx="869885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869885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676988">
        <a:off x="2541168" y="2220649"/>
        <a:ext cx="43494" cy="43494"/>
      </dsp:txXfrm>
    </dsp:sp>
    <dsp:sp modelId="{FF89CD6B-985D-4895-9F7C-8B6AA78B82C8}">
      <dsp:nvSpPr>
        <dsp:cNvPr id="0" name=""/>
        <dsp:cNvSpPr/>
      </dsp:nvSpPr>
      <dsp:spPr>
        <a:xfrm>
          <a:off x="2849882" y="1492549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/>
            <a:t>Clinical care </a:t>
          </a:r>
          <a:br>
            <a:rPr lang="en-US" sz="1400" b="1" kern="1200" dirty="0" smtClean="0"/>
          </a:br>
          <a:r>
            <a:rPr lang="en-US" sz="1400" b="1" kern="1200" dirty="0" smtClean="0"/>
            <a:t>(20%)</a:t>
          </a:r>
          <a:endParaRPr lang="en-US" sz="1400" b="1" kern="1200" dirty="0"/>
        </a:p>
      </dsp:txBody>
      <dsp:txXfrm>
        <a:off x="2849882" y="1492549"/>
        <a:ext cx="1692021" cy="846010"/>
      </dsp:txXfrm>
    </dsp:sp>
    <dsp:sp modelId="{56D8B243-B960-449E-A222-79D0376899B9}">
      <dsp:nvSpPr>
        <dsp:cNvPr id="0" name=""/>
        <dsp:cNvSpPr/>
      </dsp:nvSpPr>
      <dsp:spPr>
        <a:xfrm rot="18905528">
          <a:off x="4490853" y="1786100"/>
          <a:ext cx="34995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4995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905528">
        <a:off x="4657081" y="1783278"/>
        <a:ext cx="17497" cy="17497"/>
      </dsp:txXfrm>
    </dsp:sp>
    <dsp:sp modelId="{8BE3EBE3-E6E4-4BBE-B4EF-0E6841938FAF}">
      <dsp:nvSpPr>
        <dsp:cNvPr id="0" name=""/>
        <dsp:cNvSpPr/>
      </dsp:nvSpPr>
      <dsp:spPr>
        <a:xfrm>
          <a:off x="4789756" y="150541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505412"/>
        <a:ext cx="2758933" cy="326172"/>
      </dsp:txXfrm>
    </dsp:sp>
    <dsp:sp modelId="{C2AE69BD-2A63-4519-81F4-DC68F32B3D92}">
      <dsp:nvSpPr>
        <dsp:cNvPr id="0" name=""/>
        <dsp:cNvSpPr/>
      </dsp:nvSpPr>
      <dsp:spPr>
        <a:xfrm rot="1639274">
          <a:off x="4526344" y="1973649"/>
          <a:ext cx="2789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789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639274">
        <a:off x="4658856" y="1972602"/>
        <a:ext cx="13948" cy="13948"/>
      </dsp:txXfrm>
    </dsp:sp>
    <dsp:sp modelId="{0A45F356-52A6-444B-9984-8FC59677E7C2}">
      <dsp:nvSpPr>
        <dsp:cNvPr id="0" name=""/>
        <dsp:cNvSpPr/>
      </dsp:nvSpPr>
      <dsp:spPr>
        <a:xfrm>
          <a:off x="4789756" y="1880511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880511"/>
        <a:ext cx="2758933" cy="326172"/>
      </dsp:txXfrm>
    </dsp:sp>
    <dsp:sp modelId="{AE4F5515-A4F6-4F64-84E3-B197F5016D08}">
      <dsp:nvSpPr>
        <dsp:cNvPr id="0" name=""/>
        <dsp:cNvSpPr/>
      </dsp:nvSpPr>
      <dsp:spPr>
        <a:xfrm rot="2814918">
          <a:off x="2145843" y="2863139"/>
          <a:ext cx="821058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821058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814918">
        <a:off x="2535846" y="2848539"/>
        <a:ext cx="41052" cy="41052"/>
      </dsp:txXfrm>
    </dsp:sp>
    <dsp:sp modelId="{1FA6394C-8321-478C-8496-611D8A91388B}">
      <dsp:nvSpPr>
        <dsp:cNvPr id="0" name=""/>
        <dsp:cNvSpPr/>
      </dsp:nvSpPr>
      <dsp:spPr>
        <a:xfrm>
          <a:off x="2836796" y="2674623"/>
          <a:ext cx="1692021" cy="988541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/>
            <a:t>Social and economic factors</a:t>
          </a:r>
          <a:br>
            <a:rPr lang="en-US" sz="1400" b="1" kern="1200" dirty="0" smtClean="0"/>
          </a:br>
          <a:r>
            <a:rPr lang="en-US" sz="1400" b="1" kern="1200" dirty="0" smtClean="0"/>
            <a:t>(40%) </a:t>
          </a:r>
          <a:endParaRPr lang="en-US" sz="1400" b="1" kern="1200" dirty="0"/>
        </a:p>
      </dsp:txBody>
      <dsp:txXfrm>
        <a:off x="2836796" y="2674623"/>
        <a:ext cx="1692021" cy="988541"/>
      </dsp:txXfrm>
    </dsp:sp>
    <dsp:sp modelId="{6A7A9D1D-827C-485F-BA62-A6CF3B7691F5}">
      <dsp:nvSpPr>
        <dsp:cNvPr id="0" name=""/>
        <dsp:cNvSpPr/>
      </dsp:nvSpPr>
      <dsp:spPr>
        <a:xfrm rot="17350740">
          <a:off x="4262145" y="2787868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350740">
        <a:off x="4639430" y="2773938"/>
        <a:ext cx="39714" cy="39714"/>
      </dsp:txXfrm>
    </dsp:sp>
    <dsp:sp modelId="{30B57CC1-C662-4788-B114-EDD4B7AA07D9}">
      <dsp:nvSpPr>
        <dsp:cNvPr id="0" name=""/>
        <dsp:cNvSpPr/>
      </dsp:nvSpPr>
      <dsp:spPr>
        <a:xfrm>
          <a:off x="4789756" y="2255610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255610"/>
        <a:ext cx="2758933" cy="326172"/>
      </dsp:txXfrm>
    </dsp:sp>
    <dsp:sp modelId="{7D96203D-0188-4EE2-880A-576426430071}">
      <dsp:nvSpPr>
        <dsp:cNvPr id="0" name=""/>
        <dsp:cNvSpPr/>
      </dsp:nvSpPr>
      <dsp:spPr>
        <a:xfrm rot="18289469">
          <a:off x="4430820" y="2975417"/>
          <a:ext cx="45693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45693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289469">
        <a:off x="4647864" y="2969921"/>
        <a:ext cx="22846" cy="22846"/>
      </dsp:txXfrm>
    </dsp:sp>
    <dsp:sp modelId="{C0F2BB84-F4CB-410A-BB39-907C873DD8D3}">
      <dsp:nvSpPr>
        <dsp:cNvPr id="0" name=""/>
        <dsp:cNvSpPr/>
      </dsp:nvSpPr>
      <dsp:spPr>
        <a:xfrm>
          <a:off x="4789756" y="2630708"/>
          <a:ext cx="2758926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630708"/>
        <a:ext cx="2758926" cy="326172"/>
      </dsp:txXfrm>
    </dsp:sp>
    <dsp:sp modelId="{86CE83D5-717E-4DFE-8CF2-72D9A3DD102E}">
      <dsp:nvSpPr>
        <dsp:cNvPr id="0" name=""/>
        <dsp:cNvSpPr/>
      </dsp:nvSpPr>
      <dsp:spPr>
        <a:xfrm rot="21471854">
          <a:off x="4528729" y="3158205"/>
          <a:ext cx="25556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55564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71854">
        <a:off x="4650122" y="3157742"/>
        <a:ext cx="12778" cy="12778"/>
      </dsp:txXfrm>
    </dsp:sp>
    <dsp:sp modelId="{C657B26F-0B34-4FA6-A750-ADF253A44D73}">
      <dsp:nvSpPr>
        <dsp:cNvPr id="0" name=""/>
        <dsp:cNvSpPr/>
      </dsp:nvSpPr>
      <dsp:spPr>
        <a:xfrm>
          <a:off x="4784205" y="299628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4205" y="2996283"/>
        <a:ext cx="2758933" cy="326172"/>
      </dsp:txXfrm>
    </dsp:sp>
    <dsp:sp modelId="{93B7CB6A-94B6-4386-8198-667D55E9E0A6}">
      <dsp:nvSpPr>
        <dsp:cNvPr id="0" name=""/>
        <dsp:cNvSpPr/>
      </dsp:nvSpPr>
      <dsp:spPr>
        <a:xfrm rot="2770935">
          <a:off x="4451375" y="3344606"/>
          <a:ext cx="5034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5034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2770935">
        <a:off x="4690525" y="3337946"/>
        <a:ext cx="25173" cy="25173"/>
      </dsp:txXfrm>
    </dsp:sp>
    <dsp:sp modelId="{60DBDDC2-FAC0-43A8-9A80-D47A00B78F43}">
      <dsp:nvSpPr>
        <dsp:cNvPr id="0" name=""/>
        <dsp:cNvSpPr/>
      </dsp:nvSpPr>
      <dsp:spPr>
        <a:xfrm>
          <a:off x="4877405" y="3369085"/>
          <a:ext cx="2635587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877405" y="3369085"/>
        <a:ext cx="2635587" cy="326172"/>
      </dsp:txXfrm>
    </dsp:sp>
    <dsp:sp modelId="{86AFDC84-02E9-4F9A-AECA-40B05F0AA190}">
      <dsp:nvSpPr>
        <dsp:cNvPr id="0" name=""/>
        <dsp:cNvSpPr/>
      </dsp:nvSpPr>
      <dsp:spPr>
        <a:xfrm rot="4249260">
          <a:off x="4262145" y="3538066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249260">
        <a:off x="4639430" y="3524135"/>
        <a:ext cx="39714" cy="39714"/>
      </dsp:txXfrm>
    </dsp:sp>
    <dsp:sp modelId="{5A8141D3-E70C-4B91-BA4A-AAAA846EB3C2}">
      <dsp:nvSpPr>
        <dsp:cNvPr id="0" name=""/>
        <dsp:cNvSpPr/>
      </dsp:nvSpPr>
      <dsp:spPr>
        <a:xfrm>
          <a:off x="4789756" y="3756005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756005"/>
        <a:ext cx="2758933" cy="326172"/>
      </dsp:txXfrm>
    </dsp:sp>
    <dsp:sp modelId="{5EA6C647-B2DA-44BA-A8E4-45AB7AA30D5F}">
      <dsp:nvSpPr>
        <dsp:cNvPr id="0" name=""/>
        <dsp:cNvSpPr/>
      </dsp:nvSpPr>
      <dsp:spPr>
        <a:xfrm rot="4419363">
          <a:off x="1559852" y="3519562"/>
          <a:ext cx="1993040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1993040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419363">
        <a:off x="2506546" y="3475663"/>
        <a:ext cx="99652" cy="99652"/>
      </dsp:txXfrm>
    </dsp:sp>
    <dsp:sp modelId="{0D1F95EA-CCFD-49C9-A7A1-4B7C48570B5C}">
      <dsp:nvSpPr>
        <dsp:cNvPr id="0" name=""/>
        <dsp:cNvSpPr/>
      </dsp:nvSpPr>
      <dsp:spPr>
        <a:xfrm>
          <a:off x="2836796" y="4015496"/>
          <a:ext cx="1692021" cy="932485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/>
            <a:t>Physical environment </a:t>
          </a:r>
          <a:br>
            <a:rPr lang="en-US" sz="1400" b="1" kern="1200" dirty="0" smtClean="0"/>
          </a:br>
          <a:r>
            <a:rPr lang="en-US" sz="1400" b="1" kern="1200" dirty="0" smtClean="0"/>
            <a:t>(10%)</a:t>
          </a:r>
          <a:endParaRPr lang="en-US" sz="1400" b="1" kern="1200" dirty="0"/>
        </a:p>
      </dsp:txBody>
      <dsp:txXfrm>
        <a:off x="2836796" y="4015496"/>
        <a:ext cx="1692021" cy="932485"/>
      </dsp:txXfrm>
    </dsp:sp>
    <dsp:sp modelId="{ED014CA6-2A0F-495D-AF89-EAFBB352E86F}">
      <dsp:nvSpPr>
        <dsp:cNvPr id="0" name=""/>
        <dsp:cNvSpPr/>
      </dsp:nvSpPr>
      <dsp:spPr>
        <a:xfrm rot="19457599">
          <a:off x="4498614" y="4382038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4379931"/>
        <a:ext cx="16067" cy="16067"/>
      </dsp:txXfrm>
    </dsp:sp>
    <dsp:sp modelId="{EE16ED22-B1E9-441D-A41B-A60CA2E52C77}">
      <dsp:nvSpPr>
        <dsp:cNvPr id="0" name=""/>
        <dsp:cNvSpPr/>
      </dsp:nvSpPr>
      <dsp:spPr>
        <a:xfrm>
          <a:off x="4789756" y="413110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131103"/>
        <a:ext cx="2758933" cy="326172"/>
      </dsp:txXfrm>
    </dsp:sp>
    <dsp:sp modelId="{5583891E-CDBC-42D3-84A4-226468786B6C}">
      <dsp:nvSpPr>
        <dsp:cNvPr id="0" name=""/>
        <dsp:cNvSpPr/>
      </dsp:nvSpPr>
      <dsp:spPr>
        <a:xfrm rot="2142401">
          <a:off x="4498614" y="4569587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4567480"/>
        <a:ext cx="16067" cy="16067"/>
      </dsp:txXfrm>
    </dsp:sp>
    <dsp:sp modelId="{1A09EB87-2FEF-4ECB-B128-0146C7E614F8}">
      <dsp:nvSpPr>
        <dsp:cNvPr id="0" name=""/>
        <dsp:cNvSpPr/>
      </dsp:nvSpPr>
      <dsp:spPr>
        <a:xfrm>
          <a:off x="4789756" y="450620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506202"/>
        <a:ext cx="2758933" cy="326172"/>
      </dsp:txXfrm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5A60AC3E-C76A-4F82-A606-B8CA8E5A5E4A}">
      <dsp:nvSpPr>
        <dsp:cNvPr id="0" name=""/>
        <dsp:cNvSpPr/>
      </dsp:nvSpPr>
      <dsp:spPr>
        <a:xfrm>
          <a:off x="0" y="2080102"/>
          <a:ext cx="2047347" cy="1023673"/>
        </a:xfrm>
        <a:prstGeom prst="roundRect">
          <a:avLst>
            <a:gd name="adj" fmla="val 10000"/>
          </a:avLst>
        </a:prstGeom>
        <a:solidFill>
          <a:schemeClr val="dk1"/>
        </a:solidFill>
        <a:ln w="55000" cap="flat" cmpd="thickThin" algn="ctr">
          <a:solidFill>
            <a:schemeClr val="dk1">
              <a:shade val="50000"/>
            </a:schemeClr>
          </a:solidFill>
          <a:prstDash val="solid"/>
        </a:ln>
        <a:effectLst/>
      </dsp:spPr>
      <dsp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Determinants</a:t>
          </a:r>
          <a:endParaRPr lang="en-US" sz="1400" kern="1200" dirty="0"/>
        </a:p>
      </dsp:txBody>
      <dsp:txXfrm>
        <a:off x="0" y="2080102"/>
        <a:ext cx="2047347" cy="1023673"/>
      </dsp:txXfrm>
    </dsp:sp>
    <dsp:sp modelId="{82246F78-8768-4632-AF5F-4B552F796273}">
      <dsp:nvSpPr>
        <dsp:cNvPr id="0" name=""/>
        <dsp:cNvSpPr/>
      </dsp:nvSpPr>
      <dsp:spPr>
        <a:xfrm rot="17579094">
          <a:off x="1431224" y="1655419"/>
          <a:ext cx="202169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21694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579094">
        <a:off x="2391529" y="1610803"/>
        <a:ext cx="101084" cy="101084"/>
      </dsp:txXfrm>
    </dsp:sp>
    <dsp:sp modelId="{CFB83552-E31A-465D-9ABC-699728DCA3F3}">
      <dsp:nvSpPr>
        <dsp:cNvPr id="0" name=""/>
        <dsp:cNvSpPr/>
      </dsp:nvSpPr>
      <dsp:spPr>
        <a:xfrm>
          <a:off x="2836796" y="307746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behaviors </a:t>
          </a:r>
          <a:br>
            <a:rPr lang="en-US" sz="1400" kern="1200" dirty="0" smtClean="0"/>
          </a:br>
          <a:r>
            <a:rPr lang="en-US" sz="1400" kern="1200" dirty="0" smtClean="0"/>
            <a:t>(30% of determinants)</a:t>
          </a:r>
          <a:endParaRPr lang="en-US" sz="1400" kern="1200" dirty="0"/>
        </a:p>
      </dsp:txBody>
      <dsp:txXfrm>
        <a:off x="2836796" y="307746"/>
        <a:ext cx="1692021" cy="846010"/>
      </dsp:txXfrm>
    </dsp:sp>
    <dsp:sp modelId="{5F6AF994-0C66-444D-92C5-84366CC01CE5}">
      <dsp:nvSpPr>
        <dsp:cNvPr id="0" name=""/>
        <dsp:cNvSpPr/>
      </dsp:nvSpPr>
      <dsp:spPr>
        <a:xfrm rot="17692822">
          <a:off x="4349181" y="443500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692822">
        <a:off x="4643782" y="433922"/>
        <a:ext cx="31010" cy="31010"/>
      </dsp:txXfrm>
    </dsp:sp>
    <dsp:sp modelId="{658C7EC3-5AF0-4490-8A18-0011B7BE264A}">
      <dsp:nvSpPr>
        <dsp:cNvPr id="0" name=""/>
        <dsp:cNvSpPr/>
      </dsp:nvSpPr>
      <dsp:spPr>
        <a:xfrm>
          <a:off x="4789756" y="5017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5017"/>
        <a:ext cx="2758933" cy="326172"/>
      </dsp:txXfrm>
    </dsp:sp>
    <dsp:sp modelId="{100083A7-5957-4BA8-8090-0CCBE518A850}">
      <dsp:nvSpPr>
        <dsp:cNvPr id="0" name=""/>
        <dsp:cNvSpPr/>
      </dsp:nvSpPr>
      <dsp:spPr>
        <a:xfrm rot="19457599">
          <a:off x="4498614" y="631050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628943"/>
        <a:ext cx="16067" cy="16067"/>
      </dsp:txXfrm>
    </dsp:sp>
    <dsp:sp modelId="{186B5473-F501-4A4E-AB44-2BACD340793A}">
      <dsp:nvSpPr>
        <dsp:cNvPr id="0" name=""/>
        <dsp:cNvSpPr/>
      </dsp:nvSpPr>
      <dsp:spPr>
        <a:xfrm>
          <a:off x="4789756" y="380116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80116"/>
        <a:ext cx="2758933" cy="326172"/>
      </dsp:txXfrm>
    </dsp:sp>
    <dsp:sp modelId="{C16D23D1-CBCB-47A7-91CE-765EDF8C5C08}">
      <dsp:nvSpPr>
        <dsp:cNvPr id="0" name=""/>
        <dsp:cNvSpPr/>
      </dsp:nvSpPr>
      <dsp:spPr>
        <a:xfrm rot="2142401">
          <a:off x="4498614" y="818599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816492"/>
        <a:ext cx="16067" cy="16067"/>
      </dsp:txXfrm>
    </dsp:sp>
    <dsp:sp modelId="{78AFD4FD-4B06-4AF6-936B-B2152D8C906A}">
      <dsp:nvSpPr>
        <dsp:cNvPr id="0" name=""/>
        <dsp:cNvSpPr/>
      </dsp:nvSpPr>
      <dsp:spPr>
        <a:xfrm>
          <a:off x="4789756" y="755214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755214"/>
        <a:ext cx="2758933" cy="326172"/>
      </dsp:txXfrm>
    </dsp:sp>
    <dsp:sp modelId="{B12A1803-A254-4E24-A2B0-3646F5DCD52E}">
      <dsp:nvSpPr>
        <dsp:cNvPr id="0" name=""/>
        <dsp:cNvSpPr/>
      </dsp:nvSpPr>
      <dsp:spPr>
        <a:xfrm rot="3907178">
          <a:off x="4349181" y="1006149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3907178">
        <a:off x="4643782" y="996570"/>
        <a:ext cx="31010" cy="31010"/>
      </dsp:txXfrm>
    </dsp:sp>
    <dsp:sp modelId="{B41873DC-002C-44C2-9A03-CBEACB355445}">
      <dsp:nvSpPr>
        <dsp:cNvPr id="0" name=""/>
        <dsp:cNvSpPr/>
      </dsp:nvSpPr>
      <dsp:spPr>
        <a:xfrm>
          <a:off x="4789756" y="113031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130313"/>
        <a:ext cx="2758933" cy="326172"/>
      </dsp:txXfrm>
    </dsp:sp>
    <dsp:sp modelId="{153E8BA1-9957-40E5-8304-7FC25EACC579}">
      <dsp:nvSpPr>
        <dsp:cNvPr id="0" name=""/>
        <dsp:cNvSpPr/>
      </dsp:nvSpPr>
      <dsp:spPr>
        <a:xfrm rot="19192528">
          <a:off x="1923839" y="2247820"/>
          <a:ext cx="104955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1049551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9192528">
        <a:off x="2422376" y="2227508"/>
        <a:ext cx="52477" cy="52477"/>
      </dsp:txXfrm>
    </dsp:sp>
    <dsp:sp modelId="{FF89CD6B-985D-4895-9F7C-8B6AA78B82C8}">
      <dsp:nvSpPr>
        <dsp:cNvPr id="0" name=""/>
        <dsp:cNvSpPr/>
      </dsp:nvSpPr>
      <dsp:spPr>
        <a:xfrm>
          <a:off x="2849882" y="1492549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Clinical care </a:t>
          </a:r>
          <a:br>
            <a:rPr lang="en-US" sz="1400" kern="1200" dirty="0" smtClean="0"/>
          </a:br>
          <a:r>
            <a:rPr lang="en-US" sz="1400" kern="1200" dirty="0" smtClean="0"/>
            <a:t>(20% of determinants)</a:t>
          </a:r>
          <a:endParaRPr lang="en-US" sz="1400" kern="1200" dirty="0"/>
        </a:p>
      </dsp:txBody>
      <dsp:txXfrm>
        <a:off x="2849882" y="1492549"/>
        <a:ext cx="1692021" cy="846010"/>
      </dsp:txXfrm>
    </dsp:sp>
    <dsp:sp modelId="{56D8B243-B960-449E-A222-79D0376899B9}">
      <dsp:nvSpPr>
        <dsp:cNvPr id="0" name=""/>
        <dsp:cNvSpPr/>
      </dsp:nvSpPr>
      <dsp:spPr>
        <a:xfrm rot="18905528">
          <a:off x="4490853" y="1786100"/>
          <a:ext cx="34995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4995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905528">
        <a:off x="4657081" y="1783278"/>
        <a:ext cx="17497" cy="17497"/>
      </dsp:txXfrm>
    </dsp:sp>
    <dsp:sp modelId="{8BE3EBE3-E6E4-4BBE-B4EF-0E6841938FAF}">
      <dsp:nvSpPr>
        <dsp:cNvPr id="0" name=""/>
        <dsp:cNvSpPr/>
      </dsp:nvSpPr>
      <dsp:spPr>
        <a:xfrm>
          <a:off x="4789756" y="150541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505412"/>
        <a:ext cx="2758933" cy="326172"/>
      </dsp:txXfrm>
    </dsp:sp>
    <dsp:sp modelId="{C2AE69BD-2A63-4519-81F4-DC68F32B3D92}">
      <dsp:nvSpPr>
        <dsp:cNvPr id="0" name=""/>
        <dsp:cNvSpPr/>
      </dsp:nvSpPr>
      <dsp:spPr>
        <a:xfrm rot="1639274">
          <a:off x="4526344" y="1973649"/>
          <a:ext cx="2789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789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639274">
        <a:off x="4658856" y="1972602"/>
        <a:ext cx="13948" cy="13948"/>
      </dsp:txXfrm>
    </dsp:sp>
    <dsp:sp modelId="{0A45F356-52A6-444B-9984-8FC59677E7C2}">
      <dsp:nvSpPr>
        <dsp:cNvPr id="0" name=""/>
        <dsp:cNvSpPr/>
      </dsp:nvSpPr>
      <dsp:spPr>
        <a:xfrm>
          <a:off x="4789756" y="1880511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880511"/>
        <a:ext cx="2758933" cy="326172"/>
      </dsp:txXfrm>
    </dsp:sp>
    <dsp:sp modelId="{AE4F5515-A4F6-4F64-84E3-B197F5016D08}">
      <dsp:nvSpPr>
        <dsp:cNvPr id="0" name=""/>
        <dsp:cNvSpPr/>
      </dsp:nvSpPr>
      <dsp:spPr>
        <a:xfrm rot="2169631">
          <a:off x="1953169" y="2874490"/>
          <a:ext cx="97780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977806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69631">
        <a:off x="2417627" y="2855971"/>
        <a:ext cx="48890" cy="48890"/>
      </dsp:txXfrm>
    </dsp:sp>
    <dsp:sp modelId="{1FA6394C-8321-478C-8496-611D8A91388B}">
      <dsp:nvSpPr>
        <dsp:cNvPr id="0" name=""/>
        <dsp:cNvSpPr/>
      </dsp:nvSpPr>
      <dsp:spPr>
        <a:xfrm>
          <a:off x="2836796" y="2674623"/>
          <a:ext cx="1692021" cy="988541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Social and economic factors</a:t>
          </a:r>
          <a:br>
            <a:rPr lang="en-US" sz="1400" kern="1200" dirty="0" smtClean="0"/>
          </a:br>
          <a:r>
            <a:rPr lang="en-US" sz="1400" kern="1200" dirty="0" smtClean="0"/>
            <a:t>(40% of determinants)</a:t>
          </a:r>
          <a:endParaRPr lang="en-US" sz="1400" kern="1200" dirty="0"/>
        </a:p>
      </dsp:txBody>
      <dsp:txXfrm>
        <a:off x="2836796" y="2674623"/>
        <a:ext cx="1692021" cy="988541"/>
      </dsp:txXfrm>
    </dsp:sp>
    <dsp:sp modelId="{6A7A9D1D-827C-485F-BA62-A6CF3B7691F5}">
      <dsp:nvSpPr>
        <dsp:cNvPr id="0" name=""/>
        <dsp:cNvSpPr/>
      </dsp:nvSpPr>
      <dsp:spPr>
        <a:xfrm rot="17350740">
          <a:off x="4262145" y="2787868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350740">
        <a:off x="4639430" y="2773938"/>
        <a:ext cx="39714" cy="39714"/>
      </dsp:txXfrm>
    </dsp:sp>
    <dsp:sp modelId="{30B57CC1-C662-4788-B114-EDD4B7AA07D9}">
      <dsp:nvSpPr>
        <dsp:cNvPr id="0" name=""/>
        <dsp:cNvSpPr/>
      </dsp:nvSpPr>
      <dsp:spPr>
        <a:xfrm>
          <a:off x="4789756" y="2255610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255610"/>
        <a:ext cx="2758933" cy="326172"/>
      </dsp:txXfrm>
    </dsp:sp>
    <dsp:sp modelId="{7D96203D-0188-4EE2-880A-576426430071}">
      <dsp:nvSpPr>
        <dsp:cNvPr id="0" name=""/>
        <dsp:cNvSpPr/>
      </dsp:nvSpPr>
      <dsp:spPr>
        <a:xfrm rot="18289469">
          <a:off x="4430820" y="2975417"/>
          <a:ext cx="45693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45693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289469">
        <a:off x="4647864" y="2969921"/>
        <a:ext cx="22846" cy="22846"/>
      </dsp:txXfrm>
    </dsp:sp>
    <dsp:sp modelId="{C0F2BB84-F4CB-410A-BB39-907C873DD8D3}">
      <dsp:nvSpPr>
        <dsp:cNvPr id="0" name=""/>
        <dsp:cNvSpPr/>
      </dsp:nvSpPr>
      <dsp:spPr>
        <a:xfrm>
          <a:off x="4789756" y="2630708"/>
          <a:ext cx="2758926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630708"/>
        <a:ext cx="2758926" cy="326172"/>
      </dsp:txXfrm>
    </dsp:sp>
    <dsp:sp modelId="{86CE83D5-717E-4DFE-8CF2-72D9A3DD102E}">
      <dsp:nvSpPr>
        <dsp:cNvPr id="0" name=""/>
        <dsp:cNvSpPr/>
      </dsp:nvSpPr>
      <dsp:spPr>
        <a:xfrm rot="21471854">
          <a:off x="4528729" y="3158205"/>
          <a:ext cx="25556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55564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71854">
        <a:off x="4650122" y="3157742"/>
        <a:ext cx="12778" cy="12778"/>
      </dsp:txXfrm>
    </dsp:sp>
    <dsp:sp modelId="{C657B26F-0B34-4FA6-A750-ADF253A44D73}">
      <dsp:nvSpPr>
        <dsp:cNvPr id="0" name=""/>
        <dsp:cNvSpPr/>
      </dsp:nvSpPr>
      <dsp:spPr>
        <a:xfrm>
          <a:off x="4784205" y="299628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4205" y="2996283"/>
        <a:ext cx="2758933" cy="326172"/>
      </dsp:txXfrm>
    </dsp:sp>
    <dsp:sp modelId="{93B7CB6A-94B6-4386-8198-667D55E9E0A6}">
      <dsp:nvSpPr>
        <dsp:cNvPr id="0" name=""/>
        <dsp:cNvSpPr/>
      </dsp:nvSpPr>
      <dsp:spPr>
        <a:xfrm rot="2770935">
          <a:off x="4451375" y="3344606"/>
          <a:ext cx="5034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5034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2770935">
        <a:off x="4690525" y="3337946"/>
        <a:ext cx="25173" cy="25173"/>
      </dsp:txXfrm>
    </dsp:sp>
    <dsp:sp modelId="{60DBDDC2-FAC0-43A8-9A80-D47A00B78F43}">
      <dsp:nvSpPr>
        <dsp:cNvPr id="0" name=""/>
        <dsp:cNvSpPr/>
      </dsp:nvSpPr>
      <dsp:spPr>
        <a:xfrm>
          <a:off x="4877405" y="3369085"/>
          <a:ext cx="2635587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877405" y="3369085"/>
        <a:ext cx="2635587" cy="326172"/>
      </dsp:txXfrm>
    </dsp:sp>
    <dsp:sp modelId="{86AFDC84-02E9-4F9A-AECA-40B05F0AA190}">
      <dsp:nvSpPr>
        <dsp:cNvPr id="0" name=""/>
        <dsp:cNvSpPr/>
      </dsp:nvSpPr>
      <dsp:spPr>
        <a:xfrm rot="4249260">
          <a:off x="4262145" y="3538066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249260">
        <a:off x="4639430" y="3524135"/>
        <a:ext cx="39714" cy="39714"/>
      </dsp:txXfrm>
    </dsp:sp>
    <dsp:sp modelId="{5A8141D3-E70C-4B91-BA4A-AAAA846EB3C2}">
      <dsp:nvSpPr>
        <dsp:cNvPr id="0" name=""/>
        <dsp:cNvSpPr/>
      </dsp:nvSpPr>
      <dsp:spPr>
        <a:xfrm>
          <a:off x="4789756" y="3756005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756005"/>
        <a:ext cx="2758933" cy="326172"/>
      </dsp:txXfrm>
    </dsp:sp>
    <dsp:sp modelId="{5EA6C647-B2DA-44BA-A8E4-45AB7AA30D5F}">
      <dsp:nvSpPr>
        <dsp:cNvPr id="0" name=""/>
        <dsp:cNvSpPr/>
      </dsp:nvSpPr>
      <dsp:spPr>
        <a:xfrm rot="4039660">
          <a:off x="1418039" y="3530913"/>
          <a:ext cx="2048065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48065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039660">
        <a:off x="2390870" y="3485638"/>
        <a:ext cx="102403" cy="102403"/>
      </dsp:txXfrm>
    </dsp:sp>
    <dsp:sp modelId="{0D1F95EA-CCFD-49C9-A7A1-4B7C48570B5C}">
      <dsp:nvSpPr>
        <dsp:cNvPr id="0" name=""/>
        <dsp:cNvSpPr/>
      </dsp:nvSpPr>
      <dsp:spPr>
        <a:xfrm>
          <a:off x="2836796" y="4015496"/>
          <a:ext cx="1692021" cy="932485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Physical environment </a:t>
          </a:r>
          <a:br>
            <a:rPr lang="en-US" sz="1400" kern="1200" dirty="0" smtClean="0"/>
          </a:br>
          <a:r>
            <a:rPr lang="en-US" sz="1400" kern="1200" dirty="0" smtClean="0"/>
            <a:t>(10% of determinants)</a:t>
          </a:r>
          <a:endParaRPr lang="en-US" sz="1400" kern="1200" dirty="0"/>
        </a:p>
      </dsp:txBody>
      <dsp:txXfrm>
        <a:off x="2836796" y="4015496"/>
        <a:ext cx="1692021" cy="932485"/>
      </dsp:txXfrm>
    </dsp:sp>
    <dsp:sp modelId="{ED014CA6-2A0F-495D-AF89-EAFBB352E86F}">
      <dsp:nvSpPr>
        <dsp:cNvPr id="0" name=""/>
        <dsp:cNvSpPr/>
      </dsp:nvSpPr>
      <dsp:spPr>
        <a:xfrm rot="19457599">
          <a:off x="4498614" y="4382038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4379931"/>
        <a:ext cx="16067" cy="16067"/>
      </dsp:txXfrm>
    </dsp:sp>
    <dsp:sp modelId="{EE16ED22-B1E9-441D-A41B-A60CA2E52C77}">
      <dsp:nvSpPr>
        <dsp:cNvPr id="0" name=""/>
        <dsp:cNvSpPr/>
      </dsp:nvSpPr>
      <dsp:spPr>
        <a:xfrm>
          <a:off x="4789756" y="413110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131103"/>
        <a:ext cx="2758933" cy="326172"/>
      </dsp:txXfrm>
    </dsp:sp>
    <dsp:sp modelId="{5583891E-CDBC-42D3-84A4-226468786B6C}">
      <dsp:nvSpPr>
        <dsp:cNvPr id="0" name=""/>
        <dsp:cNvSpPr/>
      </dsp:nvSpPr>
      <dsp:spPr>
        <a:xfrm rot="2142401">
          <a:off x="4498614" y="4569587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4567480"/>
        <a:ext cx="16067" cy="16067"/>
      </dsp:txXfrm>
    </dsp:sp>
    <dsp:sp modelId="{1A09EB87-2FEF-4ECB-B128-0146C7E614F8}">
      <dsp:nvSpPr>
        <dsp:cNvPr id="0" name=""/>
        <dsp:cNvSpPr/>
      </dsp:nvSpPr>
      <dsp:spPr>
        <a:xfrm>
          <a:off x="4789756" y="450620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506202"/>
        <a:ext cx="2758933" cy="326172"/>
      </dsp:txXfrm>
    </dsp:sp>
  </dsp:spTree>
</dsp:drawing>
</file>

<file path=ppt/diagrams/drawing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5A60AC3E-C76A-4F82-A606-B8CA8E5A5E4A}">
      <dsp:nvSpPr>
        <dsp:cNvPr id="0" name=""/>
        <dsp:cNvSpPr/>
      </dsp:nvSpPr>
      <dsp:spPr>
        <a:xfrm>
          <a:off x="0" y="2080102"/>
          <a:ext cx="2047347" cy="1023673"/>
        </a:xfrm>
        <a:prstGeom prst="roundRect">
          <a:avLst>
            <a:gd name="adj" fmla="val 10000"/>
          </a:avLst>
        </a:prstGeom>
        <a:solidFill>
          <a:schemeClr val="dk1"/>
        </a:solidFill>
        <a:ln w="55000" cap="flat" cmpd="thickThin" algn="ctr">
          <a:solidFill>
            <a:schemeClr val="dk1">
              <a:shade val="50000"/>
            </a:schemeClr>
          </a:solidFill>
          <a:prstDash val="solid"/>
        </a:ln>
        <a:effectLst/>
      </dsp:spPr>
      <dsp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Determinants</a:t>
          </a:r>
          <a:endParaRPr lang="en-US" sz="1400" kern="1200" dirty="0"/>
        </a:p>
      </dsp:txBody>
      <dsp:txXfrm>
        <a:off x="0" y="2080102"/>
        <a:ext cx="2047347" cy="1023673"/>
      </dsp:txXfrm>
    </dsp:sp>
    <dsp:sp modelId="{82246F78-8768-4632-AF5F-4B552F796273}">
      <dsp:nvSpPr>
        <dsp:cNvPr id="0" name=""/>
        <dsp:cNvSpPr/>
      </dsp:nvSpPr>
      <dsp:spPr>
        <a:xfrm rot="17579094">
          <a:off x="1431224" y="1655419"/>
          <a:ext cx="202169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21694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579094">
        <a:off x="2391529" y="1610803"/>
        <a:ext cx="101084" cy="101084"/>
      </dsp:txXfrm>
    </dsp:sp>
    <dsp:sp modelId="{CFB83552-E31A-465D-9ABC-699728DCA3F3}">
      <dsp:nvSpPr>
        <dsp:cNvPr id="0" name=""/>
        <dsp:cNvSpPr/>
      </dsp:nvSpPr>
      <dsp:spPr>
        <a:xfrm>
          <a:off x="2836796" y="307746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behaviors </a:t>
          </a:r>
          <a:br>
            <a:rPr lang="en-US" sz="1400" kern="1200" dirty="0" smtClean="0"/>
          </a:br>
          <a:r>
            <a:rPr lang="en-US" sz="1400" kern="1200" dirty="0" smtClean="0"/>
            <a:t>(30% of determinants)</a:t>
          </a:r>
          <a:endParaRPr lang="en-US" sz="1400" kern="1200" dirty="0"/>
        </a:p>
      </dsp:txBody>
      <dsp:txXfrm>
        <a:off x="2836796" y="307746"/>
        <a:ext cx="1692021" cy="846010"/>
      </dsp:txXfrm>
    </dsp:sp>
    <dsp:sp modelId="{5F6AF994-0C66-444D-92C5-84366CC01CE5}">
      <dsp:nvSpPr>
        <dsp:cNvPr id="0" name=""/>
        <dsp:cNvSpPr/>
      </dsp:nvSpPr>
      <dsp:spPr>
        <a:xfrm rot="17692822">
          <a:off x="4349181" y="443500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692822">
        <a:off x="4643782" y="433922"/>
        <a:ext cx="31010" cy="31010"/>
      </dsp:txXfrm>
    </dsp:sp>
    <dsp:sp modelId="{658C7EC3-5AF0-4490-8A18-0011B7BE264A}">
      <dsp:nvSpPr>
        <dsp:cNvPr id="0" name=""/>
        <dsp:cNvSpPr/>
      </dsp:nvSpPr>
      <dsp:spPr>
        <a:xfrm>
          <a:off x="4789756" y="5017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5017"/>
        <a:ext cx="2758933" cy="326172"/>
      </dsp:txXfrm>
    </dsp:sp>
    <dsp:sp modelId="{100083A7-5957-4BA8-8090-0CCBE518A850}">
      <dsp:nvSpPr>
        <dsp:cNvPr id="0" name=""/>
        <dsp:cNvSpPr/>
      </dsp:nvSpPr>
      <dsp:spPr>
        <a:xfrm rot="19457599">
          <a:off x="4498614" y="631050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628943"/>
        <a:ext cx="16067" cy="16067"/>
      </dsp:txXfrm>
    </dsp:sp>
    <dsp:sp modelId="{186B5473-F501-4A4E-AB44-2BACD340793A}">
      <dsp:nvSpPr>
        <dsp:cNvPr id="0" name=""/>
        <dsp:cNvSpPr/>
      </dsp:nvSpPr>
      <dsp:spPr>
        <a:xfrm>
          <a:off x="4789756" y="380116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80116"/>
        <a:ext cx="2758933" cy="326172"/>
      </dsp:txXfrm>
    </dsp:sp>
    <dsp:sp modelId="{C16D23D1-CBCB-47A7-91CE-765EDF8C5C08}">
      <dsp:nvSpPr>
        <dsp:cNvPr id="0" name=""/>
        <dsp:cNvSpPr/>
      </dsp:nvSpPr>
      <dsp:spPr>
        <a:xfrm rot="2142401">
          <a:off x="4498614" y="818599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816492"/>
        <a:ext cx="16067" cy="16067"/>
      </dsp:txXfrm>
    </dsp:sp>
    <dsp:sp modelId="{78AFD4FD-4B06-4AF6-936B-B2152D8C906A}">
      <dsp:nvSpPr>
        <dsp:cNvPr id="0" name=""/>
        <dsp:cNvSpPr/>
      </dsp:nvSpPr>
      <dsp:spPr>
        <a:xfrm>
          <a:off x="4789756" y="755214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755214"/>
        <a:ext cx="2758933" cy="326172"/>
      </dsp:txXfrm>
    </dsp:sp>
    <dsp:sp modelId="{B12A1803-A254-4E24-A2B0-3646F5DCD52E}">
      <dsp:nvSpPr>
        <dsp:cNvPr id="0" name=""/>
        <dsp:cNvSpPr/>
      </dsp:nvSpPr>
      <dsp:spPr>
        <a:xfrm rot="3907178">
          <a:off x="4349181" y="1006149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3907178">
        <a:off x="4643782" y="996570"/>
        <a:ext cx="31010" cy="31010"/>
      </dsp:txXfrm>
    </dsp:sp>
    <dsp:sp modelId="{B41873DC-002C-44C2-9A03-CBEACB355445}">
      <dsp:nvSpPr>
        <dsp:cNvPr id="0" name=""/>
        <dsp:cNvSpPr/>
      </dsp:nvSpPr>
      <dsp:spPr>
        <a:xfrm>
          <a:off x="4789756" y="113031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130313"/>
        <a:ext cx="2758933" cy="326172"/>
      </dsp:txXfrm>
    </dsp:sp>
    <dsp:sp modelId="{153E8BA1-9957-40E5-8304-7FC25EACC579}">
      <dsp:nvSpPr>
        <dsp:cNvPr id="0" name=""/>
        <dsp:cNvSpPr/>
      </dsp:nvSpPr>
      <dsp:spPr>
        <a:xfrm rot="19192528">
          <a:off x="1923839" y="2247820"/>
          <a:ext cx="104955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1049551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9192528">
        <a:off x="2422376" y="2227508"/>
        <a:ext cx="52477" cy="52477"/>
      </dsp:txXfrm>
    </dsp:sp>
    <dsp:sp modelId="{FF89CD6B-985D-4895-9F7C-8B6AA78B82C8}">
      <dsp:nvSpPr>
        <dsp:cNvPr id="0" name=""/>
        <dsp:cNvSpPr/>
      </dsp:nvSpPr>
      <dsp:spPr>
        <a:xfrm>
          <a:off x="2849882" y="1492549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Clinical care </a:t>
          </a:r>
          <a:br>
            <a:rPr lang="en-US" sz="1400" kern="1200" dirty="0" smtClean="0"/>
          </a:br>
          <a:r>
            <a:rPr lang="en-US" sz="1400" kern="1200" dirty="0" smtClean="0"/>
            <a:t>(20% of determinants)</a:t>
          </a:r>
          <a:endParaRPr lang="en-US" sz="1400" kern="1200" dirty="0"/>
        </a:p>
      </dsp:txBody>
      <dsp:txXfrm>
        <a:off x="2849882" y="1492549"/>
        <a:ext cx="1692021" cy="846010"/>
      </dsp:txXfrm>
    </dsp:sp>
    <dsp:sp modelId="{56D8B243-B960-449E-A222-79D0376899B9}">
      <dsp:nvSpPr>
        <dsp:cNvPr id="0" name=""/>
        <dsp:cNvSpPr/>
      </dsp:nvSpPr>
      <dsp:spPr>
        <a:xfrm rot="18905528">
          <a:off x="4490853" y="1786100"/>
          <a:ext cx="34995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4995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905528">
        <a:off x="4657081" y="1783278"/>
        <a:ext cx="17497" cy="17497"/>
      </dsp:txXfrm>
    </dsp:sp>
    <dsp:sp modelId="{8BE3EBE3-E6E4-4BBE-B4EF-0E6841938FAF}">
      <dsp:nvSpPr>
        <dsp:cNvPr id="0" name=""/>
        <dsp:cNvSpPr/>
      </dsp:nvSpPr>
      <dsp:spPr>
        <a:xfrm>
          <a:off x="4789756" y="150541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505412"/>
        <a:ext cx="2758933" cy="326172"/>
      </dsp:txXfrm>
    </dsp:sp>
    <dsp:sp modelId="{C2AE69BD-2A63-4519-81F4-DC68F32B3D92}">
      <dsp:nvSpPr>
        <dsp:cNvPr id="0" name=""/>
        <dsp:cNvSpPr/>
      </dsp:nvSpPr>
      <dsp:spPr>
        <a:xfrm rot="1639274">
          <a:off x="4526344" y="1973649"/>
          <a:ext cx="2789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789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639274">
        <a:off x="4658856" y="1972602"/>
        <a:ext cx="13948" cy="13948"/>
      </dsp:txXfrm>
    </dsp:sp>
    <dsp:sp modelId="{0A45F356-52A6-444B-9984-8FC59677E7C2}">
      <dsp:nvSpPr>
        <dsp:cNvPr id="0" name=""/>
        <dsp:cNvSpPr/>
      </dsp:nvSpPr>
      <dsp:spPr>
        <a:xfrm>
          <a:off x="4789756" y="1880511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880511"/>
        <a:ext cx="2758933" cy="326172"/>
      </dsp:txXfrm>
    </dsp:sp>
    <dsp:sp modelId="{AE4F5515-A4F6-4F64-84E3-B197F5016D08}">
      <dsp:nvSpPr>
        <dsp:cNvPr id="0" name=""/>
        <dsp:cNvSpPr/>
      </dsp:nvSpPr>
      <dsp:spPr>
        <a:xfrm rot="2169631">
          <a:off x="1953169" y="2874490"/>
          <a:ext cx="97780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977806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69631">
        <a:off x="2417627" y="2855971"/>
        <a:ext cx="48890" cy="48890"/>
      </dsp:txXfrm>
    </dsp:sp>
    <dsp:sp modelId="{1FA6394C-8321-478C-8496-611D8A91388B}">
      <dsp:nvSpPr>
        <dsp:cNvPr id="0" name=""/>
        <dsp:cNvSpPr/>
      </dsp:nvSpPr>
      <dsp:spPr>
        <a:xfrm>
          <a:off x="2836796" y="2674623"/>
          <a:ext cx="1692021" cy="988541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Social and economic factors</a:t>
          </a:r>
          <a:br>
            <a:rPr lang="en-US" sz="1400" kern="1200" dirty="0" smtClean="0"/>
          </a:br>
          <a:r>
            <a:rPr lang="en-US" sz="1400" kern="1200" dirty="0" smtClean="0"/>
            <a:t>(40% of determinants)</a:t>
          </a:r>
          <a:endParaRPr lang="en-US" sz="1400" kern="1200" dirty="0"/>
        </a:p>
      </dsp:txBody>
      <dsp:txXfrm>
        <a:off x="2836796" y="2674623"/>
        <a:ext cx="1692021" cy="988541"/>
      </dsp:txXfrm>
    </dsp:sp>
    <dsp:sp modelId="{6A7A9D1D-827C-485F-BA62-A6CF3B7691F5}">
      <dsp:nvSpPr>
        <dsp:cNvPr id="0" name=""/>
        <dsp:cNvSpPr/>
      </dsp:nvSpPr>
      <dsp:spPr>
        <a:xfrm rot="17350740">
          <a:off x="4262145" y="2787868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350740">
        <a:off x="4639430" y="2773938"/>
        <a:ext cx="39714" cy="39714"/>
      </dsp:txXfrm>
    </dsp:sp>
    <dsp:sp modelId="{30B57CC1-C662-4788-B114-EDD4B7AA07D9}">
      <dsp:nvSpPr>
        <dsp:cNvPr id="0" name=""/>
        <dsp:cNvSpPr/>
      </dsp:nvSpPr>
      <dsp:spPr>
        <a:xfrm>
          <a:off x="4789756" y="2255610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255610"/>
        <a:ext cx="2758933" cy="326172"/>
      </dsp:txXfrm>
    </dsp:sp>
    <dsp:sp modelId="{7D96203D-0188-4EE2-880A-576426430071}">
      <dsp:nvSpPr>
        <dsp:cNvPr id="0" name=""/>
        <dsp:cNvSpPr/>
      </dsp:nvSpPr>
      <dsp:spPr>
        <a:xfrm rot="18289469">
          <a:off x="4430820" y="2975417"/>
          <a:ext cx="45693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45693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289469">
        <a:off x="4647864" y="2969921"/>
        <a:ext cx="22846" cy="22846"/>
      </dsp:txXfrm>
    </dsp:sp>
    <dsp:sp modelId="{C0F2BB84-F4CB-410A-BB39-907C873DD8D3}">
      <dsp:nvSpPr>
        <dsp:cNvPr id="0" name=""/>
        <dsp:cNvSpPr/>
      </dsp:nvSpPr>
      <dsp:spPr>
        <a:xfrm>
          <a:off x="4789756" y="2630708"/>
          <a:ext cx="2758926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630708"/>
        <a:ext cx="2758926" cy="326172"/>
      </dsp:txXfrm>
    </dsp:sp>
    <dsp:sp modelId="{86CE83D5-717E-4DFE-8CF2-72D9A3DD102E}">
      <dsp:nvSpPr>
        <dsp:cNvPr id="0" name=""/>
        <dsp:cNvSpPr/>
      </dsp:nvSpPr>
      <dsp:spPr>
        <a:xfrm rot="21471854">
          <a:off x="4528729" y="3158205"/>
          <a:ext cx="25556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55564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71854">
        <a:off x="4650122" y="3157742"/>
        <a:ext cx="12778" cy="12778"/>
      </dsp:txXfrm>
    </dsp:sp>
    <dsp:sp modelId="{C657B26F-0B34-4FA6-A750-ADF253A44D73}">
      <dsp:nvSpPr>
        <dsp:cNvPr id="0" name=""/>
        <dsp:cNvSpPr/>
      </dsp:nvSpPr>
      <dsp:spPr>
        <a:xfrm>
          <a:off x="4784205" y="299628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4205" y="2996283"/>
        <a:ext cx="2758933" cy="326172"/>
      </dsp:txXfrm>
    </dsp:sp>
    <dsp:sp modelId="{93B7CB6A-94B6-4386-8198-667D55E9E0A6}">
      <dsp:nvSpPr>
        <dsp:cNvPr id="0" name=""/>
        <dsp:cNvSpPr/>
      </dsp:nvSpPr>
      <dsp:spPr>
        <a:xfrm rot="2770935">
          <a:off x="4451375" y="3344606"/>
          <a:ext cx="5034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5034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2770935">
        <a:off x="4690525" y="3337946"/>
        <a:ext cx="25173" cy="25173"/>
      </dsp:txXfrm>
    </dsp:sp>
    <dsp:sp modelId="{60DBDDC2-FAC0-43A8-9A80-D47A00B78F43}">
      <dsp:nvSpPr>
        <dsp:cNvPr id="0" name=""/>
        <dsp:cNvSpPr/>
      </dsp:nvSpPr>
      <dsp:spPr>
        <a:xfrm>
          <a:off x="4877405" y="3369085"/>
          <a:ext cx="2635587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877405" y="3369085"/>
        <a:ext cx="2635587" cy="326172"/>
      </dsp:txXfrm>
    </dsp:sp>
    <dsp:sp modelId="{86AFDC84-02E9-4F9A-AECA-40B05F0AA190}">
      <dsp:nvSpPr>
        <dsp:cNvPr id="0" name=""/>
        <dsp:cNvSpPr/>
      </dsp:nvSpPr>
      <dsp:spPr>
        <a:xfrm rot="4249260">
          <a:off x="4262145" y="3538066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249260">
        <a:off x="4639430" y="3524135"/>
        <a:ext cx="39714" cy="39714"/>
      </dsp:txXfrm>
    </dsp:sp>
    <dsp:sp modelId="{5A8141D3-E70C-4B91-BA4A-AAAA846EB3C2}">
      <dsp:nvSpPr>
        <dsp:cNvPr id="0" name=""/>
        <dsp:cNvSpPr/>
      </dsp:nvSpPr>
      <dsp:spPr>
        <a:xfrm>
          <a:off x="4789756" y="3756005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756005"/>
        <a:ext cx="2758933" cy="326172"/>
      </dsp:txXfrm>
    </dsp:sp>
    <dsp:sp modelId="{5EA6C647-B2DA-44BA-A8E4-45AB7AA30D5F}">
      <dsp:nvSpPr>
        <dsp:cNvPr id="0" name=""/>
        <dsp:cNvSpPr/>
      </dsp:nvSpPr>
      <dsp:spPr>
        <a:xfrm rot="4039660">
          <a:off x="1418039" y="3530913"/>
          <a:ext cx="2048065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48065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039660">
        <a:off x="2390870" y="3485638"/>
        <a:ext cx="102403" cy="102403"/>
      </dsp:txXfrm>
    </dsp:sp>
    <dsp:sp modelId="{0D1F95EA-CCFD-49C9-A7A1-4B7C48570B5C}">
      <dsp:nvSpPr>
        <dsp:cNvPr id="0" name=""/>
        <dsp:cNvSpPr/>
      </dsp:nvSpPr>
      <dsp:spPr>
        <a:xfrm>
          <a:off x="2836796" y="4015496"/>
          <a:ext cx="1692021" cy="932485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Physical environment </a:t>
          </a:r>
          <a:br>
            <a:rPr lang="en-US" sz="1400" kern="1200" dirty="0" smtClean="0"/>
          </a:br>
          <a:r>
            <a:rPr lang="en-US" sz="1400" kern="1200" dirty="0" smtClean="0"/>
            <a:t>(10% of determinants)</a:t>
          </a:r>
          <a:endParaRPr lang="en-US" sz="1400" kern="1200" dirty="0"/>
        </a:p>
      </dsp:txBody>
      <dsp:txXfrm>
        <a:off x="2836796" y="4015496"/>
        <a:ext cx="1692021" cy="932485"/>
      </dsp:txXfrm>
    </dsp:sp>
    <dsp:sp modelId="{ED014CA6-2A0F-495D-AF89-EAFBB352E86F}">
      <dsp:nvSpPr>
        <dsp:cNvPr id="0" name=""/>
        <dsp:cNvSpPr/>
      </dsp:nvSpPr>
      <dsp:spPr>
        <a:xfrm rot="19457599">
          <a:off x="4498614" y="4382038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4379931"/>
        <a:ext cx="16067" cy="16067"/>
      </dsp:txXfrm>
    </dsp:sp>
    <dsp:sp modelId="{EE16ED22-B1E9-441D-A41B-A60CA2E52C77}">
      <dsp:nvSpPr>
        <dsp:cNvPr id="0" name=""/>
        <dsp:cNvSpPr/>
      </dsp:nvSpPr>
      <dsp:spPr>
        <a:xfrm>
          <a:off x="4789756" y="413110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131103"/>
        <a:ext cx="2758933" cy="326172"/>
      </dsp:txXfrm>
    </dsp:sp>
    <dsp:sp modelId="{5583891E-CDBC-42D3-84A4-226468786B6C}">
      <dsp:nvSpPr>
        <dsp:cNvPr id="0" name=""/>
        <dsp:cNvSpPr/>
      </dsp:nvSpPr>
      <dsp:spPr>
        <a:xfrm rot="2142401">
          <a:off x="4498614" y="4569587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4567480"/>
        <a:ext cx="16067" cy="16067"/>
      </dsp:txXfrm>
    </dsp:sp>
    <dsp:sp modelId="{1A09EB87-2FEF-4ECB-B128-0146C7E614F8}">
      <dsp:nvSpPr>
        <dsp:cNvPr id="0" name=""/>
        <dsp:cNvSpPr/>
      </dsp:nvSpPr>
      <dsp:spPr>
        <a:xfrm>
          <a:off x="4789756" y="450620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506202"/>
        <a:ext cx="2758933" cy="326172"/>
      </dsp:txXfrm>
    </dsp:sp>
  </dsp:spTree>
</dsp:drawing>
</file>

<file path=ppt/diagrams/drawing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5A60AC3E-C76A-4F82-A606-B8CA8E5A5E4A}">
      <dsp:nvSpPr>
        <dsp:cNvPr id="0" name=""/>
        <dsp:cNvSpPr/>
      </dsp:nvSpPr>
      <dsp:spPr>
        <a:xfrm>
          <a:off x="0" y="2080102"/>
          <a:ext cx="2047347" cy="1023673"/>
        </a:xfrm>
        <a:prstGeom prst="roundRect">
          <a:avLst>
            <a:gd name="adj" fmla="val 10000"/>
          </a:avLst>
        </a:prstGeom>
        <a:solidFill>
          <a:schemeClr val="dk1"/>
        </a:solidFill>
        <a:ln w="55000" cap="flat" cmpd="thickThin" algn="ctr">
          <a:solidFill>
            <a:schemeClr val="dk1">
              <a:shade val="50000"/>
            </a:schemeClr>
          </a:solidFill>
          <a:prstDash val="solid"/>
        </a:ln>
        <a:effectLst/>
      </dsp:spPr>
      <dsp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Determinants</a:t>
          </a:r>
          <a:endParaRPr lang="en-US" sz="1400" kern="1200" dirty="0"/>
        </a:p>
      </dsp:txBody>
      <dsp:txXfrm>
        <a:off x="0" y="2080102"/>
        <a:ext cx="2047347" cy="1023673"/>
      </dsp:txXfrm>
    </dsp:sp>
    <dsp:sp modelId="{82246F78-8768-4632-AF5F-4B552F796273}">
      <dsp:nvSpPr>
        <dsp:cNvPr id="0" name=""/>
        <dsp:cNvSpPr/>
      </dsp:nvSpPr>
      <dsp:spPr>
        <a:xfrm rot="17579094">
          <a:off x="1431224" y="1655419"/>
          <a:ext cx="202169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21694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579094">
        <a:off x="2391529" y="1610803"/>
        <a:ext cx="101084" cy="101084"/>
      </dsp:txXfrm>
    </dsp:sp>
    <dsp:sp modelId="{CFB83552-E31A-465D-9ABC-699728DCA3F3}">
      <dsp:nvSpPr>
        <dsp:cNvPr id="0" name=""/>
        <dsp:cNvSpPr/>
      </dsp:nvSpPr>
      <dsp:spPr>
        <a:xfrm>
          <a:off x="2836796" y="307746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Health behaviors </a:t>
          </a:r>
          <a:br>
            <a:rPr lang="en-US" sz="1400" kern="1200" dirty="0" smtClean="0"/>
          </a:br>
          <a:r>
            <a:rPr lang="en-US" sz="1400" kern="1200" dirty="0" smtClean="0"/>
            <a:t>(30% of determinants)</a:t>
          </a:r>
          <a:endParaRPr lang="en-US" sz="1400" kern="1200" dirty="0"/>
        </a:p>
      </dsp:txBody>
      <dsp:txXfrm>
        <a:off x="2836796" y="307746"/>
        <a:ext cx="1692021" cy="846010"/>
      </dsp:txXfrm>
    </dsp:sp>
    <dsp:sp modelId="{5F6AF994-0C66-444D-92C5-84366CC01CE5}">
      <dsp:nvSpPr>
        <dsp:cNvPr id="0" name=""/>
        <dsp:cNvSpPr/>
      </dsp:nvSpPr>
      <dsp:spPr>
        <a:xfrm rot="17692822">
          <a:off x="4349181" y="443500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692822">
        <a:off x="4643782" y="433922"/>
        <a:ext cx="31010" cy="31010"/>
      </dsp:txXfrm>
    </dsp:sp>
    <dsp:sp modelId="{658C7EC3-5AF0-4490-8A18-0011B7BE264A}">
      <dsp:nvSpPr>
        <dsp:cNvPr id="0" name=""/>
        <dsp:cNvSpPr/>
      </dsp:nvSpPr>
      <dsp:spPr>
        <a:xfrm>
          <a:off x="4789756" y="5017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Tobacco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5017"/>
        <a:ext cx="2758933" cy="326172"/>
      </dsp:txXfrm>
    </dsp:sp>
    <dsp:sp modelId="{100083A7-5957-4BA8-8090-0CCBE518A850}">
      <dsp:nvSpPr>
        <dsp:cNvPr id="0" name=""/>
        <dsp:cNvSpPr/>
      </dsp:nvSpPr>
      <dsp:spPr>
        <a:xfrm rot="19457599">
          <a:off x="4498614" y="631050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628943"/>
        <a:ext cx="16067" cy="16067"/>
      </dsp:txXfrm>
    </dsp:sp>
    <dsp:sp modelId="{186B5473-F501-4A4E-AB44-2BACD340793A}">
      <dsp:nvSpPr>
        <dsp:cNvPr id="0" name=""/>
        <dsp:cNvSpPr/>
      </dsp:nvSpPr>
      <dsp:spPr>
        <a:xfrm>
          <a:off x="4789756" y="380116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Diet and exercise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80116"/>
        <a:ext cx="2758933" cy="326172"/>
      </dsp:txXfrm>
    </dsp:sp>
    <dsp:sp modelId="{C16D23D1-CBCB-47A7-91CE-765EDF8C5C08}">
      <dsp:nvSpPr>
        <dsp:cNvPr id="0" name=""/>
        <dsp:cNvSpPr/>
      </dsp:nvSpPr>
      <dsp:spPr>
        <a:xfrm rot="2142401">
          <a:off x="4498614" y="818599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816492"/>
        <a:ext cx="16067" cy="16067"/>
      </dsp:txXfrm>
    </dsp:sp>
    <dsp:sp modelId="{78AFD4FD-4B06-4AF6-936B-B2152D8C906A}">
      <dsp:nvSpPr>
        <dsp:cNvPr id="0" name=""/>
        <dsp:cNvSpPr/>
      </dsp:nvSpPr>
      <dsp:spPr>
        <a:xfrm>
          <a:off x="4789756" y="755214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Alcohol use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755214"/>
        <a:ext cx="2758933" cy="326172"/>
      </dsp:txXfrm>
    </dsp:sp>
    <dsp:sp modelId="{B12A1803-A254-4E24-A2B0-3646F5DCD52E}">
      <dsp:nvSpPr>
        <dsp:cNvPr id="0" name=""/>
        <dsp:cNvSpPr/>
      </dsp:nvSpPr>
      <dsp:spPr>
        <a:xfrm rot="3907178">
          <a:off x="4349181" y="1006149"/>
          <a:ext cx="62021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620211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3907178">
        <a:off x="4643782" y="996570"/>
        <a:ext cx="31010" cy="31010"/>
      </dsp:txXfrm>
    </dsp:sp>
    <dsp:sp modelId="{B41873DC-002C-44C2-9A03-CBEACB355445}">
      <dsp:nvSpPr>
        <dsp:cNvPr id="0" name=""/>
        <dsp:cNvSpPr/>
      </dsp:nvSpPr>
      <dsp:spPr>
        <a:xfrm>
          <a:off x="4789756" y="113031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High risk sexual behavior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130313"/>
        <a:ext cx="2758933" cy="326172"/>
      </dsp:txXfrm>
    </dsp:sp>
    <dsp:sp modelId="{153E8BA1-9957-40E5-8304-7FC25EACC579}">
      <dsp:nvSpPr>
        <dsp:cNvPr id="0" name=""/>
        <dsp:cNvSpPr/>
      </dsp:nvSpPr>
      <dsp:spPr>
        <a:xfrm rot="19192528">
          <a:off x="1923839" y="2247820"/>
          <a:ext cx="1049551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1049551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9192528">
        <a:off x="2422376" y="2227508"/>
        <a:ext cx="52477" cy="52477"/>
      </dsp:txXfrm>
    </dsp:sp>
    <dsp:sp modelId="{FF89CD6B-985D-4895-9F7C-8B6AA78B82C8}">
      <dsp:nvSpPr>
        <dsp:cNvPr id="0" name=""/>
        <dsp:cNvSpPr/>
      </dsp:nvSpPr>
      <dsp:spPr>
        <a:xfrm>
          <a:off x="2849882" y="1492549"/>
          <a:ext cx="1692021" cy="846010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Clinical care </a:t>
          </a:r>
          <a:br>
            <a:rPr lang="en-US" sz="1400" kern="1200" dirty="0" smtClean="0"/>
          </a:br>
          <a:r>
            <a:rPr lang="en-US" sz="1400" kern="1200" dirty="0" smtClean="0"/>
            <a:t>(20% of determinants)</a:t>
          </a:r>
          <a:endParaRPr lang="en-US" sz="1400" kern="1200" dirty="0"/>
        </a:p>
      </dsp:txBody>
      <dsp:txXfrm>
        <a:off x="2849882" y="1492549"/>
        <a:ext cx="1692021" cy="846010"/>
      </dsp:txXfrm>
    </dsp:sp>
    <dsp:sp modelId="{56D8B243-B960-449E-A222-79D0376899B9}">
      <dsp:nvSpPr>
        <dsp:cNvPr id="0" name=""/>
        <dsp:cNvSpPr/>
      </dsp:nvSpPr>
      <dsp:spPr>
        <a:xfrm rot="18905528">
          <a:off x="4490853" y="1786100"/>
          <a:ext cx="34995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4995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905528">
        <a:off x="4657081" y="1783278"/>
        <a:ext cx="17497" cy="17497"/>
      </dsp:txXfrm>
    </dsp:sp>
    <dsp:sp modelId="{8BE3EBE3-E6E4-4BBE-B4EF-0E6841938FAF}">
      <dsp:nvSpPr>
        <dsp:cNvPr id="0" name=""/>
        <dsp:cNvSpPr/>
      </dsp:nvSpPr>
      <dsp:spPr>
        <a:xfrm>
          <a:off x="4789756" y="150541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Access to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505412"/>
        <a:ext cx="2758933" cy="326172"/>
      </dsp:txXfrm>
    </dsp:sp>
    <dsp:sp modelId="{C2AE69BD-2A63-4519-81F4-DC68F32B3D92}">
      <dsp:nvSpPr>
        <dsp:cNvPr id="0" name=""/>
        <dsp:cNvSpPr/>
      </dsp:nvSpPr>
      <dsp:spPr>
        <a:xfrm rot="1639274">
          <a:off x="4526344" y="1973649"/>
          <a:ext cx="2789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789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639274">
        <a:off x="4658856" y="1972602"/>
        <a:ext cx="13948" cy="13948"/>
      </dsp:txXfrm>
    </dsp:sp>
    <dsp:sp modelId="{0A45F356-52A6-444B-9984-8FC59677E7C2}">
      <dsp:nvSpPr>
        <dsp:cNvPr id="0" name=""/>
        <dsp:cNvSpPr/>
      </dsp:nvSpPr>
      <dsp:spPr>
        <a:xfrm>
          <a:off x="4789756" y="1880511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Quality of care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1880511"/>
        <a:ext cx="2758933" cy="326172"/>
      </dsp:txXfrm>
    </dsp:sp>
    <dsp:sp modelId="{AE4F5515-A4F6-4F64-84E3-B197F5016D08}">
      <dsp:nvSpPr>
        <dsp:cNvPr id="0" name=""/>
        <dsp:cNvSpPr/>
      </dsp:nvSpPr>
      <dsp:spPr>
        <a:xfrm rot="2169631">
          <a:off x="1953169" y="2874490"/>
          <a:ext cx="97780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977806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69631">
        <a:off x="2417627" y="2855971"/>
        <a:ext cx="48890" cy="48890"/>
      </dsp:txXfrm>
    </dsp:sp>
    <dsp:sp modelId="{1FA6394C-8321-478C-8496-611D8A91388B}">
      <dsp:nvSpPr>
        <dsp:cNvPr id="0" name=""/>
        <dsp:cNvSpPr/>
      </dsp:nvSpPr>
      <dsp:spPr>
        <a:xfrm>
          <a:off x="2836796" y="2674623"/>
          <a:ext cx="1692021" cy="988541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Social and economic factors</a:t>
          </a:r>
          <a:br>
            <a:rPr lang="en-US" sz="1400" kern="1200" dirty="0" smtClean="0"/>
          </a:br>
          <a:r>
            <a:rPr lang="en-US" sz="1400" kern="1200" dirty="0" smtClean="0"/>
            <a:t>(40% of determinants)</a:t>
          </a:r>
          <a:endParaRPr lang="en-US" sz="1400" kern="1200" dirty="0"/>
        </a:p>
      </dsp:txBody>
      <dsp:txXfrm>
        <a:off x="2836796" y="2674623"/>
        <a:ext cx="1692021" cy="988541"/>
      </dsp:txXfrm>
    </dsp:sp>
    <dsp:sp modelId="{6A7A9D1D-827C-485F-BA62-A6CF3B7691F5}">
      <dsp:nvSpPr>
        <dsp:cNvPr id="0" name=""/>
        <dsp:cNvSpPr/>
      </dsp:nvSpPr>
      <dsp:spPr>
        <a:xfrm rot="17350740">
          <a:off x="4262145" y="2787868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7350740">
        <a:off x="4639430" y="2773938"/>
        <a:ext cx="39714" cy="39714"/>
      </dsp:txXfrm>
    </dsp:sp>
    <dsp:sp modelId="{30B57CC1-C662-4788-B114-EDD4B7AA07D9}">
      <dsp:nvSpPr>
        <dsp:cNvPr id="0" name=""/>
        <dsp:cNvSpPr/>
      </dsp:nvSpPr>
      <dsp:spPr>
        <a:xfrm>
          <a:off x="4789756" y="2255610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Education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255610"/>
        <a:ext cx="2758933" cy="326172"/>
      </dsp:txXfrm>
    </dsp:sp>
    <dsp:sp modelId="{7D96203D-0188-4EE2-880A-576426430071}">
      <dsp:nvSpPr>
        <dsp:cNvPr id="0" name=""/>
        <dsp:cNvSpPr/>
      </dsp:nvSpPr>
      <dsp:spPr>
        <a:xfrm rot="18289469">
          <a:off x="4430820" y="2975417"/>
          <a:ext cx="456933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456933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18289469">
        <a:off x="4647864" y="2969921"/>
        <a:ext cx="22846" cy="22846"/>
      </dsp:txXfrm>
    </dsp:sp>
    <dsp:sp modelId="{C0F2BB84-F4CB-410A-BB39-907C873DD8D3}">
      <dsp:nvSpPr>
        <dsp:cNvPr id="0" name=""/>
        <dsp:cNvSpPr/>
      </dsp:nvSpPr>
      <dsp:spPr>
        <a:xfrm>
          <a:off x="4789756" y="2630708"/>
          <a:ext cx="2758926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Employment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2630708"/>
        <a:ext cx="2758926" cy="326172"/>
      </dsp:txXfrm>
    </dsp:sp>
    <dsp:sp modelId="{86CE83D5-717E-4DFE-8CF2-72D9A3DD102E}">
      <dsp:nvSpPr>
        <dsp:cNvPr id="0" name=""/>
        <dsp:cNvSpPr/>
      </dsp:nvSpPr>
      <dsp:spPr>
        <a:xfrm rot="21471854">
          <a:off x="4528729" y="3158205"/>
          <a:ext cx="255564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55564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71854">
        <a:off x="4650122" y="3157742"/>
        <a:ext cx="12778" cy="12778"/>
      </dsp:txXfrm>
    </dsp:sp>
    <dsp:sp modelId="{C657B26F-0B34-4FA6-A750-ADF253A44D73}">
      <dsp:nvSpPr>
        <dsp:cNvPr id="0" name=""/>
        <dsp:cNvSpPr/>
      </dsp:nvSpPr>
      <dsp:spPr>
        <a:xfrm>
          <a:off x="4784205" y="299628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Income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4205" y="2996283"/>
        <a:ext cx="2758933" cy="326172"/>
      </dsp:txXfrm>
    </dsp:sp>
    <dsp:sp modelId="{93B7CB6A-94B6-4386-8198-667D55E9E0A6}">
      <dsp:nvSpPr>
        <dsp:cNvPr id="0" name=""/>
        <dsp:cNvSpPr/>
      </dsp:nvSpPr>
      <dsp:spPr>
        <a:xfrm rot="2770935">
          <a:off x="4451375" y="3344606"/>
          <a:ext cx="50347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50347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500" kern="1200" dirty="0"/>
        </a:p>
      </dsp:txBody>
      <dsp:txXfrm rot="2770935">
        <a:off x="4690525" y="3337946"/>
        <a:ext cx="25173" cy="25173"/>
      </dsp:txXfrm>
    </dsp:sp>
    <dsp:sp modelId="{60DBDDC2-FAC0-43A8-9A80-D47A00B78F43}">
      <dsp:nvSpPr>
        <dsp:cNvPr id="0" name=""/>
        <dsp:cNvSpPr/>
      </dsp:nvSpPr>
      <dsp:spPr>
        <a:xfrm>
          <a:off x="4877405" y="3369085"/>
          <a:ext cx="2635587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Family &amp; social support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877405" y="3369085"/>
        <a:ext cx="2635587" cy="326172"/>
      </dsp:txXfrm>
    </dsp:sp>
    <dsp:sp modelId="{86AFDC84-02E9-4F9A-AECA-40B05F0AA190}">
      <dsp:nvSpPr>
        <dsp:cNvPr id="0" name=""/>
        <dsp:cNvSpPr/>
      </dsp:nvSpPr>
      <dsp:spPr>
        <a:xfrm rot="4249260">
          <a:off x="4262145" y="3538066"/>
          <a:ext cx="794282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794282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249260">
        <a:off x="4639430" y="3524135"/>
        <a:ext cx="39714" cy="39714"/>
      </dsp:txXfrm>
    </dsp:sp>
    <dsp:sp modelId="{5A8141D3-E70C-4B91-BA4A-AAAA846EB3C2}">
      <dsp:nvSpPr>
        <dsp:cNvPr id="0" name=""/>
        <dsp:cNvSpPr/>
      </dsp:nvSpPr>
      <dsp:spPr>
        <a:xfrm>
          <a:off x="4789756" y="3756005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Community safety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3756005"/>
        <a:ext cx="2758933" cy="326172"/>
      </dsp:txXfrm>
    </dsp:sp>
    <dsp:sp modelId="{5EA6C647-B2DA-44BA-A8E4-45AB7AA30D5F}">
      <dsp:nvSpPr>
        <dsp:cNvPr id="0" name=""/>
        <dsp:cNvSpPr/>
      </dsp:nvSpPr>
      <dsp:spPr>
        <a:xfrm rot="4039660">
          <a:off x="1418039" y="3530913"/>
          <a:ext cx="2048065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2048065" y="5926"/>
              </a:lnTo>
            </a:path>
          </a:pathLst>
        </a:custGeom>
        <a:noFill/>
        <a:ln w="55000" cap="flat" cmpd="thickThin" algn="ctr">
          <a:solidFill>
            <a:schemeClr val="accent2"/>
          </a:solidFill>
          <a:prstDash val="solid"/>
        </a:ln>
        <a:effectLst>
          <a:outerShdw blurRad="50800" dist="38100" dir="5400000" rotWithShape="0">
            <a:srgbClr val="000000">
              <a:alpha val="35000"/>
            </a:srgbClr>
          </a:outerShdw>
        </a:effectLst>
      </dsp:spPr>
      <dsp:style>
        <a:lnRef idx="2">
          <a:schemeClr val="accent2"/>
        </a:lnRef>
        <a:fillRef idx="0">
          <a:schemeClr val="accent2"/>
        </a:fillRef>
        <a:effectRef idx="1">
          <a:schemeClr val="accent2"/>
        </a:effectRef>
        <a:fontRef idx="minor">
          <a:schemeClr val="tx1"/>
        </a:fontRef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4039660">
        <a:off x="2390870" y="3485638"/>
        <a:ext cx="102403" cy="102403"/>
      </dsp:txXfrm>
    </dsp:sp>
    <dsp:sp modelId="{0D1F95EA-CCFD-49C9-A7A1-4B7C48570B5C}">
      <dsp:nvSpPr>
        <dsp:cNvPr id="0" name=""/>
        <dsp:cNvSpPr/>
      </dsp:nvSpPr>
      <dsp:spPr>
        <a:xfrm>
          <a:off x="2836796" y="4015496"/>
          <a:ext cx="1692021" cy="932485"/>
        </a:xfrm>
        <a:prstGeom prst="roundRect">
          <a:avLst>
            <a:gd name="adj" fmla="val 10000"/>
          </a:avLst>
        </a:prstGeom>
        <a:solidFill>
          <a:schemeClr val="accent2"/>
        </a:solidFill>
        <a:ln w="55000" cap="flat" cmpd="thickThin" algn="ctr">
          <a:solidFill>
            <a:schemeClr val="accent2">
              <a:shade val="50000"/>
            </a:schemeClr>
          </a:solidFill>
          <a:prstDash val="solid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/>
            <a:t>Physical environment </a:t>
          </a:r>
          <a:br>
            <a:rPr lang="en-US" sz="1400" kern="1200" dirty="0" smtClean="0"/>
          </a:br>
          <a:r>
            <a:rPr lang="en-US" sz="1400" kern="1200" dirty="0" smtClean="0"/>
            <a:t>(10% of determinants)</a:t>
          </a:r>
          <a:endParaRPr lang="en-US" sz="1400" kern="1200" dirty="0"/>
        </a:p>
      </dsp:txBody>
      <dsp:txXfrm>
        <a:off x="2836796" y="4015496"/>
        <a:ext cx="1692021" cy="932485"/>
      </dsp:txXfrm>
    </dsp:sp>
    <dsp:sp modelId="{ED014CA6-2A0F-495D-AF89-EAFBB352E86F}">
      <dsp:nvSpPr>
        <dsp:cNvPr id="0" name=""/>
        <dsp:cNvSpPr/>
      </dsp:nvSpPr>
      <dsp:spPr>
        <a:xfrm rot="19457599">
          <a:off x="4498614" y="4382038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19457599">
        <a:off x="4651253" y="4379931"/>
        <a:ext cx="16067" cy="16067"/>
      </dsp:txXfrm>
    </dsp:sp>
    <dsp:sp modelId="{EE16ED22-B1E9-441D-A41B-A60CA2E52C77}">
      <dsp:nvSpPr>
        <dsp:cNvPr id="0" name=""/>
        <dsp:cNvSpPr/>
      </dsp:nvSpPr>
      <dsp:spPr>
        <a:xfrm>
          <a:off x="4789756" y="4131103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Environmental quality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131103"/>
        <a:ext cx="2758933" cy="326172"/>
      </dsp:txXfrm>
    </dsp:sp>
    <dsp:sp modelId="{5583891E-CDBC-42D3-84A4-226468786B6C}">
      <dsp:nvSpPr>
        <dsp:cNvPr id="0" name=""/>
        <dsp:cNvSpPr/>
      </dsp:nvSpPr>
      <dsp:spPr>
        <a:xfrm rot="2142401">
          <a:off x="4498614" y="4569587"/>
          <a:ext cx="321346" cy="11853"/>
        </a:xfrm>
        <a:custGeom>
          <a:avLst/>
          <a:gdLst/>
          <a:ahLst/>
          <a:cxnLst/>
          <a:rect l="0" t="0" r="0" b="0"/>
          <a:pathLst>
            <a:path>
              <a:moveTo>
                <a:pt x="0" y="5926"/>
              </a:moveTo>
              <a:lnTo>
                <a:pt x="321346" y="5926"/>
              </a:lnTo>
            </a:path>
          </a:pathLst>
        </a:custGeom>
        <a:noFill/>
        <a:ln w="55000" cap="flat" cmpd="thickThin" algn="ctr">
          <a:solidFill>
            <a:schemeClr val="accent2">
              <a:tint val="7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 dirty="0"/>
        </a:p>
      </dsp:txBody>
      <dsp:txXfrm rot="2142401">
        <a:off x="4651253" y="4567480"/>
        <a:ext cx="16067" cy="16067"/>
      </dsp:txXfrm>
    </dsp:sp>
    <dsp:sp modelId="{1A09EB87-2FEF-4ECB-B128-0146C7E614F8}">
      <dsp:nvSpPr>
        <dsp:cNvPr id="0" name=""/>
        <dsp:cNvSpPr/>
      </dsp:nvSpPr>
      <dsp:spPr>
        <a:xfrm>
          <a:off x="4789756" y="4506202"/>
          <a:ext cx="2758933" cy="326172"/>
        </a:xfrm>
        <a:prstGeom prst="roundRect">
          <a:avLst>
            <a:gd name="adj" fmla="val 10000"/>
          </a:avLst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 w="55000" cap="flat" cmpd="thickThin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890" tIns="8890" rIns="8890" bIns="8890" numCol="1" spcCol="1270" anchor="ctr" anchorCtr="0">
          <a:noAutofit/>
        </a:bodyPr>
        <a:lstStyle/>
        <a:p>
          <a:pPr lvl="0" algn="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kern="1200" dirty="0" smtClean="0">
              <a:solidFill>
                <a:schemeClr val="tx1">
                  <a:lumMod val="50000"/>
                </a:schemeClr>
              </a:solidFill>
            </a:rPr>
            <a:t>Built environment</a:t>
          </a:r>
          <a:endParaRPr lang="en-US" sz="1400" kern="1200" dirty="0">
            <a:solidFill>
              <a:schemeClr val="tx1">
                <a:lumMod val="50000"/>
              </a:schemeClr>
            </a:solidFill>
          </a:endParaRPr>
        </a:p>
      </dsp:txBody>
      <dsp:txXfrm>
        <a:off x="4789756" y="4506202"/>
        <a:ext cx="2758933" cy="32617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93534A41-19B2-443E-A007-D50590B1A81F}" type="datetimeFigureOut">
              <a:rPr lang="en-US" smtClean="0"/>
              <a:pPr/>
              <a:t>11/2/2011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811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15790"/>
            <a:ext cx="5608320" cy="4183380"/>
          </a:xfrm>
          <a:prstGeom prst="rect">
            <a:avLst/>
          </a:prstGeom>
        </p:spPr>
        <p:txBody>
          <a:bodyPr vert="horz" lIns="93177" tIns="46589" rIns="93177" bIns="46589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4820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92D69B04-826C-4252-83A0-40BF599EE4DF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/>
          <a:p>
            <a:pPr>
              <a:buFontTx/>
              <a:buChar char="•"/>
            </a:pPr>
            <a:endParaRPr lang="en-US" sz="1100" dirty="0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86A4D5-4409-4076-8738-FF4F4BD05756}" type="slidenum">
              <a:rPr 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en-US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/>
          <a:p>
            <a:pPr>
              <a:buFontTx/>
              <a:buChar char="•"/>
            </a:pPr>
            <a:endParaRPr lang="en-US" sz="1100" dirty="0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86A4D5-4409-4076-8738-FF4F4BD05756}" type="slidenum">
              <a:rPr 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en-US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04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/>
          </a:p>
        </p:txBody>
      </p:sp>
      <p:sp>
        <p:nvSpPr>
          <p:cNvPr id="604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A987544-CE04-41BB-96D4-BCD436532C96}" type="slidenum">
              <a:rPr lang="en-US" smtClean="0">
                <a:solidFill>
                  <a:srgbClr val="000000"/>
                </a:solidFill>
              </a:rPr>
              <a:pPr/>
              <a:t>12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144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3BCF30-2E02-45B2-AA62-8EC2D0AF5821}" type="slidenum">
              <a:rPr lang="en-US" smtClean="0">
                <a:solidFill>
                  <a:srgbClr val="000000"/>
                </a:solidFill>
              </a:rPr>
              <a:pPr/>
              <a:t>13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246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246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F4B5E66-0E89-41D2-A115-A4093F630488}" type="slidenum">
              <a:rPr lang="en-US" smtClean="0">
                <a:solidFill>
                  <a:srgbClr val="000000"/>
                </a:solidFill>
              </a:rPr>
              <a:pPr/>
              <a:t>14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349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349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6F35FBB-76D6-436F-9C64-1CF68BB906A2}" type="slidenum">
              <a:rPr lang="en-US" smtClean="0">
                <a:solidFill>
                  <a:srgbClr val="000000"/>
                </a:solidFill>
              </a:rPr>
              <a:pPr/>
              <a:t>15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4515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451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94076DD-813B-4320-9EFC-21AB92DF1211}" type="slidenum">
              <a:rPr lang="en-US" smtClean="0">
                <a:solidFill>
                  <a:srgbClr val="000000"/>
                </a:solidFill>
              </a:rPr>
              <a:pPr/>
              <a:t>16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553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554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BE531DE-0A2B-476D-B4F3-BFE9261B2125}" type="slidenum">
              <a:rPr lang="en-US" smtClean="0">
                <a:solidFill>
                  <a:srgbClr val="000000"/>
                </a:solidFill>
              </a:rPr>
              <a:pPr/>
              <a:t>17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656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65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9C6DECD-1E02-488B-8CB0-26EDD12BD53F}" type="slidenum">
              <a:rPr lang="en-US" smtClean="0">
                <a:solidFill>
                  <a:srgbClr val="000000"/>
                </a:solidFill>
              </a:rPr>
              <a:pPr/>
              <a:t>18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656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656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9C6DECD-1E02-488B-8CB0-26EDD12BD53F}" type="slidenum">
              <a:rPr lang="en-US" smtClean="0">
                <a:solidFill>
                  <a:srgbClr val="000000"/>
                </a:solidFill>
              </a:rPr>
              <a:pPr/>
              <a:t>19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758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75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AE79627-5CDC-480E-BE94-EB27BE1C97F6}" type="slidenum">
              <a:rPr lang="en-US" smtClean="0">
                <a:solidFill>
                  <a:srgbClr val="000000"/>
                </a:solidFill>
              </a:rPr>
              <a:pPr/>
              <a:t>20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861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86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DD9575F-9CED-46C7-A3F1-517BF1BCB360}" type="slidenum">
              <a:rPr lang="en-US" smtClean="0">
                <a:solidFill>
                  <a:srgbClr val="000000"/>
                </a:solidFill>
              </a:rPr>
              <a:pPr/>
              <a:t>21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6963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0728815-AF30-4CA7-BF54-6F643C3EF104}" type="slidenum">
              <a:rPr lang="en-US" smtClean="0">
                <a:solidFill>
                  <a:srgbClr val="000000"/>
                </a:solidFill>
              </a:rPr>
              <a:pPr/>
              <a:t>22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065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066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B065C63-9986-4DCC-97A9-89E7E6AF96DE}" type="slidenum">
              <a:rPr lang="en-US" smtClean="0">
                <a:solidFill>
                  <a:srgbClr val="000000"/>
                </a:solidFill>
              </a:rPr>
              <a:pPr/>
              <a:t>23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16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1FA1419-3C05-442A-B3DE-EAB9DE9331CD}" type="slidenum">
              <a:rPr lang="en-US" smtClean="0">
                <a:solidFill>
                  <a:srgbClr val="000000"/>
                </a:solidFill>
              </a:rPr>
              <a:pPr/>
              <a:t>24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27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27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089F48F-1B4F-4D82-8A28-B3F191C1636D}" type="slidenum">
              <a:rPr lang="en-US" smtClean="0">
                <a:solidFill>
                  <a:srgbClr val="000000"/>
                </a:solidFill>
              </a:rPr>
              <a:pPr/>
              <a:t>25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37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37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7C64813-D2FB-4FB6-ACA4-30AC6926917F}" type="slidenum">
              <a:rPr lang="en-US" smtClean="0">
                <a:solidFill>
                  <a:srgbClr val="000000"/>
                </a:solidFill>
              </a:rPr>
              <a:pPr/>
              <a:t>26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4755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47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57B4090-FC54-4B46-9401-34B288FE3FB2}" type="slidenum">
              <a:rPr lang="en-US" smtClean="0">
                <a:solidFill>
                  <a:srgbClr val="000000"/>
                </a:solidFill>
              </a:rPr>
              <a:pPr/>
              <a:t>27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577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57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9C36B96-702E-4B39-88F8-EE80ECED54E6}" type="slidenum">
              <a:rPr lang="en-US" smtClean="0">
                <a:solidFill>
                  <a:srgbClr val="000000"/>
                </a:solidFill>
              </a:rPr>
              <a:pPr/>
              <a:t>28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6803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68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38B5526-4F4F-494E-B1F4-2AC10E3FCF09}" type="slidenum">
              <a:rPr lang="en-US" smtClean="0">
                <a:solidFill>
                  <a:srgbClr val="000000"/>
                </a:solidFill>
              </a:rPr>
              <a:pPr/>
              <a:t>29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782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78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E45CB5C-04B6-4F7C-B5F7-DFF74CC35026}" type="slidenum">
              <a:rPr lang="en-US" smtClean="0">
                <a:solidFill>
                  <a:srgbClr val="000000"/>
                </a:solidFill>
              </a:rPr>
              <a:pPr/>
              <a:t>30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88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788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3204FC-6825-4EB7-8235-31781F99B9E6}" type="slidenum">
              <a:rPr lang="en-US" smtClean="0">
                <a:solidFill>
                  <a:srgbClr val="000000"/>
                </a:solidFill>
              </a:rPr>
              <a:pPr/>
              <a:t>31</a:t>
            </a:fld>
            <a:endParaRPr 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16CE01C-361C-479C-869B-9B2FC4812B6B}" type="slidenum">
              <a:rPr lang="en-US" smtClean="0">
                <a:solidFill>
                  <a:srgbClr val="000000"/>
                </a:solidFill>
              </a:rPr>
              <a:pPr/>
              <a:t>32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79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002AC10-7E47-432A-9377-C2411D2E1FB0}" type="slidenum">
              <a:rPr lang="en-US" smtClean="0">
                <a:solidFill>
                  <a:srgbClr val="000000"/>
                </a:solidFill>
              </a:rPr>
              <a:pPr/>
              <a:t>33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2088FEF-9D2E-46B1-9FDC-904600B9BC32}" type="slidenum">
              <a:rPr lang="en-US" smtClean="0">
                <a:solidFill>
                  <a:srgbClr val="000000"/>
                </a:solidFill>
              </a:rPr>
              <a:pPr/>
              <a:t>34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1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4FE3DC3-2103-482A-96E2-38729E543938}" type="slidenum">
              <a:rPr lang="en-US" smtClean="0">
                <a:solidFill>
                  <a:srgbClr val="000000"/>
                </a:solidFill>
              </a:rPr>
              <a:pPr/>
              <a:t>35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927BC80-8E03-411A-9133-8BF55A6F52DD}" type="slidenum">
              <a:rPr lang="en-US" smtClean="0">
                <a:solidFill>
                  <a:srgbClr val="000000"/>
                </a:solidFill>
              </a:rPr>
              <a:pPr/>
              <a:t>36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3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BF0E3DE-6A98-4E7B-AB37-A756204AFEFF}" type="slidenum">
              <a:rPr lang="en-US" smtClean="0">
                <a:solidFill>
                  <a:srgbClr val="000000"/>
                </a:solidFill>
              </a:rPr>
              <a:pPr/>
              <a:t>37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4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4275" y="696913"/>
            <a:ext cx="4648200" cy="3486150"/>
          </a:xfrm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7334B39-87BD-432A-A819-02FFAF5AEE9A}" type="slidenum">
              <a:rPr lang="en-US" smtClean="0">
                <a:solidFill>
                  <a:srgbClr val="000000"/>
                </a:solidFill>
              </a:rPr>
              <a:pPr/>
              <a:t>38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dirty="0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427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buFont typeface="Arial" pitchFamily="34" charset="0"/>
              <a:buChar char="•"/>
            </a:pPr>
            <a:endParaRPr lang="en-US" sz="11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FDED049-6020-4F20-A1E0-4827140041CE}" type="slidenum">
              <a:rPr lang="en-US" smtClean="0"/>
              <a:pPr>
                <a:defRPr/>
              </a:pPr>
              <a:t>39</a:t>
            </a:fld>
            <a:endParaRPr 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E81C51E-2644-4FB1-A992-AE47DFE92CAF}" type="slidenum">
              <a:rPr lang="en-US" smtClean="0"/>
              <a:pPr>
                <a:defRPr/>
              </a:pPr>
              <a:t>4</a:t>
            </a:fld>
            <a:endParaRPr lang="en-US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26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pPr>
              <a:buFont typeface="Arial" pitchFamily="34" charset="0"/>
              <a:buChar char="•"/>
            </a:pPr>
            <a:endParaRPr lang="en-US" sz="1000" u="sng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7E49C41-C170-44DF-BA91-FDEAC16E246A}" type="slidenum">
              <a:rPr lang="en-US" smtClean="0"/>
              <a:pPr>
                <a:defRPr/>
              </a:pPr>
              <a:t>40</a:t>
            </a:fld>
            <a:endParaRPr lang="en-US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26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92500"/>
          </a:bodyPr>
          <a:lstStyle/>
          <a:p>
            <a:pPr defTabSz="913252">
              <a:buFont typeface="Arial" pitchFamily="34" charset="0"/>
              <a:buChar char="•"/>
              <a:defRPr/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7E49C41-C170-44DF-BA91-FDEAC16E246A}" type="slidenum">
              <a:rPr lang="en-US" smtClean="0"/>
              <a:pPr>
                <a:defRPr/>
              </a:pPr>
              <a:t>41</a:t>
            </a:fld>
            <a:endParaRPr lang="en-US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E3D83-3F93-4423-942A-317E34BB80D5}" type="slidenum">
              <a:rPr lang="en-US" smtClean="0"/>
              <a:pPr/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55000" lnSpcReduction="20000"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AE3D83-3F93-4423-942A-317E34BB80D5}" type="slidenum">
              <a:rPr lang="en-US" smtClean="0"/>
              <a:pPr/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 sz="1100" dirty="0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86A4D5-4409-4076-8738-FF4F4BD05756}" type="slidenum">
              <a:rPr 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45</a:t>
            </a:fld>
            <a:endParaRPr lang="en-US" dirty="0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46</a:t>
            </a:fld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939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97394B6-269E-417E-9345-4D1BDF62CD60}" type="slidenum">
              <a:rPr lang="en-US" smtClean="0"/>
              <a:pPr>
                <a:defRPr/>
              </a:pPr>
              <a:t>47</a:t>
            </a:fld>
            <a:endParaRPr lang="en-US" dirty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49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55000" lnSpcReduction="20000"/>
          </a:bodyPr>
          <a:lstStyle/>
          <a:p>
            <a:pPr eaLnBrk="1" hangingPunct="1">
              <a:buFont typeface="Arial" pitchFamily="34" charset="0"/>
              <a:buChar char="•"/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  <a:normAutofit/>
          </a:bodyPr>
          <a:lstStyle/>
          <a:p>
            <a:pPr defTabSz="931774">
              <a:buFont typeface="Arial" pitchFamily="34" charset="0"/>
              <a:buChar char="•"/>
              <a:defRPr/>
            </a:pPr>
            <a:endParaRPr lang="en-US" sz="1100" dirty="0" smtClean="0"/>
          </a:p>
        </p:txBody>
      </p:sp>
      <p:sp>
        <p:nvSpPr>
          <p:cNvPr id="31748" name="Slide Number Placehold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86A4D5-4409-4076-8738-FF4F4BD05756}" type="slidenum">
              <a:rPr lang="en-US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51</a:t>
            </a:fld>
            <a:endParaRPr lang="en-US" dirty="0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451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32CAC6-58A4-4AAB-8BA3-DBAA85262AB1}" type="slidenum">
              <a:rPr lang="en-US" smtClean="0"/>
              <a:pPr>
                <a:defRPr/>
              </a:pPr>
              <a:t>52</a:t>
            </a:fld>
            <a:endParaRPr lang="en-US" dirty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fontScale="85000" lnSpcReduction="10000"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53</a:t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26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7E49C41-C170-44DF-BA91-FDEAC16E246A}" type="slidenum">
              <a:rPr lang="en-US" smtClean="0"/>
              <a:pPr>
                <a:defRPr/>
              </a:pPr>
              <a:t>55</a:t>
            </a:fld>
            <a:endParaRPr lang="en-US" dirty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57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963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F6AB716-7D5F-4D1B-AFC2-52BE40227C71}" type="slidenum">
              <a:rPr lang="en-US" smtClean="0"/>
              <a:pPr>
                <a:defRPr/>
              </a:pPr>
              <a:t>58</a:t>
            </a:fld>
            <a:endParaRPr lang="en-US" dirty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82688" y="698500"/>
            <a:ext cx="4645025" cy="348456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7E49C41-C170-44DF-BA91-FDEAC16E246A}" type="slidenum">
              <a:rPr lang="en-US" smtClean="0"/>
              <a:pPr>
                <a:defRPr/>
              </a:pPr>
              <a:t>59</a:t>
            </a:fld>
            <a:endParaRPr 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="0" dirty="0" smtClean="0">
              <a:solidFill>
                <a:schemeClr val="accent4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 typeface="Arial" pitchFamily="34" charset="0"/>
              <a:buChar char="•"/>
            </a:pPr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7E49C41-C170-44DF-BA91-FDEAC16E246A}" type="slidenum">
              <a:rPr lang="en-US" smtClean="0"/>
              <a:pPr>
                <a:defRPr/>
              </a:pPr>
              <a:t>60</a:t>
            </a:fld>
            <a:endParaRPr lang="en-US" dirty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61</a:t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62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8131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50E6344-92BC-4EC1-9610-56B2682EC1B6}" type="slidenum">
              <a:rPr lang="en-US" smtClean="0"/>
              <a:pPr>
                <a:defRPr/>
              </a:pPr>
              <a:t>7</a:t>
            </a:fld>
            <a:endParaRPr 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D69B04-826C-4252-83A0-40BF599EE4DF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82688" y="698500"/>
            <a:ext cx="4645025" cy="3484563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buFont typeface="Arial" pitchFamily="34" charset="0"/>
              <a:buChar char="•"/>
            </a:pPr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EEF9A2BB-149B-4677-8B79-D2D41EF373F3}" type="slidenum">
              <a:rPr lang="en-US" smtClean="0"/>
              <a:pPr>
                <a:defRPr/>
              </a:pPr>
              <a:t>9</a:t>
            </a:fld>
            <a:endParaRPr 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3B6E8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228600" y="-221075"/>
            <a:ext cx="4953001" cy="7289801"/>
            <a:chOff x="228600" y="-221075"/>
            <a:chExt cx="4953001" cy="7289801"/>
          </a:xfrm>
        </p:grpSpPr>
        <p:sp>
          <p:nvSpPr>
            <p:cNvPr id="15" name="Oval 14"/>
            <p:cNvSpPr/>
            <p:nvPr/>
          </p:nvSpPr>
          <p:spPr>
            <a:xfrm rot="16200000">
              <a:off x="228601" y="1796814"/>
              <a:ext cx="1284111" cy="12841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 rot="16200000">
              <a:off x="1757305" y="2163703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 rot="16200000">
              <a:off x="1390416" y="1063036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0" name="Oval 19"/>
            <p:cNvSpPr/>
            <p:nvPr/>
          </p:nvSpPr>
          <p:spPr>
            <a:xfrm rot="16200000">
              <a:off x="289749" y="696147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 rot="16200000">
              <a:off x="2919120" y="2408295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 rot="16200000">
              <a:off x="2246490" y="451555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3" name="Oval 22"/>
            <p:cNvSpPr/>
            <p:nvPr/>
          </p:nvSpPr>
          <p:spPr>
            <a:xfrm rot="16200000">
              <a:off x="289749" y="-221075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4" name="Oval 23"/>
            <p:cNvSpPr/>
            <p:nvPr/>
          </p:nvSpPr>
          <p:spPr>
            <a:xfrm rot="16200000">
              <a:off x="3775194" y="2469444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 rot="16200000">
              <a:off x="2857971" y="-159927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 rot="16200000">
              <a:off x="4692416" y="2591740"/>
              <a:ext cx="489185" cy="4891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228600" y="3766726"/>
              <a:ext cx="1284111" cy="128411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289748" y="5295430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90415" y="4928541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1757304" y="3827874"/>
              <a:ext cx="856074" cy="85607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289748" y="6457245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246489" y="5784615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919119" y="3827874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2857970" y="6396096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36341" y="3766726"/>
              <a:ext cx="611481" cy="6114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692415" y="3766726"/>
              <a:ext cx="489185" cy="4891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</p:grpSp>
      <p:sp>
        <p:nvSpPr>
          <p:cNvPr id="39" name="Rectangle 38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3B6E8F">
              <a:alpha val="9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1" name="Picture 40"/>
          <p:cNvPicPr>
            <a:picLocks noChangeAspect="1"/>
          </p:cNvPicPr>
          <p:nvPr userDrawn="1"/>
        </p:nvPicPr>
        <p:blipFill rotWithShape="1">
          <a:blip r:embed="rId2" cstate="print"/>
          <a:srcRect b="17037"/>
          <a:stretch/>
        </p:blipFill>
        <p:spPr>
          <a:xfrm>
            <a:off x="5943600" y="5831256"/>
            <a:ext cx="2743199" cy="721943"/>
          </a:xfrm>
          <a:prstGeom prst="rect">
            <a:avLst/>
          </a:prstGeom>
        </p:spPr>
      </p:pic>
      <p:sp>
        <p:nvSpPr>
          <p:cNvPr id="10" name="Right Triangle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3048000" y="609601"/>
            <a:ext cx="5791200" cy="1676399"/>
          </a:xfrm>
        </p:spPr>
        <p:txBody>
          <a:bodyPr vert="horz" anchor="t">
            <a:normAutofit/>
          </a:bodyPr>
          <a:lstStyle>
            <a:lvl1pPr algn="r">
              <a:defRPr sz="4800" b="1">
                <a:solidFill>
                  <a:schemeClr val="bg1"/>
                </a:solidFill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257800" y="2286000"/>
            <a:ext cx="3505200" cy="1047304"/>
          </a:xfrm>
        </p:spPr>
        <p:txBody>
          <a:bodyPr lIns="45720" rIns="45720"/>
          <a:lstStyle>
            <a:lvl1pPr marL="0" marR="64008" indent="0" algn="r">
              <a:buNone/>
              <a:defRPr b="0" i="1">
                <a:solidFill>
                  <a:schemeClr val="bg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en-US" smtClean="0"/>
              <a:t>Click to edit Master subtitle style</a:t>
            </a:r>
            <a:endParaRPr kumimoji="0" lang="en-US" dirty="0"/>
          </a:p>
        </p:txBody>
      </p:sp>
      <p:sp>
        <p:nvSpPr>
          <p:cNvPr id="42" name="Text Placeholder 41"/>
          <p:cNvSpPr>
            <a:spLocks noGrp="1"/>
          </p:cNvSpPr>
          <p:nvPr>
            <p:ph type="body" sz="quarter" idx="13" hasCustomPrompt="1"/>
          </p:nvPr>
        </p:nvSpPr>
        <p:spPr>
          <a:xfrm>
            <a:off x="5638800" y="4267200"/>
            <a:ext cx="3124200" cy="381000"/>
          </a:xfrm>
        </p:spPr>
        <p:txBody>
          <a:bodyPr>
            <a:normAutofit/>
          </a:bodyPr>
          <a:lstStyle>
            <a:lvl1pPr marL="109728" indent="0" algn="r">
              <a:buFontTx/>
              <a:buNone/>
              <a:defRPr sz="2000">
                <a:solidFill>
                  <a:schemeClr val="bg1"/>
                </a:solidFill>
              </a:defRPr>
            </a:lvl1pPr>
            <a:lvl5pPr>
              <a:defRPr/>
            </a:lvl5pPr>
          </a:lstStyle>
          <a:p>
            <a:pPr lvl="0"/>
            <a:r>
              <a:rPr lang="en-US" dirty="0" smtClean="0"/>
              <a:t>Date ##, ####</a:t>
            </a:r>
            <a:endParaRPr lang="en-US" dirty="0"/>
          </a:p>
        </p:txBody>
      </p:sp>
      <p:sp>
        <p:nvSpPr>
          <p:cNvPr id="44" name="Text Placeholder 43"/>
          <p:cNvSpPr>
            <a:spLocks noGrp="1"/>
          </p:cNvSpPr>
          <p:nvPr>
            <p:ph type="body" sz="quarter" idx="14" hasCustomPrompt="1"/>
          </p:nvPr>
        </p:nvSpPr>
        <p:spPr>
          <a:xfrm>
            <a:off x="3733800" y="4648200"/>
            <a:ext cx="5029200" cy="685800"/>
          </a:xfrm>
        </p:spPr>
        <p:txBody>
          <a:bodyPr>
            <a:normAutofit/>
          </a:bodyPr>
          <a:lstStyle>
            <a:lvl1pPr marL="109728" indent="0" algn="r">
              <a:buFontTx/>
              <a:buNone/>
              <a:defRPr sz="2800" b="1" baseline="0">
                <a:solidFill>
                  <a:schemeClr val="tx2"/>
                </a:solidFill>
              </a:defRPr>
            </a:lvl1pPr>
            <a:lvl5pPr>
              <a:defRPr/>
            </a:lvl5pPr>
          </a:lstStyle>
          <a:p>
            <a:pPr lvl="0"/>
            <a:r>
              <a:rPr lang="en-US" dirty="0" smtClean="0"/>
              <a:t>Click to change Event Name</a:t>
            </a: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2"/>
          <p:cNvSpPr>
            <a:spLocks noGrp="1"/>
          </p:cNvSpPr>
          <p:nvPr userDrawn="1">
            <p:ph idx="13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" name="Slide Number Placeholder 6"/>
          <p:cNvSpPr txBox="1">
            <a:spLocks/>
          </p:cNvSpPr>
          <p:nvPr userDrawn="1"/>
        </p:nvSpPr>
        <p:spPr>
          <a:xfrm>
            <a:off x="6781800" y="6356351"/>
            <a:ext cx="2133600" cy="365125"/>
          </a:xfrm>
          <a:prstGeom prst="rect">
            <a:avLst/>
          </a:prstGeom>
        </p:spPr>
        <p:txBody>
          <a:bodyPr vert="horz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0FAF64-2E2D-4E05-A04D-381E6CBB7433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3B6E8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 rotWithShape="1">
          <a:blip r:embed="rId2" cstate="print"/>
          <a:srcRect b="20000"/>
          <a:stretch/>
        </p:blipFill>
        <p:spPr>
          <a:xfrm>
            <a:off x="374346" y="5065573"/>
            <a:ext cx="4360637" cy="1106627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590800" y="6172200"/>
            <a:ext cx="6248400" cy="381000"/>
          </a:xfrm>
          <a:noFill/>
        </p:spPr>
        <p:txBody>
          <a:bodyPr lIns="91440" tIns="0" rIns="91440" anchor="t">
            <a:noAutofit/>
          </a:bodyPr>
          <a:lstStyle>
            <a:lvl1pPr marL="0" marR="18288" indent="0" algn="l">
              <a:buNone/>
              <a:defRPr sz="1800" b="1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en-US" dirty="0" smtClean="0"/>
              <a:t>720.382.####      #########@</a:t>
            </a:r>
            <a:r>
              <a:rPr kumimoji="0" lang="en-US" dirty="0" err="1" smtClean="0"/>
              <a:t>coloradohealthinstitute.org</a:t>
            </a:r>
            <a:endParaRPr kumimoji="0" lang="en-US" dirty="0" smtClean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66800" y="533400"/>
            <a:ext cx="7010400" cy="426720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4" hasCustomPrompt="1"/>
          </p:nvPr>
        </p:nvSpPr>
        <p:spPr>
          <a:xfrm>
            <a:off x="381000" y="6172200"/>
            <a:ext cx="2133600" cy="304800"/>
          </a:xfrm>
        </p:spPr>
        <p:txBody>
          <a:bodyPr>
            <a:noAutofit/>
          </a:bodyPr>
          <a:lstStyle>
            <a:lvl1pPr>
              <a:defRPr sz="1800" b="1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 smtClean="0"/>
              <a:t>Name Here</a:t>
            </a:r>
            <a:endParaRPr lang="en-US" dirty="0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213AF-26F6-41FA-8D85-E2C5388D6E58}" type="datetimeFigureOut">
              <a:rPr lang="en-US" smtClean="0"/>
              <a:pPr/>
              <a:t>11/2/2011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0" y="4724400"/>
            <a:ext cx="9144000" cy="2133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lide Number Placeholder 6"/>
          <p:cNvSpPr txBox="1">
            <a:spLocks/>
          </p:cNvSpPr>
          <p:nvPr userDrawn="1"/>
        </p:nvSpPr>
        <p:spPr>
          <a:xfrm>
            <a:off x="6781800" y="6276976"/>
            <a:ext cx="2133600" cy="365125"/>
          </a:xfrm>
          <a:prstGeom prst="rect">
            <a:avLst/>
          </a:prstGeom>
        </p:spPr>
        <p:txBody>
          <a:bodyPr vert="horz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0FAF64-2E2D-4E05-A04D-381E6CBB7433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9" name="Title 3"/>
          <p:cNvSpPr txBox="1">
            <a:spLocks/>
          </p:cNvSpPr>
          <p:nvPr userDrawn="1"/>
        </p:nvSpPr>
        <p:spPr>
          <a:xfrm>
            <a:off x="4182533" y="4873625"/>
            <a:ext cx="4428066" cy="13716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200" kern="1200">
                <a:solidFill>
                  <a:schemeClr val="bg1"/>
                </a:solidFill>
                <a:latin typeface="Ebrima"/>
                <a:ea typeface="+mj-ea"/>
                <a:cs typeface="Ebrima"/>
              </a:defRPr>
            </a:lvl1pPr>
          </a:lstStyle>
          <a:p>
            <a:pPr algn="r"/>
            <a:r>
              <a:rPr lang="en-US" sz="3600" dirty="0" smtClean="0">
                <a:latin typeface="Ebrima" pitchFamily="2" charset="0"/>
                <a:ea typeface="Ebrima" pitchFamily="2" charset="0"/>
                <a:cs typeface="Ebrima" pitchFamily="2" charset="0"/>
              </a:rPr>
              <a:t>Click to change chapter title</a:t>
            </a:r>
            <a:endParaRPr lang="en-US" sz="3600" dirty="0">
              <a:latin typeface="Ebrima" pitchFamily="2" charset="0"/>
              <a:ea typeface="Ebrima" pitchFamily="2" charset="0"/>
              <a:cs typeface="Ebrima" pitchFamily="2" charset="0"/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3B6E8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/>
          <a:srcRect b="20000"/>
          <a:stretch/>
        </p:blipFill>
        <p:spPr>
          <a:xfrm>
            <a:off x="374346" y="4986198"/>
            <a:ext cx="4360637" cy="1106627"/>
          </a:xfrm>
          <a:prstGeom prst="rect">
            <a:avLst/>
          </a:prstGeom>
        </p:spPr>
      </p:pic>
      <p:sp>
        <p:nvSpPr>
          <p:cNvPr id="15" name="Text Placeholder 14"/>
          <p:cNvSpPr>
            <a:spLocks noGrp="1"/>
          </p:cNvSpPr>
          <p:nvPr>
            <p:ph type="body" sz="quarter" idx="13" hasCustomPrompt="1"/>
          </p:nvPr>
        </p:nvSpPr>
        <p:spPr>
          <a:xfrm>
            <a:off x="228600" y="6172200"/>
            <a:ext cx="2438400" cy="381000"/>
          </a:xfrm>
        </p:spPr>
        <p:txBody>
          <a:bodyPr>
            <a:normAutofit/>
          </a:bodyPr>
          <a:lstStyle>
            <a:lvl1pPr>
              <a:defRPr sz="1800" b="1">
                <a:solidFill>
                  <a:schemeClr val="tx2"/>
                </a:solidFill>
              </a:defRPr>
            </a:lvl1pPr>
            <a:lvl5pPr>
              <a:defRPr/>
            </a:lvl5pPr>
          </a:lstStyle>
          <a:p>
            <a:pPr lvl="0"/>
            <a:r>
              <a:rPr lang="en-US" dirty="0" smtClean="0"/>
              <a:t>Name </a:t>
            </a:r>
            <a:r>
              <a:rPr lang="en-US" dirty="0" err="1" smtClean="0"/>
              <a:t>Name</a:t>
            </a:r>
            <a:endParaRPr lang="en-US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14" hasCustomPrompt="1"/>
          </p:nvPr>
        </p:nvSpPr>
        <p:spPr>
          <a:xfrm>
            <a:off x="2743200" y="6172200"/>
            <a:ext cx="5943600" cy="381000"/>
          </a:xfrm>
        </p:spPr>
        <p:txBody>
          <a:bodyPr>
            <a:normAutofit/>
          </a:bodyPr>
          <a:lstStyle>
            <a:lvl1pPr marL="109728" indent="0">
              <a:buFontTx/>
              <a:buNone/>
              <a:defRPr sz="1800" b="1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smtClean="0"/>
              <a:t>720.382.####       #######@</a:t>
            </a:r>
            <a:r>
              <a:rPr lang="en-US" dirty="0" err="1" smtClean="0"/>
              <a:t>coloradohealthinstitute.org</a:t>
            </a:r>
            <a:endParaRPr lang="en-US" dirty="0"/>
          </a:p>
        </p:txBody>
      </p:sp>
      <p:sp>
        <p:nvSpPr>
          <p:cNvPr id="18" name="Rectangle 17"/>
          <p:cNvSpPr/>
          <p:nvPr userDrawn="1"/>
        </p:nvSpPr>
        <p:spPr>
          <a:xfrm>
            <a:off x="0" y="-228600"/>
            <a:ext cx="9144000" cy="426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Picture Placeholder 19"/>
          <p:cNvSpPr>
            <a:spLocks noGrp="1"/>
          </p:cNvSpPr>
          <p:nvPr>
            <p:ph type="pic" sz="quarter" idx="15"/>
          </p:nvPr>
        </p:nvSpPr>
        <p:spPr>
          <a:xfrm>
            <a:off x="1219200" y="228600"/>
            <a:ext cx="6705600" cy="4495800"/>
          </a:xfrm>
        </p:spPr>
        <p:txBody>
          <a:bodyPr/>
          <a:lstStyle/>
          <a:p>
            <a:r>
              <a:rPr lang="en-US" smtClean="0"/>
              <a:t>Click icon to add picture</a:t>
            </a:r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B661C-8EB9-48FD-940C-195EB6D44099}" type="datetimeFigureOut">
              <a:rPr lang="en-US"/>
              <a:pPr>
                <a:defRPr/>
              </a:pPr>
              <a:t>11/2/2011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63AA0-371D-48CC-8D19-45AABCEDCF8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6" descr="CHI_small.jpg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8600" y="6247429"/>
            <a:ext cx="533400" cy="611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AE29F0-7FA8-4A9F-9416-C7CC163AD3A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213AF-26F6-41FA-8D85-E2C5388D6E58}" type="datetimeFigureOut">
              <a:rPr lang="en-US" smtClean="0"/>
              <a:pPr/>
              <a:t>11/2/2011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9144000" cy="1828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-142875" y="-221076"/>
            <a:ext cx="9286875" cy="70790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 userDrawn="1"/>
        </p:nvGrpSpPr>
        <p:grpSpPr>
          <a:xfrm>
            <a:off x="22225" y="-221075"/>
            <a:ext cx="4953001" cy="7289801"/>
            <a:chOff x="228600" y="-221075"/>
            <a:chExt cx="4953001" cy="7289801"/>
          </a:xfrm>
          <a:solidFill>
            <a:srgbClr val="3B6E8F">
              <a:alpha val="17000"/>
            </a:srgbClr>
          </a:solidFill>
        </p:grpSpPr>
        <p:sp>
          <p:nvSpPr>
            <p:cNvPr id="11" name="Oval 10"/>
            <p:cNvSpPr/>
            <p:nvPr/>
          </p:nvSpPr>
          <p:spPr>
            <a:xfrm rot="16200000">
              <a:off x="228601" y="1796814"/>
              <a:ext cx="1284111" cy="12841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2" name="Oval 11"/>
            <p:cNvSpPr/>
            <p:nvPr/>
          </p:nvSpPr>
          <p:spPr>
            <a:xfrm rot="16200000">
              <a:off x="1757305" y="2163703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3" name="Oval 12"/>
            <p:cNvSpPr/>
            <p:nvPr/>
          </p:nvSpPr>
          <p:spPr>
            <a:xfrm rot="16200000">
              <a:off x="1390416" y="1063036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>
            <a:xfrm rot="16200000">
              <a:off x="289749" y="696147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5" name="Oval 14"/>
            <p:cNvSpPr/>
            <p:nvPr/>
          </p:nvSpPr>
          <p:spPr>
            <a:xfrm rot="16200000">
              <a:off x="2919120" y="2408295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 rot="16200000">
              <a:off x="2246490" y="451555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7" name="Oval 16"/>
            <p:cNvSpPr/>
            <p:nvPr/>
          </p:nvSpPr>
          <p:spPr>
            <a:xfrm rot="16200000">
              <a:off x="289749" y="-221075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 rot="16200000">
              <a:off x="3775194" y="2469444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" name="Oval 18"/>
            <p:cNvSpPr/>
            <p:nvPr/>
          </p:nvSpPr>
          <p:spPr>
            <a:xfrm rot="16200000">
              <a:off x="2857971" y="-159927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0" name="Oval 19"/>
            <p:cNvSpPr/>
            <p:nvPr/>
          </p:nvSpPr>
          <p:spPr>
            <a:xfrm rot="16200000">
              <a:off x="4692416" y="2591740"/>
              <a:ext cx="489185" cy="4891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28600" y="3766726"/>
              <a:ext cx="1284111" cy="12841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289748" y="5295430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1390415" y="4928541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1757304" y="3827874"/>
              <a:ext cx="856074" cy="8560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289748" y="6457245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2246489" y="5784615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2919119" y="3827874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2857970" y="6396096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3836341" y="3766726"/>
              <a:ext cx="611481" cy="61148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4692415" y="3766726"/>
              <a:ext cx="489185" cy="48918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accent1">
                    <a:lumMod val="20000"/>
                    <a:lumOff val="80000"/>
                  </a:schemeClr>
                </a:solidFill>
              </a:endParaRPr>
            </a:p>
          </p:txBody>
        </p:sp>
      </p:grpSp>
      <p:pic>
        <p:nvPicPr>
          <p:cNvPr id="33" name="Picture 32"/>
          <p:cNvPicPr>
            <a:picLocks noChangeAspect="1"/>
          </p:cNvPicPr>
          <p:nvPr userDrawn="1"/>
        </p:nvPicPr>
        <p:blipFill rotWithShape="1">
          <a:blip r:embed="rId2" cstate="print"/>
          <a:srcRect b="22268"/>
          <a:stretch/>
        </p:blipFill>
        <p:spPr>
          <a:xfrm>
            <a:off x="5851525" y="5969674"/>
            <a:ext cx="2984500" cy="735926"/>
          </a:xfrm>
          <a:prstGeom prst="rect">
            <a:avLst/>
          </a:prstGeom>
        </p:spPr>
      </p:pic>
      <p:sp>
        <p:nvSpPr>
          <p:cNvPr id="35" name="Text Placeholder 34"/>
          <p:cNvSpPr>
            <a:spLocks noGrp="1"/>
          </p:cNvSpPr>
          <p:nvPr>
            <p:ph type="body" sz="quarter" idx="13" hasCustomPrompt="1"/>
          </p:nvPr>
        </p:nvSpPr>
        <p:spPr>
          <a:xfrm>
            <a:off x="3276600" y="4648200"/>
            <a:ext cx="5486400" cy="533400"/>
          </a:xfrm>
        </p:spPr>
        <p:txBody>
          <a:bodyPr>
            <a:normAutofit/>
          </a:bodyPr>
          <a:lstStyle>
            <a:lvl1pPr marL="109728" indent="0" algn="r">
              <a:buFontTx/>
              <a:buNone/>
              <a:defRPr sz="2800" b="1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 smtClean="0"/>
              <a:t>Click to change Name of Event</a:t>
            </a:r>
            <a:endParaRPr lang="en-US" dirty="0"/>
          </a:p>
        </p:txBody>
      </p:sp>
      <p:sp>
        <p:nvSpPr>
          <p:cNvPr id="37" name="Text Placeholder 36"/>
          <p:cNvSpPr>
            <a:spLocks noGrp="1"/>
          </p:cNvSpPr>
          <p:nvPr>
            <p:ph type="body" sz="quarter" idx="14" hasCustomPrompt="1"/>
          </p:nvPr>
        </p:nvSpPr>
        <p:spPr>
          <a:xfrm>
            <a:off x="3962400" y="4267200"/>
            <a:ext cx="4800600" cy="381000"/>
          </a:xfrm>
        </p:spPr>
        <p:txBody>
          <a:bodyPr>
            <a:normAutofit/>
          </a:bodyPr>
          <a:lstStyle>
            <a:lvl1pPr marL="109728" indent="0" algn="r">
              <a:buFontTx/>
              <a:buNone/>
              <a:defRPr sz="2000"/>
            </a:lvl1pPr>
          </a:lstStyle>
          <a:p>
            <a:pPr lvl="0"/>
            <a:r>
              <a:rPr lang="en-US" dirty="0" smtClean="0"/>
              <a:t>Date ##, ####</a:t>
            </a:r>
            <a:endParaRPr lang="en-US" dirty="0"/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5" hasCustomPrompt="1"/>
          </p:nvPr>
        </p:nvSpPr>
        <p:spPr>
          <a:xfrm>
            <a:off x="2819400" y="685800"/>
            <a:ext cx="5943600" cy="1600200"/>
          </a:xfrm>
        </p:spPr>
        <p:txBody>
          <a:bodyPr>
            <a:normAutofit/>
          </a:bodyPr>
          <a:lstStyle>
            <a:lvl1pPr marL="109728" indent="0" algn="r">
              <a:buFontTx/>
              <a:buNone/>
              <a:defRPr sz="4800" b="1"/>
            </a:lvl1pPr>
          </a:lstStyle>
          <a:p>
            <a:pPr lvl="0"/>
            <a:r>
              <a:rPr lang="en-US" dirty="0" smtClean="0"/>
              <a:t>Click to Edit Name of Presentation in here</a:t>
            </a:r>
            <a:endParaRPr lang="en-US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6" hasCustomPrompt="1"/>
          </p:nvPr>
        </p:nvSpPr>
        <p:spPr>
          <a:xfrm>
            <a:off x="5257800" y="2438400"/>
            <a:ext cx="3505200" cy="1524000"/>
          </a:xfrm>
        </p:spPr>
        <p:txBody>
          <a:bodyPr/>
          <a:lstStyle>
            <a:lvl1pPr marL="109728" indent="0" algn="r">
              <a:buFontTx/>
              <a:buNone/>
              <a:defRPr i="1"/>
            </a:lvl1pPr>
          </a:lstStyle>
          <a:p>
            <a:pPr lvl="0"/>
            <a:r>
              <a:rPr lang="en-US" dirty="0" smtClean="0"/>
              <a:t>Click to change Title of Subhead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yriad Pro"/>
                <a:cs typeface="Myriad Pro"/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685800"/>
          </a:xfrm>
        </p:spPr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yriad Pro"/>
                <a:cs typeface="Myriad Pro"/>
              </a:defRPr>
            </a:lvl1pPr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6" name="Title 1"/>
          <p:cNvSpPr txBox="1">
            <a:spLocks/>
          </p:cNvSpPr>
          <p:nvPr userDrawn="1"/>
        </p:nvSpPr>
        <p:spPr>
          <a:xfrm>
            <a:off x="457200" y="76200"/>
            <a:ext cx="8229600" cy="1265238"/>
          </a:xfrm>
          <a:prstGeom prst="rect">
            <a:avLst/>
          </a:prstGeom>
        </p:spPr>
        <p:txBody>
          <a:bodyPr vert="horz" anchor="t">
            <a:normAutofit/>
          </a:bodyPr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  <a:t>Click to edit Master title style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yriad Pro"/>
              <a:ea typeface="+mj-ea"/>
              <a:cs typeface="Myriad Pro"/>
            </a:endParaRPr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yriad Pro"/>
                <a:cs typeface="Myriad Pro"/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609600"/>
          </a:xfrm>
        </p:spPr>
        <p:txBody>
          <a:bodyPr rtlCol="0">
            <a:noAutofit/>
          </a:bodyPr>
          <a:lstStyle>
            <a:lvl1pPr>
              <a:defRPr sz="3600">
                <a:solidFill>
                  <a:schemeClr val="tx1"/>
                </a:solidFill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  <p:sp>
        <p:nvSpPr>
          <p:cNvPr id="9" name="Title 1"/>
          <p:cNvSpPr txBox="1">
            <a:spLocks/>
          </p:cNvSpPr>
          <p:nvPr userDrawn="1"/>
        </p:nvSpPr>
        <p:spPr>
          <a:xfrm>
            <a:off x="457200" y="1447800"/>
            <a:ext cx="3008313" cy="1162050"/>
          </a:xfrm>
          <a:prstGeom prst="rect">
            <a:avLst/>
          </a:prstGeom>
        </p:spPr>
        <p:txBody>
          <a:bodyPr vert="horz" anchor="t">
            <a:normAutofit/>
          </a:bodyPr>
          <a:lstStyle>
            <a:lvl1pPr algn="l">
              <a:defRPr sz="2000"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  <a:t>Click to edit Master title style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yriad Pro"/>
              <a:ea typeface="+mj-ea"/>
              <a:cs typeface="Myriad Pro"/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3575050" y="1447801"/>
            <a:ext cx="5111750" cy="4572000"/>
          </a:xfrm>
        </p:spPr>
        <p:txBody>
          <a:bodyPr/>
          <a:lstStyle>
            <a:lvl1pPr>
              <a:buClr>
                <a:schemeClr val="accent2"/>
              </a:buClr>
              <a:buFont typeface="Arial" pitchFamily="34" charset="0"/>
              <a:buChar char="•"/>
              <a:defRPr sz="3200">
                <a:solidFill>
                  <a:schemeClr val="accent2"/>
                </a:solidFill>
              </a:defRPr>
            </a:lvl1pPr>
            <a:lvl2pPr>
              <a:defRPr sz="2800">
                <a:solidFill>
                  <a:schemeClr val="accent2"/>
                </a:solidFill>
              </a:defRPr>
            </a:lvl2pPr>
            <a:lvl3pPr>
              <a:defRPr sz="2400">
                <a:solidFill>
                  <a:schemeClr val="accent2"/>
                </a:solidFill>
              </a:defRPr>
            </a:lvl3pPr>
            <a:lvl4pPr>
              <a:defRPr sz="2000">
                <a:solidFill>
                  <a:schemeClr val="accent2"/>
                </a:solidFill>
              </a:defRPr>
            </a:lvl4pPr>
            <a:lvl5pPr>
              <a:defRPr sz="2000">
                <a:solidFill>
                  <a:schemeClr val="accent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533400" y="2362200"/>
            <a:ext cx="2819400" cy="3657600"/>
          </a:xfrm>
        </p:spPr>
        <p:txBody>
          <a:bodyPr>
            <a:normAutofit/>
          </a:bodyPr>
          <a:lstStyle>
            <a:lvl1pPr marL="0">
              <a:buFontTx/>
              <a:buNone/>
              <a:defRPr sz="1400" baseline="0">
                <a:solidFill>
                  <a:schemeClr val="accent2"/>
                </a:solidFill>
              </a:defRPr>
            </a:lvl1pPr>
            <a:lvl2pPr>
              <a:buFontTx/>
              <a:buNone/>
              <a:defRPr sz="1400">
                <a:solidFill>
                  <a:schemeClr val="accent2"/>
                </a:solidFill>
              </a:defRPr>
            </a:lvl2pPr>
            <a:lvl3pPr>
              <a:buFontTx/>
              <a:buNone/>
              <a:defRPr sz="1400">
                <a:solidFill>
                  <a:schemeClr val="accent2"/>
                </a:solidFill>
              </a:defRPr>
            </a:lvl3pPr>
            <a:lvl4pPr>
              <a:buFontTx/>
              <a:buNone/>
              <a:defRPr sz="1400">
                <a:solidFill>
                  <a:schemeClr val="accent2"/>
                </a:solidFill>
              </a:defRPr>
            </a:lvl4pPr>
            <a:lvl5pPr>
              <a:buFontTx/>
              <a:buNone/>
              <a:defRPr sz="1400">
                <a:solidFill>
                  <a:schemeClr val="accent2"/>
                </a:solidFill>
              </a:defRPr>
            </a:lvl5pPr>
          </a:lstStyle>
          <a:p>
            <a:pPr lvl="0"/>
            <a:r>
              <a:rPr lang="en-US" dirty="0" smtClean="0"/>
              <a:t>Click to edit master text</a:t>
            </a:r>
            <a:endParaRPr lang="en-US" dirty="0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Myriad Pro"/>
                <a:cs typeface="Myriad Pro"/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600200" y="1219200"/>
            <a:ext cx="5943600" cy="411480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7" name="Title 7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609600"/>
          </a:xfrm>
        </p:spPr>
        <p:txBody>
          <a:bodyPr rtlCol="0">
            <a:noAutofit/>
          </a:bodyPr>
          <a:lstStyle>
            <a:lvl1pPr>
              <a:defRPr sz="3600">
                <a:solidFill>
                  <a:schemeClr val="bg1"/>
                </a:solidFill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 hasCustomPrompt="1"/>
          </p:nvPr>
        </p:nvSpPr>
        <p:spPr>
          <a:xfrm>
            <a:off x="1600200" y="5486400"/>
            <a:ext cx="5867400" cy="304800"/>
          </a:xfrm>
        </p:spPr>
        <p:txBody>
          <a:bodyPr>
            <a:noAutofit/>
          </a:bodyPr>
          <a:lstStyle>
            <a:lvl1pPr>
              <a:defRPr sz="1800" baseline="0"/>
            </a:lvl1pPr>
          </a:lstStyle>
          <a:p>
            <a:pPr lvl="0"/>
            <a:r>
              <a:rPr lang="en-US" dirty="0" smtClean="0"/>
              <a:t>Caption text in here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914400" y="1143000"/>
            <a:ext cx="7479792" cy="47244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19800" y="6407944"/>
            <a:ext cx="2627472" cy="365760"/>
          </a:xfrm>
        </p:spPr>
        <p:txBody>
          <a:bodyPr/>
          <a:lstStyle>
            <a:lvl1pPr>
              <a:defRPr>
                <a:latin typeface="Myriad Pro"/>
                <a:cs typeface="Myriad Pro"/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0" y="0"/>
            <a:ext cx="9144000" cy="838200"/>
          </a:xfrm>
          <a:prstGeom prst="rect">
            <a:avLst/>
          </a:prstGeom>
          <a:solidFill>
            <a:srgbClr val="3B6E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Placeholder 8"/>
          <p:cNvSpPr txBox="1">
            <a:spLocks/>
          </p:cNvSpPr>
          <p:nvPr userDrawn="1"/>
        </p:nvSpPr>
        <p:spPr>
          <a:xfrm>
            <a:off x="457200" y="76200"/>
            <a:ext cx="8229600" cy="1143000"/>
          </a:xfrm>
          <a:prstGeom prst="rect">
            <a:avLst/>
          </a:prstGeom>
        </p:spPr>
        <p:txBody>
          <a:bodyPr vert="horz" anchor="t">
            <a:normAutofit/>
          </a:bodyPr>
          <a:lstStyle>
            <a:extLst/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  <a:t>Click to edit Master title style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Myriad Pro"/>
              <a:ea typeface="+mj-ea"/>
              <a:cs typeface="Myriad Pro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8367004" y="6119096"/>
            <a:ext cx="609600" cy="6096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lu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lide Number Placeholder 6"/>
          <p:cNvSpPr txBox="1">
            <a:spLocks/>
          </p:cNvSpPr>
          <p:nvPr userDrawn="1"/>
        </p:nvSpPr>
        <p:spPr>
          <a:xfrm>
            <a:off x="6781800" y="6356351"/>
            <a:ext cx="2133600" cy="365125"/>
          </a:xfrm>
          <a:prstGeom prst="rect">
            <a:avLst/>
          </a:prstGeom>
        </p:spPr>
        <p:txBody>
          <a:bodyPr vert="horz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0FAF64-2E2D-4E05-A04D-381E6CBB7433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3B6E8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noFill/>
              </a:ln>
            </a:endParaRPr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 rotWithShape="1">
          <a:blip r:embed="rId2" cstate="print"/>
          <a:srcRect r="74985" b="22032"/>
          <a:stretch/>
        </p:blipFill>
        <p:spPr>
          <a:xfrm>
            <a:off x="457199" y="242343"/>
            <a:ext cx="1896533" cy="18751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19600" y="5257800"/>
            <a:ext cx="4495800" cy="1295400"/>
          </a:xfrm>
        </p:spPr>
        <p:txBody>
          <a:bodyPr vert="horz" anchor="t">
            <a:normAutofit/>
          </a:bodyPr>
          <a:lstStyle>
            <a:lvl1pPr algn="r">
              <a:buNone/>
              <a:defRPr sz="4000" b="0" i="1" cap="none" baseline="0"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4213AF-26F6-41FA-8D85-E2C5388D6E58}" type="datetimeFigureOut">
              <a:rPr lang="en-US" smtClean="0"/>
              <a:pPr/>
              <a:t>11/2/2011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eaLnBrk="1" latinLnBrk="0" hangingPunct="1"/>
            <a:endParaRPr kumimoji="0" lang="en-US" sz="1000" dirty="0">
              <a:solidFill>
                <a:schemeClr val="tx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BBC35B-A44B-4119-B8DA-DE9E3DFADA20}" type="slidenum">
              <a:rPr kumimoji="0" lang="en-US" smtClean="0"/>
              <a:pPr/>
              <a:t>‹#›</a:t>
            </a:fld>
            <a:endParaRPr kumimoji="0" lang="en-US" sz="1000" b="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 userDrawn="1"/>
        </p:nvSpPr>
        <p:spPr>
          <a:xfrm>
            <a:off x="0" y="0"/>
            <a:ext cx="9144000" cy="1143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 userDrawn="1"/>
        </p:nvSpPr>
        <p:spPr>
          <a:xfrm>
            <a:off x="0" y="1828800"/>
            <a:ext cx="9144000" cy="5029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lide Number Placeholder 6"/>
          <p:cNvSpPr txBox="1">
            <a:spLocks/>
          </p:cNvSpPr>
          <p:nvPr userDrawn="1"/>
        </p:nvSpPr>
        <p:spPr>
          <a:xfrm>
            <a:off x="6781800" y="6356351"/>
            <a:ext cx="2133600" cy="365125"/>
          </a:xfrm>
          <a:prstGeom prst="rect">
            <a:avLst/>
          </a:prstGeom>
        </p:spPr>
        <p:txBody>
          <a:bodyPr vert="horz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0FAF64-2E2D-4E05-A04D-381E6CBB7433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 userDrawn="1"/>
        </p:nvSpPr>
        <p:spPr>
          <a:xfrm>
            <a:off x="3200400" y="0"/>
            <a:ext cx="5943600" cy="6858000"/>
          </a:xfrm>
          <a:prstGeom prst="rect">
            <a:avLst/>
          </a:prstGeom>
          <a:solidFill>
            <a:srgbClr val="3B6E8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3B6E8F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 rotWithShape="1">
          <a:blip r:embed="rId2" cstate="print"/>
          <a:srcRect l="-1305" t="-6199" r="75669" b="21342"/>
          <a:stretch/>
        </p:blipFill>
        <p:spPr>
          <a:xfrm>
            <a:off x="285932" y="111125"/>
            <a:ext cx="2492194" cy="2651125"/>
          </a:xfrm>
          <a:prstGeom prst="rect">
            <a:avLst/>
          </a:prstGeom>
        </p:spPr>
      </p:pic>
      <p:sp>
        <p:nvSpPr>
          <p:cNvPr id="17" name="Text Placeholder 16"/>
          <p:cNvSpPr>
            <a:spLocks noGrp="1"/>
          </p:cNvSpPr>
          <p:nvPr>
            <p:ph type="body" sz="quarter" idx="13"/>
          </p:nvPr>
        </p:nvSpPr>
        <p:spPr>
          <a:xfrm>
            <a:off x="4572000" y="5257800"/>
            <a:ext cx="4343400" cy="1371600"/>
          </a:xfrm>
        </p:spPr>
        <p:txBody>
          <a:bodyPr>
            <a:noAutofit/>
          </a:bodyPr>
          <a:lstStyle>
            <a:lvl1pPr marL="109728" indent="0" algn="r">
              <a:buFontTx/>
              <a:buNone/>
              <a:defRPr sz="4000" i="1">
                <a:solidFill>
                  <a:schemeClr val="bg1"/>
                </a:solidFill>
              </a:defRPr>
            </a:lvl1pPr>
          </a:lstStyle>
          <a:p>
            <a:pPr lvl="0"/>
            <a:r>
              <a:rPr kumimoji="0"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emf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 dirty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19800" y="6407944"/>
            <a:ext cx="1920240" cy="365760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fld id="{544213AF-26F6-41FA-8D85-E2C5388D6E58}" type="datetimeFigureOut">
              <a:rPr lang="en-US" smtClean="0"/>
              <a:pPr/>
              <a:t>11/2/2011</a:t>
            </a:fld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672840" y="6407944"/>
            <a:ext cx="2350681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>
                <a:solidFill>
                  <a:schemeClr val="tx1"/>
                </a:solidFill>
                <a:latin typeface="Myriad Pro"/>
                <a:cs typeface="Myriad Pro"/>
              </a:defRPr>
            </a:lvl1pPr>
            <a:extLst/>
          </a:lstStyle>
          <a:p>
            <a:endParaRPr lang="en-US" dirty="0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7940040" y="6407944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  <a:latin typeface="Myriad Pro"/>
                <a:cs typeface="Myriad Pro"/>
              </a:defRPr>
            </a:lvl1pPr>
            <a:extLst/>
          </a:lstStyle>
          <a:p>
            <a:fld id="{D5BBC35B-A44B-4119-B8DA-DE9E3DFADA2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0" y="0"/>
            <a:ext cx="9144000" cy="838200"/>
          </a:xfrm>
          <a:prstGeom prst="rect">
            <a:avLst/>
          </a:prstGeom>
          <a:solidFill>
            <a:srgbClr val="3B6E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  <a:prstGeom prst="rect">
            <a:avLst/>
          </a:prstGeom>
        </p:spPr>
        <p:txBody>
          <a:bodyPr vert="horz" anchor="t">
            <a:normAutofit/>
          </a:bodyPr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8367004" y="6119096"/>
            <a:ext cx="609600" cy="6096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30" r:id="rId2"/>
    <p:sldLayoutId id="2147483722" r:id="rId3"/>
    <p:sldLayoutId id="2147483733" r:id="rId4"/>
    <p:sldLayoutId id="2147483734" r:id="rId5"/>
    <p:sldLayoutId id="2147483735" r:id="rId6"/>
    <p:sldLayoutId id="2147483736" r:id="rId7"/>
    <p:sldLayoutId id="2147483723" r:id="rId8"/>
    <p:sldLayoutId id="2147483731" r:id="rId9"/>
    <p:sldLayoutId id="2147483729" r:id="rId10"/>
    <p:sldLayoutId id="2147483732" r:id="rId11"/>
    <p:sldLayoutId id="2147483738" r:id="rId12"/>
    <p:sldLayoutId id="2147483740" r:id="rId13"/>
  </p:sldLayoutIdLst>
  <p:txStyles>
    <p:titleStyle>
      <a:lvl1pPr algn="l" rtl="0" eaLnBrk="1" latinLnBrk="0" hangingPunct="1">
        <a:spcBef>
          <a:spcPct val="0"/>
        </a:spcBef>
        <a:buNone/>
        <a:defRPr kumimoji="0" lang="en-US" sz="3600" b="0" kern="1200" dirty="0" smtClean="0">
          <a:solidFill>
            <a:schemeClr val="bg1"/>
          </a:solidFill>
          <a:effectLst/>
          <a:latin typeface="Myriad Pro"/>
          <a:ea typeface="+mj-ea"/>
          <a:cs typeface="Myriad Pro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90000"/>
        <a:buFont typeface="Arial" pitchFamily="34" charset="0"/>
        <a:buChar char="•"/>
        <a:defRPr kumimoji="0" sz="3200" kern="1200">
          <a:solidFill>
            <a:schemeClr val="tx1"/>
          </a:solidFill>
          <a:latin typeface="Myriad Pro"/>
          <a:ea typeface="+mn-ea"/>
          <a:cs typeface="Myriad Pro"/>
        </a:defRPr>
      </a:lvl1pPr>
      <a:lvl2pPr marL="621792" indent="-228600" algn="l" rtl="0" eaLnBrk="1" latinLnBrk="0" hangingPunct="1">
        <a:spcBef>
          <a:spcPts val="324"/>
        </a:spcBef>
        <a:buClr>
          <a:schemeClr val="tx1"/>
        </a:buClr>
        <a:buSzPct val="90000"/>
        <a:buFont typeface="Arial" pitchFamily="34" charset="0"/>
        <a:buChar char="•"/>
        <a:defRPr kumimoji="0" sz="2800" b="0" kern="1200">
          <a:solidFill>
            <a:schemeClr val="tx1"/>
          </a:solidFill>
          <a:latin typeface="Myriad Pro"/>
          <a:ea typeface="+mn-ea"/>
          <a:cs typeface="Myriad Pro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80000"/>
        <a:buFont typeface="Arial" pitchFamily="34" charset="0"/>
        <a:buChar char="•"/>
        <a:defRPr kumimoji="0" sz="2400" kern="1200">
          <a:solidFill>
            <a:schemeClr val="tx1"/>
          </a:solidFill>
          <a:latin typeface="Myriad Pro"/>
          <a:ea typeface="+mn-ea"/>
          <a:cs typeface="Myriad Pro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Arial" pitchFamily="34" charset="0"/>
        <a:buChar char="•"/>
        <a:defRPr kumimoji="0" sz="2000" kern="1200">
          <a:solidFill>
            <a:schemeClr val="tx1"/>
          </a:solidFill>
          <a:latin typeface="Myriad Pro"/>
          <a:ea typeface="+mn-ea"/>
          <a:cs typeface="Myriad Pro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Arial" pitchFamily="34" charset="0"/>
        <a:buChar char="•"/>
        <a:defRPr kumimoji="0" sz="1800" kern="1200">
          <a:solidFill>
            <a:schemeClr val="tx1"/>
          </a:solidFill>
          <a:latin typeface="Myriad Pro"/>
          <a:ea typeface="+mn-ea"/>
          <a:cs typeface="Myriad Pro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hyperlink" Target="http://www.coloradohealthinstitute.org/coahec" TargetMode="Externa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notesSlide" Target="../notesSlides/notesSlide4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5.jpeg"/><Relationship Id="rId4" Type="http://schemas.openxmlformats.org/officeDocument/2006/relationships/image" Target="../media/image24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1.gi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jpeg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hyperlink" Target="http://dola.colorado.gov/demog/" TargetMode="External"/><Relationship Id="rId3" Type="http://schemas.openxmlformats.org/officeDocument/2006/relationships/hyperlink" Target="http://www.coloradohealthinstitute.org/Publications/2010/04/Regional-profiles.aspx" TargetMode="External"/><Relationship Id="rId7" Type="http://schemas.openxmlformats.org/officeDocument/2006/relationships/hyperlink" Target="http://www.coloradohealthinstitute.org/cohs" TargetMode="Externa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www.cdphe.state.co.us/hs/datahome.html" TargetMode="External"/><Relationship Id="rId5" Type="http://schemas.openxmlformats.org/officeDocument/2006/relationships/hyperlink" Target="http://www.countyhealthrankings.org/" TargetMode="External"/><Relationship Id="rId4" Type="http://schemas.openxmlformats.org/officeDocument/2006/relationships/hyperlink" Target="http://www.coloradohealthreportcard.org/" TargetMode="Externa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0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oloradohealthinstitute.org/coahec" TargetMode="Externa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5" Type="http://schemas.openxmlformats.org/officeDocument/2006/relationships/hyperlink" Target="http://www.coloradohealthinstitute.org/Publications/2011/06/Regional-profiles.aspx" TargetMode="External"/><Relationship Id="rId4" Type="http://schemas.openxmlformats.org/officeDocument/2006/relationships/hyperlink" Target="http://tinyurl.com/CHIprofiles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A Profile of Your Community’s Health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/>
              <a:t>November 2, 2011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4"/>
          </p:nvPr>
        </p:nvSpPr>
        <p:spPr/>
        <p:txBody>
          <a:bodyPr>
            <a:normAutofit fontScale="92500"/>
          </a:bodyPr>
          <a:lstStyle/>
          <a:p>
            <a:r>
              <a:rPr lang="en-US" dirty="0" smtClean="0"/>
              <a:t>CHI/AHEC Conversations Series</a:t>
            </a:r>
            <a:endParaRPr lang="en-US" dirty="0"/>
          </a:p>
        </p:txBody>
      </p:sp>
      <p:pic>
        <p:nvPicPr>
          <p:cNvPr id="7" name="Picture 6" descr="http://w3mag.com/wp-content/uploads/2009/08/Twitter-256x256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" y="6324600"/>
            <a:ext cx="304800" cy="304800"/>
          </a:xfrm>
          <a:prstGeom prst="rect">
            <a:avLst/>
          </a:prstGeom>
          <a:noFill/>
        </p:spPr>
      </p:pic>
      <p:sp>
        <p:nvSpPr>
          <p:cNvPr id="8" name="TextBox 7"/>
          <p:cNvSpPr txBox="1"/>
          <p:nvPr/>
        </p:nvSpPr>
        <p:spPr>
          <a:xfrm>
            <a:off x="762000" y="6260068"/>
            <a:ext cx="16023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Myriad Pro" pitchFamily="34" charset="0"/>
              </a:rPr>
              <a:t>@</a:t>
            </a:r>
            <a:r>
              <a:rPr lang="en-US" dirty="0" err="1" smtClean="0">
                <a:solidFill>
                  <a:schemeClr val="bg1"/>
                </a:solidFill>
                <a:latin typeface="Myriad Pro" pitchFamily="34" charset="0"/>
              </a:rPr>
              <a:t>CoHealthInst</a:t>
            </a:r>
            <a:endParaRPr lang="en-US" dirty="0">
              <a:solidFill>
                <a:schemeClr val="bg1"/>
              </a:solidFill>
              <a:latin typeface="Myriad Pro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What determines </a:t>
            </a:r>
            <a:r>
              <a:rPr lang="en-US" i="1" dirty="0" smtClean="0"/>
              <a:t>health</a:t>
            </a:r>
            <a:r>
              <a:rPr lang="en-US" dirty="0" smtClean="0"/>
              <a:t>?</a:t>
            </a:r>
          </a:p>
        </p:txBody>
      </p:sp>
      <p:sp>
        <p:nvSpPr>
          <p:cNvPr id="20483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6DEF900-121A-423F-9E89-9BCFA3592FA5}" type="slidenum">
              <a:rPr lang="en-US" smtClean="0"/>
              <a:pPr/>
              <a:t>10</a:t>
            </a:fld>
            <a:endParaRPr lang="en-US" dirty="0" smtClean="0"/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4294967295"/>
          </p:nvPr>
        </p:nvGraphicFramePr>
        <p:xfrm>
          <a:off x="533400" y="1219200"/>
          <a:ext cx="8077200" cy="495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0485" name="TextBox 5"/>
          <p:cNvSpPr txBox="1">
            <a:spLocks noChangeArrowheads="1"/>
          </p:cNvSpPr>
          <p:nvPr/>
        </p:nvSpPr>
        <p:spPr bwMode="auto">
          <a:xfrm>
            <a:off x="1066800" y="6324600"/>
            <a:ext cx="59436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  <a:latin typeface="+mn-lt"/>
              </a:rPr>
              <a:t>Source: University of Wisconsin Population Health Institute, </a:t>
            </a:r>
            <a:r>
              <a:rPr lang="en-US" sz="1100" i="1" dirty="0">
                <a:solidFill>
                  <a:schemeClr val="bg1"/>
                </a:solidFill>
                <a:latin typeface="+mn-lt"/>
              </a:rPr>
              <a:t>2010 County Health Rankings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What determines </a:t>
            </a:r>
            <a:r>
              <a:rPr lang="en-US" i="1" dirty="0" smtClean="0"/>
              <a:t>health</a:t>
            </a:r>
            <a:r>
              <a:rPr lang="en-US" dirty="0" smtClean="0"/>
              <a:t>?</a:t>
            </a:r>
          </a:p>
        </p:txBody>
      </p:sp>
      <p:sp>
        <p:nvSpPr>
          <p:cNvPr id="20483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6DEF900-121A-423F-9E89-9BCFA3592FA5}" type="slidenum">
              <a:rPr lang="en-US" smtClean="0"/>
              <a:pPr/>
              <a:t>11</a:t>
            </a:fld>
            <a:endParaRPr lang="en-US" dirty="0" smtClean="0"/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4294967295"/>
          </p:nvPr>
        </p:nvGraphicFramePr>
        <p:xfrm>
          <a:off x="533400" y="1219200"/>
          <a:ext cx="8077200" cy="495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0485" name="TextBox 5"/>
          <p:cNvSpPr txBox="1">
            <a:spLocks noChangeArrowheads="1"/>
          </p:cNvSpPr>
          <p:nvPr/>
        </p:nvSpPr>
        <p:spPr bwMode="auto">
          <a:xfrm>
            <a:off x="1066800" y="6324600"/>
            <a:ext cx="59436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  <a:latin typeface="+mn-lt"/>
              </a:rPr>
              <a:t>Source: University of Wisconsin Population Health Institute, </a:t>
            </a:r>
            <a:r>
              <a:rPr lang="en-US" sz="1100" i="1" dirty="0">
                <a:solidFill>
                  <a:schemeClr val="bg1"/>
                </a:solidFill>
                <a:latin typeface="+mn-lt"/>
              </a:rPr>
              <a:t>2010 County Health Rankings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819400" y="1143000"/>
            <a:ext cx="5943600" cy="1447800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Freeform 5"/>
          <p:cNvSpPr>
            <a:spLocks/>
          </p:cNvSpPr>
          <p:nvPr/>
        </p:nvSpPr>
        <p:spPr bwMode="auto">
          <a:xfrm>
            <a:off x="4012096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76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77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78" name="Freeform 8"/>
          <p:cNvSpPr>
            <a:spLocks/>
          </p:cNvSpPr>
          <p:nvPr/>
        </p:nvSpPr>
        <p:spPr bwMode="auto">
          <a:xfrm>
            <a:off x="4121860" y="320418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79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0" name="Freeform 10"/>
          <p:cNvSpPr>
            <a:spLocks/>
          </p:cNvSpPr>
          <p:nvPr/>
        </p:nvSpPr>
        <p:spPr bwMode="auto">
          <a:xfrm>
            <a:off x="4651027" y="274063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1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2" name="Freeform 12"/>
          <p:cNvSpPr>
            <a:spLocks/>
          </p:cNvSpPr>
          <p:nvPr/>
        </p:nvSpPr>
        <p:spPr bwMode="auto">
          <a:xfrm>
            <a:off x="4975578" y="228343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3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4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5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7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8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89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0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1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2" name="Freeform 22"/>
          <p:cNvSpPr>
            <a:spLocks/>
          </p:cNvSpPr>
          <p:nvPr/>
        </p:nvSpPr>
        <p:spPr bwMode="auto">
          <a:xfrm>
            <a:off x="3324608" y="2453301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3" name="Freeform 23"/>
          <p:cNvSpPr>
            <a:spLocks/>
          </p:cNvSpPr>
          <p:nvPr/>
        </p:nvSpPr>
        <p:spPr bwMode="auto">
          <a:xfrm>
            <a:off x="3434645" y="3004163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4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5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6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697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2874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5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8699" name="Freeform 44"/>
          <p:cNvSpPr>
            <a:spLocks/>
          </p:cNvSpPr>
          <p:nvPr/>
        </p:nvSpPr>
        <p:spPr bwMode="auto">
          <a:xfrm>
            <a:off x="2956278" y="2794613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0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1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2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3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4" name="Freeform 49"/>
          <p:cNvSpPr>
            <a:spLocks/>
          </p:cNvSpPr>
          <p:nvPr/>
        </p:nvSpPr>
        <p:spPr bwMode="auto">
          <a:xfrm>
            <a:off x="2451100" y="266285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5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6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7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08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2873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4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8710" name="Freeform 57"/>
          <p:cNvSpPr>
            <a:spLocks/>
          </p:cNvSpPr>
          <p:nvPr/>
        </p:nvSpPr>
        <p:spPr bwMode="auto">
          <a:xfrm>
            <a:off x="5473799" y="291843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1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2" name="Freeform 59"/>
          <p:cNvSpPr>
            <a:spLocks/>
          </p:cNvSpPr>
          <p:nvPr/>
        </p:nvSpPr>
        <p:spPr bwMode="auto">
          <a:xfrm>
            <a:off x="6111524" y="2732701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3" name="Freeform 60"/>
          <p:cNvSpPr>
            <a:spLocks/>
          </p:cNvSpPr>
          <p:nvPr/>
        </p:nvSpPr>
        <p:spPr bwMode="auto">
          <a:xfrm>
            <a:off x="5922435" y="3127988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4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5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6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7" name="Freeform 64"/>
          <p:cNvSpPr>
            <a:spLocks/>
          </p:cNvSpPr>
          <p:nvPr/>
        </p:nvSpPr>
        <p:spPr bwMode="auto">
          <a:xfrm>
            <a:off x="6588478" y="3018451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8" name="Freeform 65"/>
          <p:cNvSpPr>
            <a:spLocks/>
          </p:cNvSpPr>
          <p:nvPr/>
        </p:nvSpPr>
        <p:spPr bwMode="auto">
          <a:xfrm>
            <a:off x="6616855" y="2802551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19" name="Freeform 66"/>
          <p:cNvSpPr>
            <a:spLocks/>
          </p:cNvSpPr>
          <p:nvPr/>
        </p:nvSpPr>
        <p:spPr bwMode="auto">
          <a:xfrm>
            <a:off x="6739512" y="265491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0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1" name="Freeform 68"/>
          <p:cNvSpPr>
            <a:spLocks/>
          </p:cNvSpPr>
          <p:nvPr/>
        </p:nvSpPr>
        <p:spPr bwMode="auto">
          <a:xfrm>
            <a:off x="6885118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2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3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113"/>
            <a:ext cx="859367" cy="588963"/>
            <a:chOff x="1991" y="3321"/>
            <a:chExt cx="361" cy="231"/>
          </a:xfrm>
        </p:grpSpPr>
        <p:sp>
          <p:nvSpPr>
            <p:cNvPr id="2873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873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8725" name="Text Box 120"/>
          <p:cNvSpPr txBox="1">
            <a:spLocks noChangeArrowheads="1"/>
          </p:cNvSpPr>
          <p:nvPr/>
        </p:nvSpPr>
        <p:spPr bwMode="auto">
          <a:xfrm>
            <a:off x="2119489" y="1200763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8726" name="Text Box 136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2872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8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29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8730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12"/>
          <p:cNvSpPr txBox="1">
            <a:spLocks noChangeArrowheads="1"/>
          </p:cNvSpPr>
          <p:nvPr/>
        </p:nvSpPr>
        <p:spPr bwMode="auto">
          <a:xfrm>
            <a:off x="0" y="242888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eaLnBrk="0" latinLnBrk="0" hangingPunct="0">
              <a:lnSpc>
                <a:spcPct val="100000"/>
              </a:lnSpc>
              <a:buClrTx/>
              <a:buSzTx/>
              <a:buFontTx/>
              <a:buNone/>
              <a:tabLst/>
              <a:defRPr/>
            </a:pPr>
            <a:endParaRPr lang="en-US" sz="2400" dirty="0" smtClean="0">
              <a:solidFill>
                <a:srgbClr val="FF0000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84" name="TextBox 244"/>
          <p:cNvSpPr txBox="1">
            <a:spLocks noChangeArrowheads="1"/>
          </p:cNvSpPr>
          <p:nvPr/>
        </p:nvSpPr>
        <p:spPr bwMode="auto">
          <a:xfrm>
            <a:off x="138113" y="6452216"/>
            <a:ext cx="74676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/>
              <a:t>Source: Behavioral Risk Factor Surveillance System, Centers for Disease Control and Prevention</a:t>
            </a:r>
          </a:p>
        </p:txBody>
      </p:sp>
      <p:sp>
        <p:nvSpPr>
          <p:cNvPr id="87" name="Title 1"/>
          <p:cNvSpPr txBox="1">
            <a:spLocks/>
          </p:cNvSpPr>
          <p:nvPr/>
        </p:nvSpPr>
        <p:spPr>
          <a:xfrm>
            <a:off x="457200" y="0"/>
            <a:ext cx="8229600" cy="1143000"/>
          </a:xfrm>
          <a:prstGeom prst="rect">
            <a:avLst/>
          </a:prstGeom>
        </p:spPr>
        <p:txBody>
          <a:bodyPr/>
          <a:lstStyle/>
          <a:p>
            <a:pPr lvl="0" algn="ctr" eaLnBrk="0" hangingPunct="0">
              <a:defRPr/>
            </a:pPr>
            <a:r>
              <a:rPr lang="en-US" sz="2400" dirty="0" smtClean="0">
                <a:solidFill>
                  <a:schemeClr val="bg1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bg1"/>
                </a:solidFill>
              </a:rPr>
            </a:br>
            <a:r>
              <a:rPr lang="en-US" sz="2400" dirty="0" smtClean="0">
                <a:solidFill>
                  <a:schemeClr val="bg1"/>
                </a:solidFill>
              </a:rPr>
              <a:t>BRFSS 1985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/>
          </p:cNvSpPr>
          <p:nvPr/>
        </p:nvSpPr>
        <p:spPr bwMode="auto">
          <a:xfrm>
            <a:off x="401209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69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1" name="Freeform 8"/>
          <p:cNvSpPr>
            <a:spLocks/>
          </p:cNvSpPr>
          <p:nvPr/>
        </p:nvSpPr>
        <p:spPr bwMode="auto">
          <a:xfrm>
            <a:off x="4121860" y="320418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3" name="Freeform 10"/>
          <p:cNvSpPr>
            <a:spLocks/>
          </p:cNvSpPr>
          <p:nvPr/>
        </p:nvSpPr>
        <p:spPr bwMode="auto">
          <a:xfrm>
            <a:off x="4651027" y="274063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5" name="Freeform 12"/>
          <p:cNvSpPr>
            <a:spLocks/>
          </p:cNvSpPr>
          <p:nvPr/>
        </p:nvSpPr>
        <p:spPr bwMode="auto">
          <a:xfrm>
            <a:off x="4975578" y="228343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0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5" name="Freeform 22"/>
          <p:cNvSpPr>
            <a:spLocks/>
          </p:cNvSpPr>
          <p:nvPr/>
        </p:nvSpPr>
        <p:spPr bwMode="auto">
          <a:xfrm>
            <a:off x="3324608" y="245329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6" name="Freeform 23"/>
          <p:cNvSpPr>
            <a:spLocks/>
          </p:cNvSpPr>
          <p:nvPr/>
        </p:nvSpPr>
        <p:spPr bwMode="auto">
          <a:xfrm>
            <a:off x="3434645" y="300416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8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1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2976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7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9722" name="Freeform 44"/>
          <p:cNvSpPr>
            <a:spLocks/>
          </p:cNvSpPr>
          <p:nvPr/>
        </p:nvSpPr>
        <p:spPr bwMode="auto">
          <a:xfrm>
            <a:off x="2956278" y="279461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4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5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7" name="Freeform 49"/>
          <p:cNvSpPr>
            <a:spLocks/>
          </p:cNvSpPr>
          <p:nvPr/>
        </p:nvSpPr>
        <p:spPr bwMode="auto">
          <a:xfrm>
            <a:off x="2451100" y="266284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29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0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2976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9733" name="Freeform 57"/>
          <p:cNvSpPr>
            <a:spLocks/>
          </p:cNvSpPr>
          <p:nvPr/>
        </p:nvSpPr>
        <p:spPr bwMode="auto">
          <a:xfrm>
            <a:off x="5473799" y="291843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5" name="Freeform 59"/>
          <p:cNvSpPr>
            <a:spLocks/>
          </p:cNvSpPr>
          <p:nvPr/>
        </p:nvSpPr>
        <p:spPr bwMode="auto">
          <a:xfrm>
            <a:off x="6111524" y="273269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6" name="Freeform 60"/>
          <p:cNvSpPr>
            <a:spLocks/>
          </p:cNvSpPr>
          <p:nvPr/>
        </p:nvSpPr>
        <p:spPr bwMode="auto">
          <a:xfrm>
            <a:off x="5922435" y="312798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3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0" name="Freeform 64"/>
          <p:cNvSpPr>
            <a:spLocks/>
          </p:cNvSpPr>
          <p:nvPr/>
        </p:nvSpPr>
        <p:spPr bwMode="auto">
          <a:xfrm>
            <a:off x="6588478" y="301844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1" name="Freeform 65"/>
          <p:cNvSpPr>
            <a:spLocks/>
          </p:cNvSpPr>
          <p:nvPr/>
        </p:nvSpPr>
        <p:spPr bwMode="auto">
          <a:xfrm>
            <a:off x="6616855" y="280254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2" name="Freeform 66"/>
          <p:cNvSpPr>
            <a:spLocks/>
          </p:cNvSpPr>
          <p:nvPr/>
        </p:nvSpPr>
        <p:spPr bwMode="auto">
          <a:xfrm>
            <a:off x="6739512" y="265491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4" name="Freeform 68"/>
          <p:cNvSpPr>
            <a:spLocks/>
          </p:cNvSpPr>
          <p:nvPr/>
        </p:nvSpPr>
        <p:spPr bwMode="auto">
          <a:xfrm>
            <a:off x="688511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9746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111"/>
            <a:ext cx="859367" cy="588963"/>
            <a:chOff x="1991" y="3321"/>
            <a:chExt cx="361" cy="231"/>
          </a:xfrm>
        </p:grpSpPr>
        <p:sp>
          <p:nvSpPr>
            <p:cNvPr id="2975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5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5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5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5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976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29748" name="Rectangle 11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/>
              <a:t>Obesity Trends* Among U.S. Adults</a:t>
            </a:r>
            <a:br>
              <a:rPr lang="en-US" sz="2400" dirty="0" smtClean="0"/>
            </a:br>
            <a:r>
              <a:rPr lang="en-US" sz="2400" dirty="0" smtClean="0">
                <a:solidFill>
                  <a:schemeClr val="accent6"/>
                </a:solidFill>
              </a:rPr>
              <a:t>BRFSS 1986</a:t>
            </a:r>
          </a:p>
        </p:txBody>
      </p:sp>
      <p:sp>
        <p:nvSpPr>
          <p:cNvPr id="29749" name="Text Box 136"/>
          <p:cNvSpPr txBox="1">
            <a:spLocks noChangeArrowheads="1"/>
          </p:cNvSpPr>
          <p:nvPr/>
        </p:nvSpPr>
        <p:spPr bwMode="auto">
          <a:xfrm>
            <a:off x="2119489" y="120076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29750" name="Text Box 153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4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5"/>
          <p:cNvSpPr>
            <a:spLocks/>
          </p:cNvSpPr>
          <p:nvPr/>
        </p:nvSpPr>
        <p:spPr bwMode="auto">
          <a:xfrm>
            <a:off x="401209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5" name="Freeform 8"/>
          <p:cNvSpPr>
            <a:spLocks/>
          </p:cNvSpPr>
          <p:nvPr/>
        </p:nvSpPr>
        <p:spPr bwMode="auto">
          <a:xfrm>
            <a:off x="4121860" y="320418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7" name="Freeform 10"/>
          <p:cNvSpPr>
            <a:spLocks/>
          </p:cNvSpPr>
          <p:nvPr/>
        </p:nvSpPr>
        <p:spPr bwMode="auto">
          <a:xfrm>
            <a:off x="4651027" y="274063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29" name="Freeform 12"/>
          <p:cNvSpPr>
            <a:spLocks/>
          </p:cNvSpPr>
          <p:nvPr/>
        </p:nvSpPr>
        <p:spPr bwMode="auto">
          <a:xfrm>
            <a:off x="4975578" y="228343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0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1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4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5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6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39" name="Freeform 22"/>
          <p:cNvSpPr>
            <a:spLocks/>
          </p:cNvSpPr>
          <p:nvPr/>
        </p:nvSpPr>
        <p:spPr bwMode="auto">
          <a:xfrm>
            <a:off x="3324608" y="245329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0" name="Freeform 23"/>
          <p:cNvSpPr>
            <a:spLocks/>
          </p:cNvSpPr>
          <p:nvPr/>
        </p:nvSpPr>
        <p:spPr bwMode="auto">
          <a:xfrm>
            <a:off x="3434645" y="300416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2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4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078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9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80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80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80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80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46" name="Freeform 44"/>
          <p:cNvSpPr>
            <a:spLocks/>
          </p:cNvSpPr>
          <p:nvPr/>
        </p:nvSpPr>
        <p:spPr bwMode="auto">
          <a:xfrm>
            <a:off x="2956278" y="279461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7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8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49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0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1" name="Freeform 49"/>
          <p:cNvSpPr>
            <a:spLocks/>
          </p:cNvSpPr>
          <p:nvPr/>
        </p:nvSpPr>
        <p:spPr bwMode="auto">
          <a:xfrm>
            <a:off x="2451100" y="266284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3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4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078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57" name="Freeform 57"/>
          <p:cNvSpPr>
            <a:spLocks/>
          </p:cNvSpPr>
          <p:nvPr/>
        </p:nvSpPr>
        <p:spPr bwMode="auto">
          <a:xfrm>
            <a:off x="5473799" y="291843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8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59" name="Freeform 59"/>
          <p:cNvSpPr>
            <a:spLocks/>
          </p:cNvSpPr>
          <p:nvPr/>
        </p:nvSpPr>
        <p:spPr bwMode="auto">
          <a:xfrm>
            <a:off x="6111524" y="273269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0" name="Freeform 60"/>
          <p:cNvSpPr>
            <a:spLocks/>
          </p:cNvSpPr>
          <p:nvPr/>
        </p:nvSpPr>
        <p:spPr bwMode="auto">
          <a:xfrm>
            <a:off x="5922435" y="312798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1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2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3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4" name="Freeform 64"/>
          <p:cNvSpPr>
            <a:spLocks/>
          </p:cNvSpPr>
          <p:nvPr/>
        </p:nvSpPr>
        <p:spPr bwMode="auto">
          <a:xfrm>
            <a:off x="6588478" y="301844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5" name="Freeform 65"/>
          <p:cNvSpPr>
            <a:spLocks/>
          </p:cNvSpPr>
          <p:nvPr/>
        </p:nvSpPr>
        <p:spPr bwMode="auto">
          <a:xfrm>
            <a:off x="6616855" y="280254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6" name="Freeform 66"/>
          <p:cNvSpPr>
            <a:spLocks/>
          </p:cNvSpPr>
          <p:nvPr/>
        </p:nvSpPr>
        <p:spPr bwMode="auto">
          <a:xfrm>
            <a:off x="6739512" y="265491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8" name="Freeform 68"/>
          <p:cNvSpPr>
            <a:spLocks/>
          </p:cNvSpPr>
          <p:nvPr/>
        </p:nvSpPr>
        <p:spPr bwMode="auto">
          <a:xfrm>
            <a:off x="688511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6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0770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111"/>
            <a:ext cx="859367" cy="588963"/>
            <a:chOff x="1991" y="3321"/>
            <a:chExt cx="361" cy="231"/>
          </a:xfrm>
        </p:grpSpPr>
        <p:sp>
          <p:nvSpPr>
            <p:cNvPr id="3077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078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2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/>
              <a:t>Obesity Trends* Among U.S. Adults</a:t>
            </a:r>
            <a:br>
              <a:rPr lang="en-US" sz="2400" dirty="0" smtClean="0"/>
            </a:br>
            <a:r>
              <a:rPr lang="en-US" sz="2400" dirty="0" smtClean="0">
                <a:solidFill>
                  <a:schemeClr val="accent6"/>
                </a:solidFill>
              </a:rPr>
              <a:t>BRFSS 1987</a:t>
            </a:r>
          </a:p>
        </p:txBody>
      </p:sp>
      <p:sp>
        <p:nvSpPr>
          <p:cNvPr id="30773" name="Text Box 142"/>
          <p:cNvSpPr txBox="1">
            <a:spLocks noChangeArrowheads="1"/>
          </p:cNvSpPr>
          <p:nvPr/>
        </p:nvSpPr>
        <p:spPr bwMode="auto">
          <a:xfrm>
            <a:off x="2119490" y="1200456"/>
            <a:ext cx="497275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0774" name="Text Box 159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4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/>
          </p:cNvSpPr>
          <p:nvPr/>
        </p:nvSpPr>
        <p:spPr bwMode="auto">
          <a:xfrm>
            <a:off x="4012094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4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4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49" name="Freeform 8"/>
          <p:cNvSpPr>
            <a:spLocks/>
          </p:cNvSpPr>
          <p:nvPr/>
        </p:nvSpPr>
        <p:spPr bwMode="auto">
          <a:xfrm>
            <a:off x="4121860" y="320418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1" name="Freeform 10"/>
          <p:cNvSpPr>
            <a:spLocks/>
          </p:cNvSpPr>
          <p:nvPr/>
        </p:nvSpPr>
        <p:spPr bwMode="auto">
          <a:xfrm>
            <a:off x="4651027" y="274063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2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3" name="Freeform 12"/>
          <p:cNvSpPr>
            <a:spLocks/>
          </p:cNvSpPr>
          <p:nvPr/>
        </p:nvSpPr>
        <p:spPr bwMode="auto">
          <a:xfrm>
            <a:off x="4975578" y="228343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8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59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0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3" name="Freeform 22"/>
          <p:cNvSpPr>
            <a:spLocks/>
          </p:cNvSpPr>
          <p:nvPr/>
        </p:nvSpPr>
        <p:spPr bwMode="auto">
          <a:xfrm>
            <a:off x="3324608" y="2453297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4" name="Freeform 23"/>
          <p:cNvSpPr>
            <a:spLocks/>
          </p:cNvSpPr>
          <p:nvPr/>
        </p:nvSpPr>
        <p:spPr bwMode="auto">
          <a:xfrm>
            <a:off x="3434645" y="3004159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6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68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181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2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1770" name="Freeform 44"/>
          <p:cNvSpPr>
            <a:spLocks/>
          </p:cNvSpPr>
          <p:nvPr/>
        </p:nvSpPr>
        <p:spPr bwMode="auto">
          <a:xfrm>
            <a:off x="2956278" y="2794609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1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2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3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4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5" name="Freeform 49"/>
          <p:cNvSpPr>
            <a:spLocks/>
          </p:cNvSpPr>
          <p:nvPr/>
        </p:nvSpPr>
        <p:spPr bwMode="auto">
          <a:xfrm>
            <a:off x="2451100" y="266284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7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8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79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181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1781" name="Freeform 57"/>
          <p:cNvSpPr>
            <a:spLocks/>
          </p:cNvSpPr>
          <p:nvPr/>
        </p:nvSpPr>
        <p:spPr bwMode="auto">
          <a:xfrm>
            <a:off x="5473799" y="291843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2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3" name="Freeform 59"/>
          <p:cNvSpPr>
            <a:spLocks/>
          </p:cNvSpPr>
          <p:nvPr/>
        </p:nvSpPr>
        <p:spPr bwMode="auto">
          <a:xfrm>
            <a:off x="6111524" y="273269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4" name="Freeform 60"/>
          <p:cNvSpPr>
            <a:spLocks/>
          </p:cNvSpPr>
          <p:nvPr/>
        </p:nvSpPr>
        <p:spPr bwMode="auto">
          <a:xfrm>
            <a:off x="5922435" y="3127984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5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6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7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8" name="Freeform 64"/>
          <p:cNvSpPr>
            <a:spLocks/>
          </p:cNvSpPr>
          <p:nvPr/>
        </p:nvSpPr>
        <p:spPr bwMode="auto">
          <a:xfrm>
            <a:off x="6588478" y="301844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89" name="Freeform 65"/>
          <p:cNvSpPr>
            <a:spLocks/>
          </p:cNvSpPr>
          <p:nvPr/>
        </p:nvSpPr>
        <p:spPr bwMode="auto">
          <a:xfrm>
            <a:off x="6616855" y="2802547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90" name="Freeform 66"/>
          <p:cNvSpPr>
            <a:spLocks/>
          </p:cNvSpPr>
          <p:nvPr/>
        </p:nvSpPr>
        <p:spPr bwMode="auto">
          <a:xfrm>
            <a:off x="6739512" y="265490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9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92" name="Freeform 68"/>
          <p:cNvSpPr>
            <a:spLocks/>
          </p:cNvSpPr>
          <p:nvPr/>
        </p:nvSpPr>
        <p:spPr bwMode="auto">
          <a:xfrm>
            <a:off x="6885116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9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1794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109"/>
            <a:ext cx="859367" cy="588963"/>
            <a:chOff x="1991" y="3321"/>
            <a:chExt cx="361" cy="231"/>
          </a:xfrm>
        </p:grpSpPr>
        <p:sp>
          <p:nvSpPr>
            <p:cNvPr id="3180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0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181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1796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/>
              <a:t>Obesity Trends* Among U.S. Adults</a:t>
            </a:r>
            <a:br>
              <a:rPr lang="en-US" sz="2400" dirty="0" smtClean="0"/>
            </a:br>
            <a:r>
              <a:rPr lang="en-US" sz="2400" dirty="0" smtClean="0">
                <a:solidFill>
                  <a:schemeClr val="accent6"/>
                </a:solidFill>
              </a:rPr>
              <a:t>BRFSS 1988</a:t>
            </a:r>
          </a:p>
        </p:txBody>
      </p:sp>
      <p:sp>
        <p:nvSpPr>
          <p:cNvPr id="31797" name="Text Box 141"/>
          <p:cNvSpPr txBox="1">
            <a:spLocks noChangeArrowheads="1"/>
          </p:cNvSpPr>
          <p:nvPr/>
        </p:nvSpPr>
        <p:spPr bwMode="auto">
          <a:xfrm>
            <a:off x="2119489" y="120075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1798" name="Text Box 158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4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2053"/>
          <p:cNvSpPr>
            <a:spLocks/>
          </p:cNvSpPr>
          <p:nvPr/>
        </p:nvSpPr>
        <p:spPr bwMode="auto">
          <a:xfrm>
            <a:off x="4012092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1" name="Freeform 2054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2" name="Freeform 2055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3" name="Freeform 2056"/>
          <p:cNvSpPr>
            <a:spLocks/>
          </p:cNvSpPr>
          <p:nvPr/>
        </p:nvSpPr>
        <p:spPr bwMode="auto">
          <a:xfrm>
            <a:off x="4121860" y="3204180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4" name="Freeform 2057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5" name="Freeform 2058"/>
          <p:cNvSpPr>
            <a:spLocks/>
          </p:cNvSpPr>
          <p:nvPr/>
        </p:nvSpPr>
        <p:spPr bwMode="auto">
          <a:xfrm>
            <a:off x="4651027" y="2740630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6" name="Freeform 2059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7" name="Freeform 2060"/>
          <p:cNvSpPr>
            <a:spLocks/>
          </p:cNvSpPr>
          <p:nvPr/>
        </p:nvSpPr>
        <p:spPr bwMode="auto">
          <a:xfrm>
            <a:off x="4975578" y="2283430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8" name="Freeform 2061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79" name="Freeform 2062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0" name="Freeform 2063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1" name="Freeform 2064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2" name="Freeform 2065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3" name="Freeform 2066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4" name="Freeform 2067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5" name="Freeform 2068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6" name="Freeform 2069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7" name="Freeform 2070"/>
          <p:cNvSpPr>
            <a:spLocks/>
          </p:cNvSpPr>
          <p:nvPr/>
        </p:nvSpPr>
        <p:spPr bwMode="auto">
          <a:xfrm>
            <a:off x="3324608" y="2453293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8" name="Freeform 2071"/>
          <p:cNvSpPr>
            <a:spLocks/>
          </p:cNvSpPr>
          <p:nvPr/>
        </p:nvSpPr>
        <p:spPr bwMode="auto">
          <a:xfrm>
            <a:off x="3434645" y="3004155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89" name="Freeform 2072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0" name="Freeform 2073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1" name="Freeform 2074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2" name="Freeform 2075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076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2837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8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9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0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1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2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3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4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5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6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7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8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49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50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51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2794" name="Freeform 2092"/>
          <p:cNvSpPr>
            <a:spLocks/>
          </p:cNvSpPr>
          <p:nvPr/>
        </p:nvSpPr>
        <p:spPr bwMode="auto">
          <a:xfrm>
            <a:off x="2956278" y="2794605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5" name="Freeform 209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6" name="Freeform 2094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7" name="Freeform 2095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8" name="Freeform 2096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799" name="Freeform 2097"/>
          <p:cNvSpPr>
            <a:spLocks/>
          </p:cNvSpPr>
          <p:nvPr/>
        </p:nvSpPr>
        <p:spPr bwMode="auto">
          <a:xfrm>
            <a:off x="2451100" y="2662843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0" name="Freeform 2098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1" name="Freeform 2099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2" name="Freeform 2100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3" name="Freeform 2101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2102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2835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6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2805" name="Freeform 2105"/>
          <p:cNvSpPr>
            <a:spLocks/>
          </p:cNvSpPr>
          <p:nvPr/>
        </p:nvSpPr>
        <p:spPr bwMode="auto">
          <a:xfrm>
            <a:off x="5473799" y="2918430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6" name="Freeform 210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7" name="Freeform 2107"/>
          <p:cNvSpPr>
            <a:spLocks/>
          </p:cNvSpPr>
          <p:nvPr/>
        </p:nvSpPr>
        <p:spPr bwMode="auto">
          <a:xfrm>
            <a:off x="6111524" y="2732693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8" name="Freeform 2108"/>
          <p:cNvSpPr>
            <a:spLocks/>
          </p:cNvSpPr>
          <p:nvPr/>
        </p:nvSpPr>
        <p:spPr bwMode="auto">
          <a:xfrm>
            <a:off x="5922435" y="3127980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09" name="Freeform 2109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0" name="Freeform 2110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1" name="Freeform 2111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2" name="Freeform 2112"/>
          <p:cNvSpPr>
            <a:spLocks/>
          </p:cNvSpPr>
          <p:nvPr/>
        </p:nvSpPr>
        <p:spPr bwMode="auto">
          <a:xfrm>
            <a:off x="6588478" y="3018443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3" name="Freeform 2113"/>
          <p:cNvSpPr>
            <a:spLocks/>
          </p:cNvSpPr>
          <p:nvPr/>
        </p:nvSpPr>
        <p:spPr bwMode="auto">
          <a:xfrm>
            <a:off x="6616855" y="2802543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4" name="Freeform 2114"/>
          <p:cNvSpPr>
            <a:spLocks/>
          </p:cNvSpPr>
          <p:nvPr/>
        </p:nvSpPr>
        <p:spPr bwMode="auto">
          <a:xfrm>
            <a:off x="6739512" y="2654905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5" name="Freeform 211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6" name="Freeform 2116"/>
          <p:cNvSpPr>
            <a:spLocks/>
          </p:cNvSpPr>
          <p:nvPr/>
        </p:nvSpPr>
        <p:spPr bwMode="auto">
          <a:xfrm>
            <a:off x="6885114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7" name="Freeform 211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2818" name="Freeform 2118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2119"/>
          <p:cNvGrpSpPr>
            <a:grpSpLocks/>
          </p:cNvGrpSpPr>
          <p:nvPr/>
        </p:nvGrpSpPr>
        <p:grpSpPr bwMode="auto">
          <a:xfrm>
            <a:off x="2875845" y="4636105"/>
            <a:ext cx="859367" cy="588963"/>
            <a:chOff x="1991" y="3321"/>
            <a:chExt cx="361" cy="231"/>
          </a:xfrm>
        </p:grpSpPr>
        <p:sp>
          <p:nvSpPr>
            <p:cNvPr id="32827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28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29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0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1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2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3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2834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2820" name="Rectangle 216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1989</a:t>
            </a:r>
          </a:p>
        </p:txBody>
      </p:sp>
      <p:sp>
        <p:nvSpPr>
          <p:cNvPr id="32821" name="Text Box 2189"/>
          <p:cNvSpPr txBox="1">
            <a:spLocks noChangeArrowheads="1"/>
          </p:cNvSpPr>
          <p:nvPr/>
        </p:nvSpPr>
        <p:spPr bwMode="auto">
          <a:xfrm>
            <a:off x="2119489" y="1200755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2822" name="Text Box 2210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4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795" name="Freeform 6"/>
          <p:cNvSpPr>
            <a:spLocks/>
          </p:cNvSpPr>
          <p:nvPr/>
        </p:nvSpPr>
        <p:spPr bwMode="auto">
          <a:xfrm>
            <a:off x="4012089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796" name="Freeform 7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797" name="Freeform 8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798" name="Freeform 9"/>
          <p:cNvSpPr>
            <a:spLocks/>
          </p:cNvSpPr>
          <p:nvPr/>
        </p:nvSpPr>
        <p:spPr bwMode="auto">
          <a:xfrm>
            <a:off x="4121860" y="320417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799" name="Freeform 10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0" name="Freeform 11"/>
          <p:cNvSpPr>
            <a:spLocks/>
          </p:cNvSpPr>
          <p:nvPr/>
        </p:nvSpPr>
        <p:spPr bwMode="auto">
          <a:xfrm>
            <a:off x="4651027" y="274062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1" name="Freeform 12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2" name="Freeform 13"/>
          <p:cNvSpPr>
            <a:spLocks/>
          </p:cNvSpPr>
          <p:nvPr/>
        </p:nvSpPr>
        <p:spPr bwMode="auto">
          <a:xfrm>
            <a:off x="4975578" y="228342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3" name="Freeform 14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4" name="Freeform 15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5" name="Freeform 16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6" name="Freeform 17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7" name="Freeform 18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8" name="Freeform 19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09" name="Freeform 20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0" name="Freeform 21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1" name="Freeform 22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2" name="Freeform 23"/>
          <p:cNvSpPr>
            <a:spLocks/>
          </p:cNvSpPr>
          <p:nvPr/>
        </p:nvSpPr>
        <p:spPr bwMode="auto">
          <a:xfrm>
            <a:off x="3324608" y="2453287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3" name="Freeform 24"/>
          <p:cNvSpPr>
            <a:spLocks/>
          </p:cNvSpPr>
          <p:nvPr/>
        </p:nvSpPr>
        <p:spPr bwMode="auto">
          <a:xfrm>
            <a:off x="3434645" y="3004149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4" name="Freeform 25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5" name="Freeform 26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6" name="Freeform 27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17" name="Freeform 28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130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28" y="2532"/>
            <a:chExt cx="1266" cy="876"/>
          </a:xfrm>
        </p:grpSpPr>
        <p:sp>
          <p:nvSpPr>
            <p:cNvPr id="33861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1890 w 188"/>
                <a:gd name="T1" fmla="*/ 3588 h 160"/>
                <a:gd name="T2" fmla="*/ 3488 w 188"/>
                <a:gd name="T3" fmla="*/ 4636 h 160"/>
                <a:gd name="T4" fmla="*/ 2413 w 188"/>
                <a:gd name="T5" fmla="*/ 5796 h 160"/>
                <a:gd name="T6" fmla="*/ 2151 w 188"/>
                <a:gd name="T7" fmla="*/ 4992 h 160"/>
                <a:gd name="T8" fmla="*/ 681 w 188"/>
                <a:gd name="T9" fmla="*/ 6372 h 160"/>
                <a:gd name="T10" fmla="*/ 1470 w 188"/>
                <a:gd name="T11" fmla="*/ 7415 h 160"/>
                <a:gd name="T12" fmla="*/ 3621 w 188"/>
                <a:gd name="T13" fmla="*/ 7059 h 160"/>
                <a:gd name="T14" fmla="*/ 2966 w 188"/>
                <a:gd name="T15" fmla="*/ 8580 h 160"/>
                <a:gd name="T16" fmla="*/ 2413 w 188"/>
                <a:gd name="T17" fmla="*/ 9150 h 160"/>
                <a:gd name="T18" fmla="*/ 1337 w 188"/>
                <a:gd name="T19" fmla="*/ 9506 h 160"/>
                <a:gd name="T20" fmla="*/ 814 w 188"/>
                <a:gd name="T21" fmla="*/ 11359 h 160"/>
                <a:gd name="T22" fmla="*/ 1470 w 188"/>
                <a:gd name="T23" fmla="*/ 12407 h 160"/>
                <a:gd name="T24" fmla="*/ 2966 w 188"/>
                <a:gd name="T25" fmla="*/ 12977 h 160"/>
                <a:gd name="T26" fmla="*/ 2966 w 188"/>
                <a:gd name="T27" fmla="*/ 13903 h 160"/>
                <a:gd name="T28" fmla="*/ 4697 w 188"/>
                <a:gd name="T29" fmla="*/ 14259 h 160"/>
                <a:gd name="T30" fmla="*/ 5640 w 188"/>
                <a:gd name="T31" fmla="*/ 14474 h 160"/>
                <a:gd name="T32" fmla="*/ 3908 w 188"/>
                <a:gd name="T33" fmla="*/ 16326 h 160"/>
                <a:gd name="T34" fmla="*/ 2546 w 188"/>
                <a:gd name="T35" fmla="*/ 17038 h 160"/>
                <a:gd name="T36" fmla="*/ 394 w 188"/>
                <a:gd name="T37" fmla="*/ 17964 h 160"/>
                <a:gd name="T38" fmla="*/ 394 w 188"/>
                <a:gd name="T39" fmla="*/ 18535 h 160"/>
                <a:gd name="T40" fmla="*/ 3908 w 188"/>
                <a:gd name="T41" fmla="*/ 17253 h 160"/>
                <a:gd name="T42" fmla="*/ 8344 w 188"/>
                <a:gd name="T43" fmla="*/ 13903 h 160"/>
                <a:gd name="T44" fmla="*/ 7924 w 188"/>
                <a:gd name="T45" fmla="*/ 13548 h 160"/>
                <a:gd name="T46" fmla="*/ 10337 w 188"/>
                <a:gd name="T47" fmla="*/ 11003 h 160"/>
                <a:gd name="T48" fmla="*/ 9681 w 188"/>
                <a:gd name="T49" fmla="*/ 11690 h 160"/>
                <a:gd name="T50" fmla="*/ 9814 w 188"/>
                <a:gd name="T51" fmla="*/ 12621 h 160"/>
                <a:gd name="T52" fmla="*/ 9681 w 188"/>
                <a:gd name="T53" fmla="*/ 13216 h 160"/>
                <a:gd name="T54" fmla="*/ 11571 w 188"/>
                <a:gd name="T55" fmla="*/ 12285 h 160"/>
                <a:gd name="T56" fmla="*/ 11571 w 188"/>
                <a:gd name="T57" fmla="*/ 11359 h 160"/>
                <a:gd name="T58" fmla="*/ 14378 w 188"/>
                <a:gd name="T59" fmla="*/ 11929 h 160"/>
                <a:gd name="T60" fmla="*/ 16269 w 188"/>
                <a:gd name="T61" fmla="*/ 11690 h 160"/>
                <a:gd name="T62" fmla="*/ 19496 w 188"/>
                <a:gd name="T63" fmla="*/ 12621 h 160"/>
                <a:gd name="T64" fmla="*/ 20571 w 188"/>
                <a:gd name="T65" fmla="*/ 13786 h 160"/>
                <a:gd name="T66" fmla="*/ 22303 w 188"/>
                <a:gd name="T67" fmla="*/ 14830 h 160"/>
                <a:gd name="T68" fmla="*/ 25269 w 188"/>
                <a:gd name="T69" fmla="*/ 15069 h 160"/>
                <a:gd name="T70" fmla="*/ 24874 w 188"/>
                <a:gd name="T71" fmla="*/ 13548 h 160"/>
                <a:gd name="T72" fmla="*/ 23665 w 188"/>
                <a:gd name="T73" fmla="*/ 13333 h 160"/>
                <a:gd name="T74" fmla="*/ 21908 w 188"/>
                <a:gd name="T75" fmla="*/ 12285 h 160"/>
                <a:gd name="T76" fmla="*/ 19757 w 188"/>
                <a:gd name="T77" fmla="*/ 11003 h 160"/>
                <a:gd name="T78" fmla="*/ 18942 w 188"/>
                <a:gd name="T79" fmla="*/ 11929 h 160"/>
                <a:gd name="T80" fmla="*/ 17344 w 188"/>
                <a:gd name="T81" fmla="*/ 10764 h 160"/>
                <a:gd name="T82" fmla="*/ 15715 w 188"/>
                <a:gd name="T83" fmla="*/ 9267 h 160"/>
                <a:gd name="T84" fmla="*/ 13697 w 188"/>
                <a:gd name="T85" fmla="*/ 2423 h 160"/>
                <a:gd name="T86" fmla="*/ 12094 w 188"/>
                <a:gd name="T87" fmla="*/ 570 h 160"/>
                <a:gd name="T88" fmla="*/ 9261 w 188"/>
                <a:gd name="T89" fmla="*/ 570 h 160"/>
                <a:gd name="T90" fmla="*/ 7924 w 188"/>
                <a:gd name="T91" fmla="*/ 570 h 160"/>
                <a:gd name="T92" fmla="*/ 6060 w 188"/>
                <a:gd name="T93" fmla="*/ 0 h 160"/>
                <a:gd name="T94" fmla="*/ 4697 w 188"/>
                <a:gd name="T95" fmla="*/ 478 h 160"/>
                <a:gd name="T96" fmla="*/ 3227 w 188"/>
                <a:gd name="T97" fmla="*/ 1497 h 160"/>
                <a:gd name="T98" fmla="*/ 2546 w 188"/>
                <a:gd name="T99" fmla="*/ 2423 h 160"/>
                <a:gd name="T100" fmla="*/ 1337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2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3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940 w 9"/>
                <a:gd name="T1" fmla="*/ 0 h 6"/>
                <a:gd name="T2" fmla="*/ 521 w 9"/>
                <a:gd name="T3" fmla="*/ 0 h 6"/>
                <a:gd name="T4" fmla="*/ 394 w 9"/>
                <a:gd name="T5" fmla="*/ 125 h 6"/>
                <a:gd name="T6" fmla="*/ 394 w 9"/>
                <a:gd name="T7" fmla="*/ 125 h 6"/>
                <a:gd name="T8" fmla="*/ 394 w 9"/>
                <a:gd name="T9" fmla="*/ 250 h 6"/>
                <a:gd name="T10" fmla="*/ 394 w 9"/>
                <a:gd name="T11" fmla="*/ 375 h 6"/>
                <a:gd name="T12" fmla="*/ 261 w 9"/>
                <a:gd name="T13" fmla="*/ 375 h 6"/>
                <a:gd name="T14" fmla="*/ 261 w 9"/>
                <a:gd name="T15" fmla="*/ 375 h 6"/>
                <a:gd name="T16" fmla="*/ 133 w 9"/>
                <a:gd name="T17" fmla="*/ 375 h 6"/>
                <a:gd name="T18" fmla="*/ 133 w 9"/>
                <a:gd name="T19" fmla="*/ 500 h 6"/>
                <a:gd name="T20" fmla="*/ 133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33 w 9"/>
                <a:gd name="T39" fmla="*/ 750 h 6"/>
                <a:gd name="T40" fmla="*/ 261 w 9"/>
                <a:gd name="T41" fmla="*/ 750 h 6"/>
                <a:gd name="T42" fmla="*/ 394 w 9"/>
                <a:gd name="T43" fmla="*/ 625 h 6"/>
                <a:gd name="T44" fmla="*/ 808 w 9"/>
                <a:gd name="T45" fmla="*/ 375 h 6"/>
                <a:gd name="T46" fmla="*/ 940 w 9"/>
                <a:gd name="T47" fmla="*/ 250 h 6"/>
                <a:gd name="T48" fmla="*/ 1073 w 9"/>
                <a:gd name="T49" fmla="*/ 250 h 6"/>
                <a:gd name="T50" fmla="*/ 1201 w 9"/>
                <a:gd name="T51" fmla="*/ 125 h 6"/>
                <a:gd name="T52" fmla="*/ 1201 w 9"/>
                <a:gd name="T53" fmla="*/ 125 h 6"/>
                <a:gd name="T54" fmla="*/ 1201 w 9"/>
                <a:gd name="T55" fmla="*/ 125 h 6"/>
                <a:gd name="T56" fmla="*/ 1073 w 9"/>
                <a:gd name="T57" fmla="*/ 0 h 6"/>
                <a:gd name="T58" fmla="*/ 1073 w 9"/>
                <a:gd name="T59" fmla="*/ 0 h 6"/>
                <a:gd name="T60" fmla="*/ 1073 w 9"/>
                <a:gd name="T61" fmla="*/ 0 h 6"/>
                <a:gd name="T62" fmla="*/ 1073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4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1073 w 9"/>
                <a:gd name="T1" fmla="*/ 355 h 7"/>
                <a:gd name="T2" fmla="*/ 1073 w 9"/>
                <a:gd name="T3" fmla="*/ 117 h 7"/>
                <a:gd name="T4" fmla="*/ 680 w 9"/>
                <a:gd name="T5" fmla="*/ 355 h 7"/>
                <a:gd name="T6" fmla="*/ 521 w 9"/>
                <a:gd name="T7" fmla="*/ 447 h 7"/>
                <a:gd name="T8" fmla="*/ 521 w 9"/>
                <a:gd name="T9" fmla="*/ 447 h 7"/>
                <a:gd name="T10" fmla="*/ 261 w 9"/>
                <a:gd name="T11" fmla="*/ 568 h 7"/>
                <a:gd name="T12" fmla="*/ 133 w 9"/>
                <a:gd name="T13" fmla="*/ 685 h 7"/>
                <a:gd name="T14" fmla="*/ 0 w 9"/>
                <a:gd name="T15" fmla="*/ 685 h 7"/>
                <a:gd name="T16" fmla="*/ 261 w 9"/>
                <a:gd name="T17" fmla="*/ 685 h 7"/>
                <a:gd name="T18" fmla="*/ 394 w 9"/>
                <a:gd name="T19" fmla="*/ 568 h 7"/>
                <a:gd name="T20" fmla="*/ 808 w 9"/>
                <a:gd name="T21" fmla="*/ 447 h 7"/>
                <a:gd name="T22" fmla="*/ 1073 w 9"/>
                <a:gd name="T23" fmla="*/ 355 h 7"/>
                <a:gd name="T24" fmla="*/ 1073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5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1076 w 8"/>
                <a:gd name="T1" fmla="*/ 232 h 6"/>
                <a:gd name="T2" fmla="*/ 1076 w 8"/>
                <a:gd name="T3" fmla="*/ 116 h 6"/>
                <a:gd name="T4" fmla="*/ 1076 w 8"/>
                <a:gd name="T5" fmla="*/ 116 h 6"/>
                <a:gd name="T6" fmla="*/ 1076 w 8"/>
                <a:gd name="T7" fmla="*/ 0 h 6"/>
                <a:gd name="T8" fmla="*/ 1076 w 8"/>
                <a:gd name="T9" fmla="*/ 0 h 6"/>
                <a:gd name="T10" fmla="*/ 1076 w 8"/>
                <a:gd name="T11" fmla="*/ 0 h 6"/>
                <a:gd name="T12" fmla="*/ 1076 w 8"/>
                <a:gd name="T13" fmla="*/ 0 h 6"/>
                <a:gd name="T14" fmla="*/ 1076 w 8"/>
                <a:gd name="T15" fmla="*/ 0 h 6"/>
                <a:gd name="T16" fmla="*/ 1076 w 8"/>
                <a:gd name="T17" fmla="*/ 0 h 6"/>
                <a:gd name="T18" fmla="*/ 1076 w 8"/>
                <a:gd name="T19" fmla="*/ 0 h 6"/>
                <a:gd name="T20" fmla="*/ 943 w 8"/>
                <a:gd name="T21" fmla="*/ 0 h 6"/>
                <a:gd name="T22" fmla="*/ 943 w 8"/>
                <a:gd name="T23" fmla="*/ 0 h 6"/>
                <a:gd name="T24" fmla="*/ 815 w 8"/>
                <a:gd name="T25" fmla="*/ 0 h 6"/>
                <a:gd name="T26" fmla="*/ 682 w 8"/>
                <a:gd name="T27" fmla="*/ 116 h 6"/>
                <a:gd name="T28" fmla="*/ 682 w 8"/>
                <a:gd name="T29" fmla="*/ 232 h 6"/>
                <a:gd name="T30" fmla="*/ 682 w 8"/>
                <a:gd name="T31" fmla="*/ 232 h 6"/>
                <a:gd name="T32" fmla="*/ 553 w 8"/>
                <a:gd name="T33" fmla="*/ 232 h 6"/>
                <a:gd name="T34" fmla="*/ 553 w 8"/>
                <a:gd name="T35" fmla="*/ 232 h 6"/>
                <a:gd name="T36" fmla="*/ 553 w 8"/>
                <a:gd name="T37" fmla="*/ 232 h 6"/>
                <a:gd name="T38" fmla="*/ 553 w 8"/>
                <a:gd name="T39" fmla="*/ 348 h 6"/>
                <a:gd name="T40" fmla="*/ 553 w 8"/>
                <a:gd name="T41" fmla="*/ 348 h 6"/>
                <a:gd name="T42" fmla="*/ 553 w 8"/>
                <a:gd name="T43" fmla="*/ 348 h 6"/>
                <a:gd name="T44" fmla="*/ 553 w 8"/>
                <a:gd name="T45" fmla="*/ 348 h 6"/>
                <a:gd name="T46" fmla="*/ 261 w 8"/>
                <a:gd name="T47" fmla="*/ 445 h 6"/>
                <a:gd name="T48" fmla="*/ 261 w 8"/>
                <a:gd name="T49" fmla="*/ 445 h 6"/>
                <a:gd name="T50" fmla="*/ 261 w 8"/>
                <a:gd name="T51" fmla="*/ 445 h 6"/>
                <a:gd name="T52" fmla="*/ 261 w 8"/>
                <a:gd name="T53" fmla="*/ 445 h 6"/>
                <a:gd name="T54" fmla="*/ 133 w 8"/>
                <a:gd name="T55" fmla="*/ 445 h 6"/>
                <a:gd name="T56" fmla="*/ 133 w 8"/>
                <a:gd name="T57" fmla="*/ 561 h 6"/>
                <a:gd name="T58" fmla="*/ 133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33 w 8"/>
                <a:gd name="T67" fmla="*/ 677 h 6"/>
                <a:gd name="T68" fmla="*/ 133 w 8"/>
                <a:gd name="T69" fmla="*/ 677 h 6"/>
                <a:gd name="T70" fmla="*/ 133 w 8"/>
                <a:gd name="T71" fmla="*/ 677 h 6"/>
                <a:gd name="T72" fmla="*/ 133 w 8"/>
                <a:gd name="T73" fmla="*/ 677 h 6"/>
                <a:gd name="T74" fmla="*/ 261 w 8"/>
                <a:gd name="T75" fmla="*/ 561 h 6"/>
                <a:gd name="T76" fmla="*/ 261 w 8"/>
                <a:gd name="T77" fmla="*/ 561 h 6"/>
                <a:gd name="T78" fmla="*/ 395 w 8"/>
                <a:gd name="T79" fmla="*/ 561 h 6"/>
                <a:gd name="T80" fmla="*/ 395 w 8"/>
                <a:gd name="T81" fmla="*/ 445 h 6"/>
                <a:gd name="T82" fmla="*/ 395 w 8"/>
                <a:gd name="T83" fmla="*/ 445 h 6"/>
                <a:gd name="T84" fmla="*/ 682 w 8"/>
                <a:gd name="T85" fmla="*/ 445 h 6"/>
                <a:gd name="T86" fmla="*/ 682 w 8"/>
                <a:gd name="T87" fmla="*/ 348 h 6"/>
                <a:gd name="T88" fmla="*/ 815 w 8"/>
                <a:gd name="T89" fmla="*/ 348 h 6"/>
                <a:gd name="T90" fmla="*/ 943 w 8"/>
                <a:gd name="T91" fmla="*/ 348 h 6"/>
                <a:gd name="T92" fmla="*/ 943 w 8"/>
                <a:gd name="T93" fmla="*/ 232 h 6"/>
                <a:gd name="T94" fmla="*/ 943 w 8"/>
                <a:gd name="T95" fmla="*/ 232 h 6"/>
                <a:gd name="T96" fmla="*/ 1076 w 8"/>
                <a:gd name="T97" fmla="*/ 232 h 6"/>
                <a:gd name="T98" fmla="*/ 1076 w 8"/>
                <a:gd name="T99" fmla="*/ 232 h 6"/>
                <a:gd name="T100" fmla="*/ 107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6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64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6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7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64 w 1"/>
                <a:gd name="T1" fmla="*/ 0 h 1"/>
                <a:gd name="T2" fmla="*/ 64 w 1"/>
                <a:gd name="T3" fmla="*/ 0 h 1"/>
                <a:gd name="T4" fmla="*/ 64 w 1"/>
                <a:gd name="T5" fmla="*/ 0 h 1"/>
                <a:gd name="T6" fmla="*/ 64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64 w 1"/>
                <a:gd name="T27" fmla="*/ 125 h 1"/>
                <a:gd name="T28" fmla="*/ 64 w 1"/>
                <a:gd name="T29" fmla="*/ 0 h 1"/>
                <a:gd name="T30" fmla="*/ 64 w 1"/>
                <a:gd name="T31" fmla="*/ 0 h 1"/>
                <a:gd name="T32" fmla="*/ 64 w 1"/>
                <a:gd name="T33" fmla="*/ 0 h 1"/>
                <a:gd name="T34" fmla="*/ 64 w 1"/>
                <a:gd name="T35" fmla="*/ 0 h 1"/>
                <a:gd name="T36" fmla="*/ 64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8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9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250 w 3"/>
                <a:gd name="T1" fmla="*/ 0 h 2"/>
                <a:gd name="T2" fmla="*/ 250 w 3"/>
                <a:gd name="T3" fmla="*/ 0 h 2"/>
                <a:gd name="T4" fmla="*/ 250 w 3"/>
                <a:gd name="T5" fmla="*/ 0 h 2"/>
                <a:gd name="T6" fmla="*/ 250 w 3"/>
                <a:gd name="T7" fmla="*/ 0 h 2"/>
                <a:gd name="T8" fmla="*/ 375 w 3"/>
                <a:gd name="T9" fmla="*/ 0 h 2"/>
                <a:gd name="T10" fmla="*/ 375 w 3"/>
                <a:gd name="T11" fmla="*/ 0 h 2"/>
                <a:gd name="T12" fmla="*/ 375 w 3"/>
                <a:gd name="T13" fmla="*/ 0 h 2"/>
                <a:gd name="T14" fmla="*/ 375 w 3"/>
                <a:gd name="T15" fmla="*/ 0 h 2"/>
                <a:gd name="T16" fmla="*/ 375 w 3"/>
                <a:gd name="T17" fmla="*/ 0 h 2"/>
                <a:gd name="T18" fmla="*/ 375 w 3"/>
                <a:gd name="T19" fmla="*/ 0 h 2"/>
                <a:gd name="T20" fmla="*/ 375 w 3"/>
                <a:gd name="T21" fmla="*/ 0 h 2"/>
                <a:gd name="T22" fmla="*/ 250 w 3"/>
                <a:gd name="T23" fmla="*/ 0 h 2"/>
                <a:gd name="T24" fmla="*/ 250 w 3"/>
                <a:gd name="T25" fmla="*/ 99 h 2"/>
                <a:gd name="T26" fmla="*/ 375 w 3"/>
                <a:gd name="T27" fmla="*/ 99 h 2"/>
                <a:gd name="T28" fmla="*/ 375 w 3"/>
                <a:gd name="T29" fmla="*/ 99 h 2"/>
                <a:gd name="T30" fmla="*/ 375 w 3"/>
                <a:gd name="T31" fmla="*/ 99 h 2"/>
                <a:gd name="T32" fmla="*/ 250 w 3"/>
                <a:gd name="T33" fmla="*/ 99 h 2"/>
                <a:gd name="T34" fmla="*/ 250 w 3"/>
                <a:gd name="T35" fmla="*/ 99 h 2"/>
                <a:gd name="T36" fmla="*/ 250 w 3"/>
                <a:gd name="T37" fmla="*/ 99 h 2"/>
                <a:gd name="T38" fmla="*/ 250 w 3"/>
                <a:gd name="T39" fmla="*/ 99 h 2"/>
                <a:gd name="T40" fmla="*/ 250 w 3"/>
                <a:gd name="T41" fmla="*/ 99 h 2"/>
                <a:gd name="T42" fmla="*/ 125 w 3"/>
                <a:gd name="T43" fmla="*/ 180 h 2"/>
                <a:gd name="T44" fmla="*/ 125 w 3"/>
                <a:gd name="T45" fmla="*/ 180 h 2"/>
                <a:gd name="T46" fmla="*/ 125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25 w 3"/>
                <a:gd name="T55" fmla="*/ 99 h 2"/>
                <a:gd name="T56" fmla="*/ 125 w 3"/>
                <a:gd name="T57" fmla="*/ 99 h 2"/>
                <a:gd name="T58" fmla="*/ 125 w 3"/>
                <a:gd name="T59" fmla="*/ 99 h 2"/>
                <a:gd name="T60" fmla="*/ 125 w 3"/>
                <a:gd name="T61" fmla="*/ 0 h 2"/>
                <a:gd name="T62" fmla="*/ 250 w 3"/>
                <a:gd name="T63" fmla="*/ 0 h 2"/>
                <a:gd name="T64" fmla="*/ 250 w 3"/>
                <a:gd name="T65" fmla="*/ 0 h 2"/>
                <a:gd name="T66" fmla="*/ 250 w 3"/>
                <a:gd name="T67" fmla="*/ 0 h 2"/>
                <a:gd name="T68" fmla="*/ 250 w 3"/>
                <a:gd name="T69" fmla="*/ 0 h 2"/>
                <a:gd name="T70" fmla="*/ 250 w 3"/>
                <a:gd name="T71" fmla="*/ 0 h 2"/>
                <a:gd name="T72" fmla="*/ 250 w 3"/>
                <a:gd name="T73" fmla="*/ 0 h 2"/>
                <a:gd name="T74" fmla="*/ 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0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375 w 4"/>
                <a:gd name="T1" fmla="*/ 125 h 2"/>
                <a:gd name="T2" fmla="*/ 375 w 4"/>
                <a:gd name="T3" fmla="*/ 0 h 2"/>
                <a:gd name="T4" fmla="*/ 500 w 4"/>
                <a:gd name="T5" fmla="*/ 0 h 2"/>
                <a:gd name="T6" fmla="*/ 500 w 4"/>
                <a:gd name="T7" fmla="*/ 125 h 2"/>
                <a:gd name="T8" fmla="*/ 125 w 4"/>
                <a:gd name="T9" fmla="*/ 250 h 2"/>
                <a:gd name="T10" fmla="*/ 375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1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2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3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4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453 w 3"/>
                <a:gd name="T1" fmla="*/ 375 h 3"/>
                <a:gd name="T2" fmla="*/ 453 w 3"/>
                <a:gd name="T3" fmla="*/ 375 h 3"/>
                <a:gd name="T4" fmla="*/ 453 w 3"/>
                <a:gd name="T5" fmla="*/ 375 h 3"/>
                <a:gd name="T6" fmla="*/ 453 w 3"/>
                <a:gd name="T7" fmla="*/ 375 h 3"/>
                <a:gd name="T8" fmla="*/ 453 w 3"/>
                <a:gd name="T9" fmla="*/ 375 h 3"/>
                <a:gd name="T10" fmla="*/ 453 w 3"/>
                <a:gd name="T11" fmla="*/ 375 h 3"/>
                <a:gd name="T12" fmla="*/ 315 w 3"/>
                <a:gd name="T13" fmla="*/ 250 h 3"/>
                <a:gd name="T14" fmla="*/ 144 w 3"/>
                <a:gd name="T15" fmla="*/ 125 h 3"/>
                <a:gd name="T16" fmla="*/ 144 w 3"/>
                <a:gd name="T17" fmla="*/ 125 h 3"/>
                <a:gd name="T18" fmla="*/ 144 w 3"/>
                <a:gd name="T19" fmla="*/ 125 h 3"/>
                <a:gd name="T20" fmla="*/ 144 w 3"/>
                <a:gd name="T21" fmla="*/ 125 h 3"/>
                <a:gd name="T22" fmla="*/ 144 w 3"/>
                <a:gd name="T23" fmla="*/ 125 h 3"/>
                <a:gd name="T24" fmla="*/ 144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44 w 3"/>
                <a:gd name="T49" fmla="*/ 125 h 3"/>
                <a:gd name="T50" fmla="*/ 144 w 3"/>
                <a:gd name="T51" fmla="*/ 250 h 3"/>
                <a:gd name="T52" fmla="*/ 144 w 3"/>
                <a:gd name="T53" fmla="*/ 250 h 3"/>
                <a:gd name="T54" fmla="*/ 315 w 3"/>
                <a:gd name="T55" fmla="*/ 375 h 3"/>
                <a:gd name="T56" fmla="*/ 315 w 3"/>
                <a:gd name="T57" fmla="*/ 375 h 3"/>
                <a:gd name="T58" fmla="*/ 453 w 3"/>
                <a:gd name="T59" fmla="*/ 375 h 3"/>
                <a:gd name="T60" fmla="*/ 453 w 3"/>
                <a:gd name="T61" fmla="*/ 375 h 3"/>
                <a:gd name="T62" fmla="*/ 453 w 3"/>
                <a:gd name="T63" fmla="*/ 375 h 3"/>
                <a:gd name="T64" fmla="*/ 453 w 3"/>
                <a:gd name="T65" fmla="*/ 375 h 3"/>
                <a:gd name="T66" fmla="*/ 453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75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25 w 4"/>
                <a:gd name="T5" fmla="*/ 0 h 2"/>
                <a:gd name="T6" fmla="*/ 125 w 4"/>
                <a:gd name="T7" fmla="*/ 0 h 2"/>
                <a:gd name="T8" fmla="*/ 250 w 4"/>
                <a:gd name="T9" fmla="*/ 0 h 2"/>
                <a:gd name="T10" fmla="*/ 375 w 4"/>
                <a:gd name="T11" fmla="*/ 0 h 2"/>
                <a:gd name="T12" fmla="*/ 375 w 4"/>
                <a:gd name="T13" fmla="*/ 0 h 2"/>
                <a:gd name="T14" fmla="*/ 375 w 4"/>
                <a:gd name="T15" fmla="*/ 0 h 2"/>
                <a:gd name="T16" fmla="*/ 375 w 4"/>
                <a:gd name="T17" fmla="*/ 125 h 2"/>
                <a:gd name="T18" fmla="*/ 500 w 4"/>
                <a:gd name="T19" fmla="*/ 125 h 2"/>
                <a:gd name="T20" fmla="*/ 500 w 4"/>
                <a:gd name="T21" fmla="*/ 125 h 2"/>
                <a:gd name="T22" fmla="*/ 500 w 4"/>
                <a:gd name="T23" fmla="*/ 125 h 2"/>
                <a:gd name="T24" fmla="*/ 500 w 4"/>
                <a:gd name="T25" fmla="*/ 125 h 2"/>
                <a:gd name="T26" fmla="*/ 500 w 4"/>
                <a:gd name="T27" fmla="*/ 125 h 2"/>
                <a:gd name="T28" fmla="*/ 500 w 4"/>
                <a:gd name="T29" fmla="*/ 125 h 2"/>
                <a:gd name="T30" fmla="*/ 500 w 4"/>
                <a:gd name="T31" fmla="*/ 125 h 2"/>
                <a:gd name="T32" fmla="*/ 500 w 4"/>
                <a:gd name="T33" fmla="*/ 250 h 2"/>
                <a:gd name="T34" fmla="*/ 500 w 4"/>
                <a:gd name="T35" fmla="*/ 250 h 2"/>
                <a:gd name="T36" fmla="*/ 500 w 4"/>
                <a:gd name="T37" fmla="*/ 250 h 2"/>
                <a:gd name="T38" fmla="*/ 500 w 4"/>
                <a:gd name="T39" fmla="*/ 250 h 2"/>
                <a:gd name="T40" fmla="*/ 375 w 4"/>
                <a:gd name="T41" fmla="*/ 125 h 2"/>
                <a:gd name="T42" fmla="*/ 375 w 4"/>
                <a:gd name="T43" fmla="*/ 125 h 2"/>
                <a:gd name="T44" fmla="*/ 375 w 4"/>
                <a:gd name="T45" fmla="*/ 250 h 2"/>
                <a:gd name="T46" fmla="*/ 375 w 4"/>
                <a:gd name="T47" fmla="*/ 250 h 2"/>
                <a:gd name="T48" fmla="*/ 375 w 4"/>
                <a:gd name="T49" fmla="*/ 250 h 2"/>
                <a:gd name="T50" fmla="*/ 250 w 4"/>
                <a:gd name="T51" fmla="*/ 250 h 2"/>
                <a:gd name="T52" fmla="*/ 250 w 4"/>
                <a:gd name="T53" fmla="*/ 250 h 2"/>
                <a:gd name="T54" fmla="*/ 250 w 4"/>
                <a:gd name="T55" fmla="*/ 250 h 2"/>
                <a:gd name="T56" fmla="*/ 250 w 4"/>
                <a:gd name="T57" fmla="*/ 250 h 2"/>
                <a:gd name="T58" fmla="*/ 250 w 4"/>
                <a:gd name="T59" fmla="*/ 250 h 2"/>
                <a:gd name="T60" fmla="*/ 250 w 4"/>
                <a:gd name="T61" fmla="*/ 250 h 2"/>
                <a:gd name="T62" fmla="*/ 250 w 4"/>
                <a:gd name="T63" fmla="*/ 250 h 2"/>
                <a:gd name="T64" fmla="*/ 125 w 4"/>
                <a:gd name="T65" fmla="*/ 250 h 2"/>
                <a:gd name="T66" fmla="*/ 125 w 4"/>
                <a:gd name="T67" fmla="*/ 250 h 2"/>
                <a:gd name="T68" fmla="*/ 125 w 4"/>
                <a:gd name="T69" fmla="*/ 125 h 2"/>
                <a:gd name="T70" fmla="*/ 125 w 4"/>
                <a:gd name="T71" fmla="*/ 125 h 2"/>
                <a:gd name="T72" fmla="*/ 125 w 4"/>
                <a:gd name="T73" fmla="*/ 125 h 2"/>
                <a:gd name="T74" fmla="*/ 125 w 4"/>
                <a:gd name="T75" fmla="*/ 125 h 2"/>
                <a:gd name="T76" fmla="*/ 125 w 4"/>
                <a:gd name="T77" fmla="*/ 125 h 2"/>
                <a:gd name="T78" fmla="*/ 125 w 4"/>
                <a:gd name="T79" fmla="*/ 125 h 2"/>
                <a:gd name="T80" fmla="*/ 125 w 4"/>
                <a:gd name="T81" fmla="*/ 125 h 2"/>
                <a:gd name="T82" fmla="*/ 125 w 4"/>
                <a:gd name="T83" fmla="*/ 125 h 2"/>
                <a:gd name="T84" fmla="*/ 125 w 4"/>
                <a:gd name="T85" fmla="*/ 125 h 2"/>
                <a:gd name="T86" fmla="*/ 125 w 4"/>
                <a:gd name="T87" fmla="*/ 125 h 2"/>
                <a:gd name="T88" fmla="*/ 125 w 4"/>
                <a:gd name="T89" fmla="*/ 125 h 2"/>
                <a:gd name="T90" fmla="*/ 125 w 4"/>
                <a:gd name="T91" fmla="*/ 125 h 2"/>
                <a:gd name="T92" fmla="*/ 125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3819" name="Freeform 44"/>
          <p:cNvSpPr>
            <a:spLocks/>
          </p:cNvSpPr>
          <p:nvPr/>
        </p:nvSpPr>
        <p:spPr bwMode="auto">
          <a:xfrm>
            <a:off x="2956278" y="2794599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0" name="Freeform 45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1" name="Freeform 46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2" name="Freeform 47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3" name="Freeform 48"/>
          <p:cNvSpPr>
            <a:spLocks/>
          </p:cNvSpPr>
          <p:nvPr/>
        </p:nvSpPr>
        <p:spPr bwMode="auto">
          <a:xfrm>
            <a:off x="2451100" y="266283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4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5" name="Freeform 50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6" name="Freeform 51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7" name="Freeform 52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8" name="Freeform 53"/>
          <p:cNvSpPr>
            <a:spLocks/>
          </p:cNvSpPr>
          <p:nvPr/>
        </p:nvSpPr>
        <p:spPr bwMode="auto">
          <a:xfrm>
            <a:off x="5538612" y="2391374"/>
            <a:ext cx="376766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29" name="Freeform 54"/>
          <p:cNvSpPr>
            <a:spLocks/>
          </p:cNvSpPr>
          <p:nvPr/>
        </p:nvSpPr>
        <p:spPr bwMode="auto">
          <a:xfrm>
            <a:off x="5177401" y="2197100"/>
            <a:ext cx="601133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0" name="Freeform 55"/>
          <p:cNvSpPr>
            <a:spLocks/>
          </p:cNvSpPr>
          <p:nvPr/>
        </p:nvSpPr>
        <p:spPr bwMode="auto">
          <a:xfrm>
            <a:off x="5473799" y="291842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1" name="Freeform 5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2" name="Freeform 57"/>
          <p:cNvSpPr>
            <a:spLocks/>
          </p:cNvSpPr>
          <p:nvPr/>
        </p:nvSpPr>
        <p:spPr bwMode="auto">
          <a:xfrm>
            <a:off x="6111524" y="273268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3" name="Freeform 58"/>
          <p:cNvSpPr>
            <a:spLocks/>
          </p:cNvSpPr>
          <p:nvPr/>
        </p:nvSpPr>
        <p:spPr bwMode="auto">
          <a:xfrm>
            <a:off x="5922435" y="3127974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4" name="Freeform 59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5" name="Freeform 60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6" name="Freeform 61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7" name="Freeform 62"/>
          <p:cNvSpPr>
            <a:spLocks/>
          </p:cNvSpPr>
          <p:nvPr/>
        </p:nvSpPr>
        <p:spPr bwMode="auto">
          <a:xfrm>
            <a:off x="6588478" y="301843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8" name="Freeform 63"/>
          <p:cNvSpPr>
            <a:spLocks/>
          </p:cNvSpPr>
          <p:nvPr/>
        </p:nvSpPr>
        <p:spPr bwMode="auto">
          <a:xfrm>
            <a:off x="6616855" y="2802537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39" name="Freeform 64"/>
          <p:cNvSpPr>
            <a:spLocks/>
          </p:cNvSpPr>
          <p:nvPr/>
        </p:nvSpPr>
        <p:spPr bwMode="auto">
          <a:xfrm>
            <a:off x="6739512" y="265489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40" name="Freeform 6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41" name="Freeform 66"/>
          <p:cNvSpPr>
            <a:spLocks/>
          </p:cNvSpPr>
          <p:nvPr/>
        </p:nvSpPr>
        <p:spPr bwMode="auto">
          <a:xfrm>
            <a:off x="6885111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42" name="Freeform 6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3843" name="Freeform 68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69"/>
          <p:cNvGrpSpPr>
            <a:grpSpLocks/>
          </p:cNvGrpSpPr>
          <p:nvPr/>
        </p:nvGrpSpPr>
        <p:grpSpPr bwMode="auto">
          <a:xfrm>
            <a:off x="2875845" y="4636099"/>
            <a:ext cx="859367" cy="588963"/>
            <a:chOff x="1991" y="3321"/>
            <a:chExt cx="361" cy="231"/>
          </a:xfrm>
        </p:grpSpPr>
        <p:sp>
          <p:nvSpPr>
            <p:cNvPr id="3385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5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386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3845" name="Rectangle 11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1990</a:t>
            </a:r>
          </a:p>
        </p:txBody>
      </p:sp>
      <p:sp>
        <p:nvSpPr>
          <p:cNvPr id="33846" name="Text Box 140"/>
          <p:cNvSpPr txBox="1">
            <a:spLocks noChangeArrowheads="1"/>
          </p:cNvSpPr>
          <p:nvPr/>
        </p:nvSpPr>
        <p:spPr bwMode="auto">
          <a:xfrm>
            <a:off x="2119489" y="120074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3847" name="Text Box 157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</a:t>
            </a:r>
          </a:p>
        </p:txBody>
      </p:sp>
      <p:sp>
        <p:nvSpPr>
          <p:cNvPr id="84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5" name="Rectangle 138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39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0"/>
          <p:cNvSpPr>
            <a:spLocks noChangeArrowheads="1"/>
          </p:cNvSpPr>
          <p:nvPr/>
        </p:nvSpPr>
        <p:spPr bwMode="auto">
          <a:xfrm>
            <a:off x="395114" y="5892800"/>
            <a:ext cx="3262486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208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860" y="320416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027" y="274061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578" y="228341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324608" y="245327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434645" y="300414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488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90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2956278" y="279459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451100" y="266282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488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5473799" y="291841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111524" y="273267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5922435" y="312796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6588478" y="301842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6616855" y="280252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6739512" y="265489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688510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091"/>
            <a:ext cx="859367" cy="588963"/>
            <a:chOff x="1991" y="3321"/>
            <a:chExt cx="361" cy="231"/>
          </a:xfrm>
        </p:grpSpPr>
        <p:sp>
          <p:nvSpPr>
            <p:cNvPr id="3487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6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1991</a:t>
            </a:r>
          </a:p>
        </p:txBody>
      </p:sp>
      <p:sp>
        <p:nvSpPr>
          <p:cNvPr id="34869" name="Text Box 133"/>
          <p:cNvSpPr txBox="1">
            <a:spLocks noChangeArrowheads="1"/>
          </p:cNvSpPr>
          <p:nvPr/>
        </p:nvSpPr>
        <p:spPr bwMode="auto">
          <a:xfrm>
            <a:off x="2119489" y="120074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4870" name="Text Box 145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34871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72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73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74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75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2080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860" y="320415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027" y="274060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578" y="228340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324608" y="245326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434645" y="300413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488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9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90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2956278" y="279458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451100" y="266281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488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5473799" y="291840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111524" y="273266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5922435" y="312795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6588478" y="301841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6616855" y="280251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6739512" y="265488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6885102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081"/>
            <a:ext cx="859367" cy="588963"/>
            <a:chOff x="1991" y="3321"/>
            <a:chExt cx="361" cy="231"/>
          </a:xfrm>
        </p:grpSpPr>
        <p:sp>
          <p:nvSpPr>
            <p:cNvPr id="3487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7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488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486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1991</a:t>
            </a:r>
          </a:p>
        </p:txBody>
      </p:sp>
      <p:sp>
        <p:nvSpPr>
          <p:cNvPr id="34869" name="Text Box 133"/>
          <p:cNvSpPr txBox="1">
            <a:spLocks noChangeArrowheads="1"/>
          </p:cNvSpPr>
          <p:nvPr/>
        </p:nvSpPr>
        <p:spPr bwMode="auto">
          <a:xfrm>
            <a:off x="2119489" y="120073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4870" name="Text Box 145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5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6324600" y="1646237"/>
            <a:ext cx="2590800" cy="4525963"/>
          </a:xfrm>
        </p:spPr>
        <p:txBody>
          <a:bodyPr>
            <a:normAutofit/>
          </a:bodyPr>
          <a:lstStyle/>
          <a:p>
            <a:r>
              <a:rPr lang="en-US" sz="2800" dirty="0" smtClean="0"/>
              <a:t>Download PPTs</a:t>
            </a:r>
          </a:p>
          <a:p>
            <a:r>
              <a:rPr lang="en-US" sz="2800" dirty="0" smtClean="0"/>
              <a:t>View handouts</a:t>
            </a:r>
          </a:p>
          <a:p>
            <a:r>
              <a:rPr lang="en-US" sz="2800" dirty="0" smtClean="0"/>
              <a:t>View schedule and register </a:t>
            </a:r>
            <a:endParaRPr lang="en-US" sz="2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New CHI/AHEC website</a:t>
            </a:r>
            <a:endParaRPr lang="en-U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l="33846" t="8594" r="41923" b="6250"/>
          <a:stretch>
            <a:fillRect/>
          </a:stretch>
        </p:blipFill>
        <p:spPr bwMode="auto">
          <a:xfrm>
            <a:off x="304800" y="1066801"/>
            <a:ext cx="5791200" cy="50098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Rectangle 4"/>
          <p:cNvSpPr/>
          <p:nvPr/>
        </p:nvSpPr>
        <p:spPr>
          <a:xfrm>
            <a:off x="762000" y="6324600"/>
            <a:ext cx="510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hlinkClick r:id="rId4"/>
              </a:rPr>
              <a:t>http://www.coloradohealthinstitute.org/coahec</a:t>
            </a:r>
            <a:endParaRPr lang="en-US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4012074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5" name="Freeform 8"/>
          <p:cNvSpPr>
            <a:spLocks/>
          </p:cNvSpPr>
          <p:nvPr/>
        </p:nvSpPr>
        <p:spPr bwMode="auto">
          <a:xfrm>
            <a:off x="4121860" y="320414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7" name="Freeform 10"/>
          <p:cNvSpPr>
            <a:spLocks/>
          </p:cNvSpPr>
          <p:nvPr/>
        </p:nvSpPr>
        <p:spPr bwMode="auto">
          <a:xfrm>
            <a:off x="4651027" y="274059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49" name="Freeform 12"/>
          <p:cNvSpPr>
            <a:spLocks/>
          </p:cNvSpPr>
          <p:nvPr/>
        </p:nvSpPr>
        <p:spPr bwMode="auto">
          <a:xfrm>
            <a:off x="4975578" y="228339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0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1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4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5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6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59" name="Freeform 22"/>
          <p:cNvSpPr>
            <a:spLocks/>
          </p:cNvSpPr>
          <p:nvPr/>
        </p:nvSpPr>
        <p:spPr bwMode="auto">
          <a:xfrm>
            <a:off x="3324608" y="2453257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0" name="Freeform 23"/>
          <p:cNvSpPr>
            <a:spLocks/>
          </p:cNvSpPr>
          <p:nvPr/>
        </p:nvSpPr>
        <p:spPr bwMode="auto">
          <a:xfrm>
            <a:off x="3434645" y="3004119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2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4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591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1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2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2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2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2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2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5866" name="Freeform 44"/>
          <p:cNvSpPr>
            <a:spLocks/>
          </p:cNvSpPr>
          <p:nvPr/>
        </p:nvSpPr>
        <p:spPr bwMode="auto">
          <a:xfrm>
            <a:off x="2956278" y="2794569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7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8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69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0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1" name="Freeform 49"/>
          <p:cNvSpPr>
            <a:spLocks/>
          </p:cNvSpPr>
          <p:nvPr/>
        </p:nvSpPr>
        <p:spPr bwMode="auto">
          <a:xfrm>
            <a:off x="2451100" y="266280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3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4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590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5877" name="Freeform 57"/>
          <p:cNvSpPr>
            <a:spLocks/>
          </p:cNvSpPr>
          <p:nvPr/>
        </p:nvSpPr>
        <p:spPr bwMode="auto">
          <a:xfrm>
            <a:off x="5473799" y="291839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8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79" name="Freeform 59"/>
          <p:cNvSpPr>
            <a:spLocks/>
          </p:cNvSpPr>
          <p:nvPr/>
        </p:nvSpPr>
        <p:spPr bwMode="auto">
          <a:xfrm>
            <a:off x="6111524" y="273265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0" name="Freeform 60"/>
          <p:cNvSpPr>
            <a:spLocks/>
          </p:cNvSpPr>
          <p:nvPr/>
        </p:nvSpPr>
        <p:spPr bwMode="auto">
          <a:xfrm>
            <a:off x="5922435" y="3127944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1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2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3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4" name="Freeform 64"/>
          <p:cNvSpPr>
            <a:spLocks/>
          </p:cNvSpPr>
          <p:nvPr/>
        </p:nvSpPr>
        <p:spPr bwMode="auto">
          <a:xfrm>
            <a:off x="6588478" y="301840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5" name="Freeform 65"/>
          <p:cNvSpPr>
            <a:spLocks/>
          </p:cNvSpPr>
          <p:nvPr/>
        </p:nvSpPr>
        <p:spPr bwMode="auto">
          <a:xfrm>
            <a:off x="6616855" y="2802507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6" name="Freeform 66"/>
          <p:cNvSpPr>
            <a:spLocks/>
          </p:cNvSpPr>
          <p:nvPr/>
        </p:nvSpPr>
        <p:spPr bwMode="auto">
          <a:xfrm>
            <a:off x="6739512" y="265486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8" name="Freeform 68"/>
          <p:cNvSpPr>
            <a:spLocks/>
          </p:cNvSpPr>
          <p:nvPr/>
        </p:nvSpPr>
        <p:spPr bwMode="auto">
          <a:xfrm>
            <a:off x="6885096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8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5890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069"/>
            <a:ext cx="859367" cy="588963"/>
            <a:chOff x="1991" y="3321"/>
            <a:chExt cx="361" cy="231"/>
          </a:xfrm>
        </p:grpSpPr>
        <p:sp>
          <p:nvSpPr>
            <p:cNvPr id="3590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590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589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1992</a:t>
            </a:r>
          </a:p>
        </p:txBody>
      </p:sp>
      <p:sp>
        <p:nvSpPr>
          <p:cNvPr id="35893" name="Text Box 132"/>
          <p:cNvSpPr txBox="1">
            <a:spLocks noChangeArrowheads="1"/>
          </p:cNvSpPr>
          <p:nvPr/>
        </p:nvSpPr>
        <p:spPr bwMode="auto">
          <a:xfrm>
            <a:off x="2119489" y="120071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5894" name="Text Box 150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5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/>
          </p:cNvSpPr>
          <p:nvPr/>
        </p:nvSpPr>
        <p:spPr bwMode="auto">
          <a:xfrm>
            <a:off x="4012067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6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6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69" name="Freeform 8"/>
          <p:cNvSpPr>
            <a:spLocks/>
          </p:cNvSpPr>
          <p:nvPr/>
        </p:nvSpPr>
        <p:spPr bwMode="auto">
          <a:xfrm>
            <a:off x="4121860" y="3204130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1" name="Freeform 10"/>
          <p:cNvSpPr>
            <a:spLocks/>
          </p:cNvSpPr>
          <p:nvPr/>
        </p:nvSpPr>
        <p:spPr bwMode="auto">
          <a:xfrm>
            <a:off x="4651027" y="2740580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2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3" name="Freeform 12"/>
          <p:cNvSpPr>
            <a:spLocks/>
          </p:cNvSpPr>
          <p:nvPr/>
        </p:nvSpPr>
        <p:spPr bwMode="auto">
          <a:xfrm>
            <a:off x="4975578" y="2283380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8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79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0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3" name="Freeform 22"/>
          <p:cNvSpPr>
            <a:spLocks/>
          </p:cNvSpPr>
          <p:nvPr/>
        </p:nvSpPr>
        <p:spPr bwMode="auto">
          <a:xfrm>
            <a:off x="3324608" y="2453243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4" name="Freeform 23"/>
          <p:cNvSpPr>
            <a:spLocks/>
          </p:cNvSpPr>
          <p:nvPr/>
        </p:nvSpPr>
        <p:spPr bwMode="auto">
          <a:xfrm>
            <a:off x="3434645" y="3004105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6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88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693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4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6890" name="Freeform 44"/>
          <p:cNvSpPr>
            <a:spLocks/>
          </p:cNvSpPr>
          <p:nvPr/>
        </p:nvSpPr>
        <p:spPr bwMode="auto">
          <a:xfrm>
            <a:off x="2956278" y="2794555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1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2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3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4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5" name="Freeform 49"/>
          <p:cNvSpPr>
            <a:spLocks/>
          </p:cNvSpPr>
          <p:nvPr/>
        </p:nvSpPr>
        <p:spPr bwMode="auto">
          <a:xfrm>
            <a:off x="2451100" y="2662793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7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8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899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693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6901" name="Freeform 57"/>
          <p:cNvSpPr>
            <a:spLocks/>
          </p:cNvSpPr>
          <p:nvPr/>
        </p:nvSpPr>
        <p:spPr bwMode="auto">
          <a:xfrm>
            <a:off x="5473799" y="2918380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2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3" name="Freeform 59"/>
          <p:cNvSpPr>
            <a:spLocks/>
          </p:cNvSpPr>
          <p:nvPr/>
        </p:nvSpPr>
        <p:spPr bwMode="auto">
          <a:xfrm>
            <a:off x="6111524" y="2732643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4" name="Freeform 60"/>
          <p:cNvSpPr>
            <a:spLocks/>
          </p:cNvSpPr>
          <p:nvPr/>
        </p:nvSpPr>
        <p:spPr bwMode="auto">
          <a:xfrm>
            <a:off x="5922435" y="3127930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5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6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7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8" name="Freeform 64"/>
          <p:cNvSpPr>
            <a:spLocks/>
          </p:cNvSpPr>
          <p:nvPr/>
        </p:nvSpPr>
        <p:spPr bwMode="auto">
          <a:xfrm>
            <a:off x="6588478" y="3018393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09" name="Freeform 65"/>
          <p:cNvSpPr>
            <a:spLocks/>
          </p:cNvSpPr>
          <p:nvPr/>
        </p:nvSpPr>
        <p:spPr bwMode="auto">
          <a:xfrm>
            <a:off x="6616855" y="2802493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10" name="Freeform 66"/>
          <p:cNvSpPr>
            <a:spLocks/>
          </p:cNvSpPr>
          <p:nvPr/>
        </p:nvSpPr>
        <p:spPr bwMode="auto">
          <a:xfrm>
            <a:off x="6739512" y="2654855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1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12" name="Freeform 68"/>
          <p:cNvSpPr>
            <a:spLocks/>
          </p:cNvSpPr>
          <p:nvPr/>
        </p:nvSpPr>
        <p:spPr bwMode="auto">
          <a:xfrm>
            <a:off x="6885089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1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6914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055"/>
            <a:ext cx="859367" cy="588963"/>
            <a:chOff x="1991" y="3321"/>
            <a:chExt cx="361" cy="231"/>
          </a:xfrm>
        </p:grpSpPr>
        <p:sp>
          <p:nvSpPr>
            <p:cNvPr id="3692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2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2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2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2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2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693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6916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1993</a:t>
            </a:r>
          </a:p>
        </p:txBody>
      </p:sp>
      <p:sp>
        <p:nvSpPr>
          <p:cNvPr id="36917" name="Text Box 132"/>
          <p:cNvSpPr txBox="1">
            <a:spLocks noChangeArrowheads="1"/>
          </p:cNvSpPr>
          <p:nvPr/>
        </p:nvSpPr>
        <p:spPr bwMode="auto">
          <a:xfrm>
            <a:off x="2119489" y="1200705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6918" name="Text Box 144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5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37959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0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1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2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3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4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5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6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7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8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69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70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71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72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73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" name="Group 20"/>
          <p:cNvGrpSpPr>
            <a:grpSpLocks/>
          </p:cNvGrpSpPr>
          <p:nvPr/>
        </p:nvGrpSpPr>
        <p:grpSpPr bwMode="auto">
          <a:xfrm>
            <a:off x="2103972" y="1709738"/>
            <a:ext cx="5091289" cy="3514725"/>
            <a:chOff x="1491" y="1077"/>
            <a:chExt cx="3607" cy="2214"/>
          </a:xfrm>
        </p:grpSpPr>
        <p:sp>
          <p:nvSpPr>
            <p:cNvPr id="37900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5957 h 55"/>
                <a:gd name="T2" fmla="*/ 681 w 89"/>
                <a:gd name="T3" fmla="*/ 0 h 55"/>
                <a:gd name="T4" fmla="*/ 5908 w 89"/>
                <a:gd name="T5" fmla="*/ 357 h 55"/>
                <a:gd name="T6" fmla="*/ 11026 w 89"/>
                <a:gd name="T7" fmla="*/ 479 h 55"/>
                <a:gd name="T8" fmla="*/ 11026 w 89"/>
                <a:gd name="T9" fmla="*/ 572 h 55"/>
                <a:gd name="T10" fmla="*/ 11159 w 89"/>
                <a:gd name="T11" fmla="*/ 1052 h 55"/>
                <a:gd name="T12" fmla="*/ 11159 w 89"/>
                <a:gd name="T13" fmla="*/ 1174 h 55"/>
                <a:gd name="T14" fmla="*/ 11026 w 89"/>
                <a:gd name="T15" fmla="*/ 1531 h 55"/>
                <a:gd name="T16" fmla="*/ 11026 w 89"/>
                <a:gd name="T17" fmla="*/ 2103 h 55"/>
                <a:gd name="T18" fmla="*/ 11287 w 89"/>
                <a:gd name="T19" fmla="*/ 2680 h 55"/>
                <a:gd name="T20" fmla="*/ 11446 w 89"/>
                <a:gd name="T21" fmla="*/ 2920 h 55"/>
                <a:gd name="T22" fmla="*/ 11579 w 89"/>
                <a:gd name="T23" fmla="*/ 3517 h 55"/>
                <a:gd name="T24" fmla="*/ 11579 w 89"/>
                <a:gd name="T25" fmla="*/ 4451 h 55"/>
                <a:gd name="T26" fmla="*/ 11707 w 89"/>
                <a:gd name="T27" fmla="*/ 4690 h 55"/>
                <a:gd name="T28" fmla="*/ 11707 w 89"/>
                <a:gd name="T29" fmla="*/ 5023 h 55"/>
                <a:gd name="T30" fmla="*/ 11707 w 89"/>
                <a:gd name="T31" fmla="*/ 5145 h 55"/>
                <a:gd name="T32" fmla="*/ 11969 w 89"/>
                <a:gd name="T33" fmla="*/ 5957 h 55"/>
                <a:gd name="T34" fmla="*/ 11969 w 89"/>
                <a:gd name="T35" fmla="*/ 6197 h 55"/>
                <a:gd name="T36" fmla="*/ 11969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1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5918 h 64"/>
                <a:gd name="T2" fmla="*/ 395 w 94"/>
                <a:gd name="T3" fmla="*/ 1974 h 64"/>
                <a:gd name="T4" fmla="*/ 554 w 94"/>
                <a:gd name="T5" fmla="*/ 0 h 64"/>
                <a:gd name="T6" fmla="*/ 12542 w 94"/>
                <a:gd name="T7" fmla="*/ 473 h 64"/>
                <a:gd name="T8" fmla="*/ 12542 w 94"/>
                <a:gd name="T9" fmla="*/ 687 h 64"/>
                <a:gd name="T10" fmla="*/ 12409 w 94"/>
                <a:gd name="T11" fmla="*/ 809 h 64"/>
                <a:gd name="T12" fmla="*/ 12122 w 94"/>
                <a:gd name="T13" fmla="*/ 1165 h 64"/>
                <a:gd name="T14" fmla="*/ 12122 w 94"/>
                <a:gd name="T15" fmla="*/ 1282 h 64"/>
                <a:gd name="T16" fmla="*/ 12676 w 94"/>
                <a:gd name="T17" fmla="*/ 1735 h 64"/>
                <a:gd name="T18" fmla="*/ 12676 w 94"/>
                <a:gd name="T19" fmla="*/ 5323 h 64"/>
                <a:gd name="T20" fmla="*/ 12676 w 94"/>
                <a:gd name="T21" fmla="*/ 5323 h 64"/>
                <a:gd name="T22" fmla="*/ 12409 w 94"/>
                <a:gd name="T23" fmla="*/ 5323 h 64"/>
                <a:gd name="T24" fmla="*/ 12542 w 94"/>
                <a:gd name="T25" fmla="*/ 5440 h 64"/>
                <a:gd name="T26" fmla="*/ 12676 w 94"/>
                <a:gd name="T27" fmla="*/ 5562 h 64"/>
                <a:gd name="T28" fmla="*/ 12542 w 94"/>
                <a:gd name="T29" fmla="*/ 5796 h 64"/>
                <a:gd name="T30" fmla="*/ 12676 w 94"/>
                <a:gd name="T31" fmla="*/ 5918 h 64"/>
                <a:gd name="T32" fmla="*/ 12676 w 94"/>
                <a:gd name="T33" fmla="*/ 6250 h 64"/>
                <a:gd name="T34" fmla="*/ 12542 w 94"/>
                <a:gd name="T35" fmla="*/ 6250 h 64"/>
                <a:gd name="T36" fmla="*/ 12676 w 94"/>
                <a:gd name="T37" fmla="*/ 6489 h 64"/>
                <a:gd name="T38" fmla="*/ 12409 w 94"/>
                <a:gd name="T39" fmla="*/ 6844 h 64"/>
                <a:gd name="T40" fmla="*/ 12676 w 94"/>
                <a:gd name="T41" fmla="*/ 7176 h 64"/>
                <a:gd name="T42" fmla="*/ 12676 w 94"/>
                <a:gd name="T43" fmla="*/ 7415 h 64"/>
                <a:gd name="T44" fmla="*/ 12676 w 94"/>
                <a:gd name="T45" fmla="*/ 7415 h 64"/>
                <a:gd name="T46" fmla="*/ 12281 w 94"/>
                <a:gd name="T47" fmla="*/ 7176 h 64"/>
                <a:gd name="T48" fmla="*/ 11594 w 94"/>
                <a:gd name="T49" fmla="*/ 6844 h 64"/>
                <a:gd name="T50" fmla="*/ 11332 w 94"/>
                <a:gd name="T51" fmla="*/ 6727 h 64"/>
                <a:gd name="T52" fmla="*/ 11045 w 94"/>
                <a:gd name="T53" fmla="*/ 6727 h 64"/>
                <a:gd name="T54" fmla="*/ 10778 w 94"/>
                <a:gd name="T55" fmla="*/ 6937 h 64"/>
                <a:gd name="T56" fmla="*/ 10650 w 94"/>
                <a:gd name="T57" fmla="*/ 6937 h 64"/>
                <a:gd name="T58" fmla="*/ 10384 w 94"/>
                <a:gd name="T59" fmla="*/ 6937 h 64"/>
                <a:gd name="T60" fmla="*/ 10255 w 94"/>
                <a:gd name="T61" fmla="*/ 6606 h 64"/>
                <a:gd name="T62" fmla="*/ 10122 w 94"/>
                <a:gd name="T63" fmla="*/ 6489 h 64"/>
                <a:gd name="T64" fmla="*/ 9835 w 94"/>
                <a:gd name="T65" fmla="*/ 6606 h 64"/>
                <a:gd name="T66" fmla="*/ 9568 w 94"/>
                <a:gd name="T67" fmla="*/ 6606 h 64"/>
                <a:gd name="T68" fmla="*/ 9307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2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3942 h 55"/>
                <a:gd name="T2" fmla="*/ 395 w 111"/>
                <a:gd name="T3" fmla="*/ 0 h 55"/>
                <a:gd name="T4" fmla="*/ 9757 w 111"/>
                <a:gd name="T5" fmla="*/ 356 h 55"/>
                <a:gd name="T6" fmla="*/ 10019 w 111"/>
                <a:gd name="T7" fmla="*/ 687 h 55"/>
                <a:gd name="T8" fmla="*/ 10286 w 111"/>
                <a:gd name="T9" fmla="*/ 687 h 55"/>
                <a:gd name="T10" fmla="*/ 10573 w 111"/>
                <a:gd name="T11" fmla="*/ 570 h 55"/>
                <a:gd name="T12" fmla="*/ 10707 w 111"/>
                <a:gd name="T13" fmla="*/ 687 h 55"/>
                <a:gd name="T14" fmla="*/ 10840 w 111"/>
                <a:gd name="T15" fmla="*/ 1043 h 55"/>
                <a:gd name="T16" fmla="*/ 11102 w 111"/>
                <a:gd name="T17" fmla="*/ 1043 h 55"/>
                <a:gd name="T18" fmla="*/ 11236 w 111"/>
                <a:gd name="T19" fmla="*/ 1043 h 55"/>
                <a:gd name="T20" fmla="*/ 11498 w 111"/>
                <a:gd name="T21" fmla="*/ 809 h 55"/>
                <a:gd name="T22" fmla="*/ 11785 w 111"/>
                <a:gd name="T23" fmla="*/ 809 h 55"/>
                <a:gd name="T24" fmla="*/ 12052 w 111"/>
                <a:gd name="T25" fmla="*/ 926 h 55"/>
                <a:gd name="T26" fmla="*/ 12735 w 111"/>
                <a:gd name="T27" fmla="*/ 1282 h 55"/>
                <a:gd name="T28" fmla="*/ 13131 w 111"/>
                <a:gd name="T29" fmla="*/ 1496 h 55"/>
                <a:gd name="T30" fmla="*/ 13131 w 111"/>
                <a:gd name="T31" fmla="*/ 1735 h 55"/>
                <a:gd name="T32" fmla="*/ 13398 w 111"/>
                <a:gd name="T33" fmla="*/ 1852 h 55"/>
                <a:gd name="T34" fmla="*/ 13398 w 111"/>
                <a:gd name="T35" fmla="*/ 1969 h 55"/>
                <a:gd name="T36" fmla="*/ 13264 w 111"/>
                <a:gd name="T37" fmla="*/ 2207 h 55"/>
                <a:gd name="T38" fmla="*/ 13398 w 111"/>
                <a:gd name="T39" fmla="*/ 2422 h 55"/>
                <a:gd name="T40" fmla="*/ 13552 w 111"/>
                <a:gd name="T41" fmla="*/ 2777 h 55"/>
                <a:gd name="T42" fmla="*/ 13685 w 111"/>
                <a:gd name="T43" fmla="*/ 2894 h 55"/>
                <a:gd name="T44" fmla="*/ 13685 w 111"/>
                <a:gd name="T45" fmla="*/ 3016 h 55"/>
                <a:gd name="T46" fmla="*/ 13685 w 111"/>
                <a:gd name="T47" fmla="*/ 3231 h 55"/>
                <a:gd name="T48" fmla="*/ 13947 w 111"/>
                <a:gd name="T49" fmla="*/ 3348 h 55"/>
                <a:gd name="T50" fmla="*/ 14081 w 111"/>
                <a:gd name="T51" fmla="*/ 3465 h 55"/>
                <a:gd name="T52" fmla="*/ 13947 w 111"/>
                <a:gd name="T53" fmla="*/ 3703 h 55"/>
                <a:gd name="T54" fmla="*/ 13947 w 111"/>
                <a:gd name="T55" fmla="*/ 3942 h 55"/>
                <a:gd name="T56" fmla="*/ 14214 w 111"/>
                <a:gd name="T57" fmla="*/ 4059 h 55"/>
                <a:gd name="T58" fmla="*/ 14214 w 111"/>
                <a:gd name="T59" fmla="*/ 4273 h 55"/>
                <a:gd name="T60" fmla="*/ 14081 w 111"/>
                <a:gd name="T61" fmla="*/ 4390 h 55"/>
                <a:gd name="T62" fmla="*/ 14214 w 111"/>
                <a:gd name="T63" fmla="*/ 4512 h 55"/>
                <a:gd name="T64" fmla="*/ 14348 w 111"/>
                <a:gd name="T65" fmla="*/ 4751 h 55"/>
                <a:gd name="T66" fmla="*/ 14214 w 111"/>
                <a:gd name="T67" fmla="*/ 4868 h 55"/>
                <a:gd name="T68" fmla="*/ 14348 w 111"/>
                <a:gd name="T69" fmla="*/ 5082 h 55"/>
                <a:gd name="T70" fmla="*/ 14348 w 111"/>
                <a:gd name="T71" fmla="*/ 5199 h 55"/>
                <a:gd name="T72" fmla="*/ 14476 w 111"/>
                <a:gd name="T73" fmla="*/ 5316 h 55"/>
                <a:gd name="T74" fmla="*/ 14635 w 111"/>
                <a:gd name="T75" fmla="*/ 5555 h 55"/>
                <a:gd name="T76" fmla="*/ 14769 w 111"/>
                <a:gd name="T77" fmla="*/ 5794 h 55"/>
                <a:gd name="T78" fmla="*/ 15031 w 111"/>
                <a:gd name="T79" fmla="*/ 6008 h 55"/>
                <a:gd name="T80" fmla="*/ 15031 w 111"/>
                <a:gd name="T81" fmla="*/ 6125 h 55"/>
                <a:gd name="T82" fmla="*/ 15031 w 111"/>
                <a:gd name="T83" fmla="*/ 6247 h 55"/>
                <a:gd name="T84" fmla="*/ 15031 w 111"/>
                <a:gd name="T85" fmla="*/ 6364 h 55"/>
                <a:gd name="T86" fmla="*/ 3374 w 111"/>
                <a:gd name="T87" fmla="*/ 6125 h 55"/>
                <a:gd name="T88" fmla="*/ 3533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3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4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1890 w 116"/>
                <a:gd name="T1" fmla="*/ 117 h 60"/>
                <a:gd name="T2" fmla="*/ 0 w 116"/>
                <a:gd name="T3" fmla="*/ 1050 h 60"/>
                <a:gd name="T4" fmla="*/ 5377 w 116"/>
                <a:gd name="T5" fmla="*/ 5128 h 60"/>
                <a:gd name="T6" fmla="*/ 5638 w 116"/>
                <a:gd name="T7" fmla="*/ 5245 h 60"/>
                <a:gd name="T8" fmla="*/ 6032 w 116"/>
                <a:gd name="T9" fmla="*/ 5582 h 60"/>
                <a:gd name="T10" fmla="*/ 6452 w 116"/>
                <a:gd name="T11" fmla="*/ 5484 h 60"/>
                <a:gd name="T12" fmla="*/ 6713 w 116"/>
                <a:gd name="T13" fmla="*/ 5582 h 60"/>
                <a:gd name="T14" fmla="*/ 6846 w 116"/>
                <a:gd name="T15" fmla="*/ 5821 h 60"/>
                <a:gd name="T16" fmla="*/ 7394 w 116"/>
                <a:gd name="T17" fmla="*/ 5938 h 60"/>
                <a:gd name="T18" fmla="*/ 7655 w 116"/>
                <a:gd name="T19" fmla="*/ 6055 h 60"/>
                <a:gd name="T20" fmla="*/ 7917 w 116"/>
                <a:gd name="T21" fmla="*/ 5938 h 60"/>
                <a:gd name="T22" fmla="*/ 8183 w 116"/>
                <a:gd name="T23" fmla="*/ 6177 h 60"/>
                <a:gd name="T24" fmla="*/ 8731 w 116"/>
                <a:gd name="T25" fmla="*/ 6177 h 60"/>
                <a:gd name="T26" fmla="*/ 8992 w 116"/>
                <a:gd name="T27" fmla="*/ 6417 h 60"/>
                <a:gd name="T28" fmla="*/ 9125 w 116"/>
                <a:gd name="T29" fmla="*/ 6632 h 60"/>
                <a:gd name="T30" fmla="*/ 9545 w 116"/>
                <a:gd name="T31" fmla="*/ 6509 h 60"/>
                <a:gd name="T32" fmla="*/ 10067 w 116"/>
                <a:gd name="T33" fmla="*/ 6749 h 60"/>
                <a:gd name="T34" fmla="*/ 10334 w 116"/>
                <a:gd name="T35" fmla="*/ 6632 h 60"/>
                <a:gd name="T36" fmla="*/ 10620 w 116"/>
                <a:gd name="T37" fmla="*/ 6632 h 60"/>
                <a:gd name="T38" fmla="*/ 10620 w 116"/>
                <a:gd name="T39" fmla="*/ 6988 h 60"/>
                <a:gd name="T40" fmla="*/ 10748 w 116"/>
                <a:gd name="T41" fmla="*/ 6749 h 60"/>
                <a:gd name="T42" fmla="*/ 11015 w 116"/>
                <a:gd name="T43" fmla="*/ 6509 h 60"/>
                <a:gd name="T44" fmla="*/ 11143 w 116"/>
                <a:gd name="T45" fmla="*/ 6632 h 60"/>
                <a:gd name="T46" fmla="*/ 11409 w 116"/>
                <a:gd name="T47" fmla="*/ 6749 h 60"/>
                <a:gd name="T48" fmla="*/ 11696 w 116"/>
                <a:gd name="T49" fmla="*/ 6632 h 60"/>
                <a:gd name="T50" fmla="*/ 11696 w 116"/>
                <a:gd name="T51" fmla="*/ 6749 h 60"/>
                <a:gd name="T52" fmla="*/ 12090 w 116"/>
                <a:gd name="T53" fmla="*/ 6988 h 60"/>
                <a:gd name="T54" fmla="*/ 12479 w 116"/>
                <a:gd name="T55" fmla="*/ 6749 h 60"/>
                <a:gd name="T56" fmla="*/ 13293 w 116"/>
                <a:gd name="T57" fmla="*/ 6509 h 60"/>
                <a:gd name="T58" fmla="*/ 13554 w 116"/>
                <a:gd name="T59" fmla="*/ 6509 h 60"/>
                <a:gd name="T60" fmla="*/ 14241 w 116"/>
                <a:gd name="T61" fmla="*/ 6509 h 60"/>
                <a:gd name="T62" fmla="*/ 15183 w 116"/>
                <a:gd name="T63" fmla="*/ 6866 h 60"/>
                <a:gd name="T64" fmla="*/ 15444 w 116"/>
                <a:gd name="T65" fmla="*/ 6988 h 60"/>
                <a:gd name="T66" fmla="*/ 15577 w 116"/>
                <a:gd name="T67" fmla="*/ 3599 h 60"/>
                <a:gd name="T68" fmla="*/ 15311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5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6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7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3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7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3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8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09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0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1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2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3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1 w 123"/>
                <a:gd name="T5" fmla="*/ 1378 h 93"/>
                <a:gd name="T6" fmla="*/ 394 w 123"/>
                <a:gd name="T7" fmla="*/ 1734 h 93"/>
                <a:gd name="T8" fmla="*/ 522 w 123"/>
                <a:gd name="T9" fmla="*/ 1968 h 93"/>
                <a:gd name="T10" fmla="*/ 394 w 123"/>
                <a:gd name="T11" fmla="*/ 2207 h 93"/>
                <a:gd name="T12" fmla="*/ 942 w 123"/>
                <a:gd name="T13" fmla="*/ 2090 h 93"/>
                <a:gd name="T14" fmla="*/ 1209 w 123"/>
                <a:gd name="T15" fmla="*/ 1734 h 93"/>
                <a:gd name="T16" fmla="*/ 1337 w 123"/>
                <a:gd name="T17" fmla="*/ 1734 h 93"/>
                <a:gd name="T18" fmla="*/ 1209 w 123"/>
                <a:gd name="T19" fmla="*/ 1968 h 93"/>
                <a:gd name="T20" fmla="*/ 2546 w 123"/>
                <a:gd name="T21" fmla="*/ 1612 h 93"/>
                <a:gd name="T22" fmla="*/ 2546 w 123"/>
                <a:gd name="T23" fmla="*/ 1851 h 93"/>
                <a:gd name="T24" fmla="*/ 3360 w 123"/>
                <a:gd name="T25" fmla="*/ 1968 h 93"/>
                <a:gd name="T26" fmla="*/ 3908 w 123"/>
                <a:gd name="T27" fmla="*/ 2090 h 93"/>
                <a:gd name="T28" fmla="*/ 4169 w 123"/>
                <a:gd name="T29" fmla="*/ 2207 h 93"/>
                <a:gd name="T30" fmla="*/ 4169 w 123"/>
                <a:gd name="T31" fmla="*/ 2299 h 93"/>
                <a:gd name="T32" fmla="*/ 4825 w 123"/>
                <a:gd name="T33" fmla="*/ 2776 h 93"/>
                <a:gd name="T34" fmla="*/ 4697 w 123"/>
                <a:gd name="T35" fmla="*/ 2893 h 93"/>
                <a:gd name="T36" fmla="*/ 4564 w 123"/>
                <a:gd name="T37" fmla="*/ 3015 h 93"/>
                <a:gd name="T38" fmla="*/ 5511 w 123"/>
                <a:gd name="T39" fmla="*/ 2776 h 93"/>
                <a:gd name="T40" fmla="*/ 6715 w 123"/>
                <a:gd name="T41" fmla="*/ 2421 h 93"/>
                <a:gd name="T42" fmla="*/ 6715 w 123"/>
                <a:gd name="T43" fmla="*/ 2090 h 93"/>
                <a:gd name="T44" fmla="*/ 8185 w 123"/>
                <a:gd name="T45" fmla="*/ 2421 h 93"/>
                <a:gd name="T46" fmla="*/ 9260 w 123"/>
                <a:gd name="T47" fmla="*/ 3225 h 93"/>
                <a:gd name="T48" fmla="*/ 9942 w 123"/>
                <a:gd name="T49" fmla="*/ 3463 h 93"/>
                <a:gd name="T50" fmla="*/ 10336 w 123"/>
                <a:gd name="T51" fmla="*/ 4150 h 93"/>
                <a:gd name="T52" fmla="*/ 10203 w 123"/>
                <a:gd name="T53" fmla="*/ 5553 h 93"/>
                <a:gd name="T54" fmla="*/ 10756 w 123"/>
                <a:gd name="T55" fmla="*/ 6240 h 93"/>
                <a:gd name="T56" fmla="*/ 10623 w 123"/>
                <a:gd name="T57" fmla="*/ 5792 h 93"/>
                <a:gd name="T58" fmla="*/ 11017 w 123"/>
                <a:gd name="T59" fmla="*/ 5884 h 93"/>
                <a:gd name="T60" fmla="*/ 11150 w 123"/>
                <a:gd name="T61" fmla="*/ 5792 h 93"/>
                <a:gd name="T62" fmla="*/ 11150 w 123"/>
                <a:gd name="T63" fmla="*/ 6123 h 93"/>
                <a:gd name="T64" fmla="*/ 10756 w 123"/>
                <a:gd name="T65" fmla="*/ 6595 h 93"/>
                <a:gd name="T66" fmla="*/ 11150 w 123"/>
                <a:gd name="T67" fmla="*/ 7048 h 93"/>
                <a:gd name="T68" fmla="*/ 11965 w 123"/>
                <a:gd name="T69" fmla="*/ 7852 h 93"/>
                <a:gd name="T70" fmla="*/ 12226 w 123"/>
                <a:gd name="T71" fmla="*/ 7974 h 93"/>
                <a:gd name="T72" fmla="*/ 12620 w 123"/>
                <a:gd name="T73" fmla="*/ 8544 h 93"/>
                <a:gd name="T74" fmla="*/ 13302 w 123"/>
                <a:gd name="T75" fmla="*/ 9469 h 93"/>
                <a:gd name="T76" fmla="*/ 14505 w 123"/>
                <a:gd name="T77" fmla="*/ 10180 h 93"/>
                <a:gd name="T78" fmla="*/ 14925 w 123"/>
                <a:gd name="T79" fmla="*/ 10390 h 93"/>
                <a:gd name="T80" fmla="*/ 14772 w 123"/>
                <a:gd name="T81" fmla="*/ 10512 h 93"/>
                <a:gd name="T82" fmla="*/ 14639 w 123"/>
                <a:gd name="T83" fmla="*/ 10628 h 93"/>
                <a:gd name="T84" fmla="*/ 15192 w 123"/>
                <a:gd name="T85" fmla="*/ 10628 h 93"/>
                <a:gd name="T86" fmla="*/ 16267 w 123"/>
                <a:gd name="T87" fmla="*/ 10180 h 93"/>
                <a:gd name="T88" fmla="*/ 16267 w 123"/>
                <a:gd name="T89" fmla="*/ 9469 h 93"/>
                <a:gd name="T90" fmla="*/ 16395 w 123"/>
                <a:gd name="T91" fmla="*/ 8544 h 93"/>
                <a:gd name="T92" fmla="*/ 16267 w 123"/>
                <a:gd name="T93" fmla="*/ 7048 h 93"/>
                <a:gd name="T94" fmla="*/ 15192 w 123"/>
                <a:gd name="T95" fmla="*/ 5553 h 93"/>
                <a:gd name="T96" fmla="*/ 14772 w 123"/>
                <a:gd name="T97" fmla="*/ 4959 h 93"/>
                <a:gd name="T98" fmla="*/ 14772 w 123"/>
                <a:gd name="T99" fmla="*/ 4389 h 93"/>
                <a:gd name="T100" fmla="*/ 13850 w 123"/>
                <a:gd name="T101" fmla="*/ 3346 h 93"/>
                <a:gd name="T102" fmla="*/ 13302 w 123"/>
                <a:gd name="T103" fmla="*/ 2776 h 93"/>
                <a:gd name="T104" fmla="*/ 12354 w 123"/>
                <a:gd name="T105" fmla="*/ 925 h 93"/>
                <a:gd name="T106" fmla="*/ 12093 w 123"/>
                <a:gd name="T107" fmla="*/ 687 h 93"/>
                <a:gd name="T108" fmla="*/ 11832 w 123"/>
                <a:gd name="T109" fmla="*/ 117 h 93"/>
                <a:gd name="T110" fmla="*/ 11017 w 123"/>
                <a:gd name="T111" fmla="*/ 117 h 93"/>
                <a:gd name="T112" fmla="*/ 11017 w 123"/>
                <a:gd name="T113" fmla="*/ 809 h 93"/>
                <a:gd name="T114" fmla="*/ 10756 w 123"/>
                <a:gd name="T115" fmla="*/ 925 h 93"/>
                <a:gd name="T116" fmla="*/ 5245 w 123"/>
                <a:gd name="T117" fmla="*/ 809 h 93"/>
                <a:gd name="T118" fmla="*/ 5117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4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5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6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5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4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7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8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8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7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8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7734 h 77"/>
                <a:gd name="T2" fmla="*/ 1337 w 99"/>
                <a:gd name="T3" fmla="*/ 0 h 77"/>
                <a:gd name="T4" fmla="*/ 9807 w 99"/>
                <a:gd name="T5" fmla="*/ 808 h 77"/>
                <a:gd name="T6" fmla="*/ 13295 w 99"/>
                <a:gd name="T7" fmla="*/ 1042 h 77"/>
                <a:gd name="T8" fmla="*/ 13167 w 99"/>
                <a:gd name="T9" fmla="*/ 3015 h 77"/>
                <a:gd name="T10" fmla="*/ 12772 w 99"/>
                <a:gd name="T11" fmla="*/ 8893 h 77"/>
                <a:gd name="T12" fmla="*/ 11016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19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720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88 w 95"/>
                <a:gd name="T7" fmla="*/ 11370 h 98"/>
                <a:gd name="T8" fmla="*/ 1720 w 95"/>
                <a:gd name="T9" fmla="*/ 10443 h 98"/>
                <a:gd name="T10" fmla="*/ 4927 w 95"/>
                <a:gd name="T11" fmla="*/ 10799 h 98"/>
                <a:gd name="T12" fmla="*/ 4927 w 95"/>
                <a:gd name="T13" fmla="*/ 10799 h 98"/>
                <a:gd name="T14" fmla="*/ 4794 w 95"/>
                <a:gd name="T15" fmla="*/ 10682 h 98"/>
                <a:gd name="T16" fmla="*/ 4927 w 95"/>
                <a:gd name="T17" fmla="*/ 10565 h 98"/>
                <a:gd name="T18" fmla="*/ 4794 w 95"/>
                <a:gd name="T19" fmla="*/ 10443 h 98"/>
                <a:gd name="T20" fmla="*/ 4794 w 95"/>
                <a:gd name="T21" fmla="*/ 10443 h 98"/>
                <a:gd name="T22" fmla="*/ 4794 w 95"/>
                <a:gd name="T23" fmla="*/ 10443 h 98"/>
                <a:gd name="T24" fmla="*/ 11574 w 95"/>
                <a:gd name="T25" fmla="*/ 10896 h 98"/>
                <a:gd name="T26" fmla="*/ 12380 w 95"/>
                <a:gd name="T27" fmla="*/ 2092 h 98"/>
                <a:gd name="T28" fmla="*/ 12513 w 95"/>
                <a:gd name="T29" fmla="*/ 2092 h 98"/>
                <a:gd name="T30" fmla="*/ 12641 w 95"/>
                <a:gd name="T31" fmla="*/ 1049 h 98"/>
                <a:gd name="T32" fmla="*/ 1720 w 95"/>
                <a:gd name="T33" fmla="*/ 0 h 98"/>
                <a:gd name="T34" fmla="*/ 172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0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1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2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2 h 42"/>
                <a:gd name="T24" fmla="*/ 816 w 23"/>
                <a:gd name="T25" fmla="*/ 3382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7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3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8998 w 76"/>
                <a:gd name="T1" fmla="*/ 10875 h 94"/>
                <a:gd name="T2" fmla="*/ 10351 w 76"/>
                <a:gd name="T3" fmla="*/ 3133 h 94"/>
                <a:gd name="T4" fmla="*/ 6935 w 76"/>
                <a:gd name="T5" fmla="*/ 2660 h 94"/>
                <a:gd name="T6" fmla="*/ 7228 w 76"/>
                <a:gd name="T7" fmla="*/ 687 h 94"/>
                <a:gd name="T8" fmla="*/ 2171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98 w 76"/>
                <a:gd name="T15" fmla="*/ 10875 h 94"/>
                <a:gd name="T16" fmla="*/ 8998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4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5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6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7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6455 w 138"/>
                <a:gd name="T1" fmla="*/ 8909 h 87"/>
                <a:gd name="T2" fmla="*/ 6061 w 138"/>
                <a:gd name="T3" fmla="*/ 9713 h 87"/>
                <a:gd name="T4" fmla="*/ 5774 w 138"/>
                <a:gd name="T5" fmla="*/ 9265 h 87"/>
                <a:gd name="T6" fmla="*/ 5641 w 138"/>
                <a:gd name="T7" fmla="*/ 9620 h 87"/>
                <a:gd name="T8" fmla="*/ 5118 w 138"/>
                <a:gd name="T9" fmla="*/ 9620 h 87"/>
                <a:gd name="T10" fmla="*/ 4437 w 138"/>
                <a:gd name="T11" fmla="*/ 9499 h 87"/>
                <a:gd name="T12" fmla="*/ 4303 w 138"/>
                <a:gd name="T13" fmla="*/ 9499 h 87"/>
                <a:gd name="T14" fmla="*/ 3909 w 138"/>
                <a:gd name="T15" fmla="*/ 9499 h 87"/>
                <a:gd name="T16" fmla="*/ 3489 w 138"/>
                <a:gd name="T17" fmla="*/ 9499 h 87"/>
                <a:gd name="T18" fmla="*/ 3228 w 138"/>
                <a:gd name="T19" fmla="*/ 9620 h 87"/>
                <a:gd name="T20" fmla="*/ 3100 w 138"/>
                <a:gd name="T21" fmla="*/ 9265 h 87"/>
                <a:gd name="T22" fmla="*/ 3100 w 138"/>
                <a:gd name="T23" fmla="*/ 8909 h 87"/>
                <a:gd name="T24" fmla="*/ 2679 w 138"/>
                <a:gd name="T25" fmla="*/ 8694 h 87"/>
                <a:gd name="T26" fmla="*/ 2679 w 138"/>
                <a:gd name="T27" fmla="*/ 8339 h 87"/>
                <a:gd name="T28" fmla="*/ 2413 w 138"/>
                <a:gd name="T29" fmla="*/ 7983 h 87"/>
                <a:gd name="T30" fmla="*/ 2413 w 138"/>
                <a:gd name="T31" fmla="*/ 7291 h 87"/>
                <a:gd name="T32" fmla="*/ 2285 w 138"/>
                <a:gd name="T33" fmla="*/ 6935 h 87"/>
                <a:gd name="T34" fmla="*/ 2152 w 138"/>
                <a:gd name="T35" fmla="*/ 6842 h 87"/>
                <a:gd name="T36" fmla="*/ 2019 w 138"/>
                <a:gd name="T37" fmla="*/ 6842 h 87"/>
                <a:gd name="T38" fmla="*/ 1470 w 138"/>
                <a:gd name="T39" fmla="*/ 7174 h 87"/>
                <a:gd name="T40" fmla="*/ 1209 w 138"/>
                <a:gd name="T41" fmla="*/ 6721 h 87"/>
                <a:gd name="T42" fmla="*/ 1209 w 138"/>
                <a:gd name="T43" fmla="*/ 6482 h 87"/>
                <a:gd name="T44" fmla="*/ 1470 w 138"/>
                <a:gd name="T45" fmla="*/ 6126 h 87"/>
                <a:gd name="T46" fmla="*/ 1470 w 138"/>
                <a:gd name="T47" fmla="*/ 5795 h 87"/>
                <a:gd name="T48" fmla="*/ 1604 w 138"/>
                <a:gd name="T49" fmla="*/ 5556 h 87"/>
                <a:gd name="T50" fmla="*/ 1890 w 138"/>
                <a:gd name="T51" fmla="*/ 4869 h 87"/>
                <a:gd name="T52" fmla="*/ 1470 w 138"/>
                <a:gd name="T53" fmla="*/ 4630 h 87"/>
                <a:gd name="T54" fmla="*/ 1076 w 138"/>
                <a:gd name="T55" fmla="*/ 4396 h 87"/>
                <a:gd name="T56" fmla="*/ 815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88 w 138"/>
                <a:gd name="T67" fmla="*/ 926 h 87"/>
                <a:gd name="T68" fmla="*/ 18556 w 138"/>
                <a:gd name="T69" fmla="*/ 2208 h 87"/>
                <a:gd name="T70" fmla="*/ 17742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8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29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0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1074 w 89"/>
                <a:gd name="T1" fmla="*/ 7967 h 100"/>
                <a:gd name="T2" fmla="*/ 521 w 89"/>
                <a:gd name="T3" fmla="*/ 7398 h 100"/>
                <a:gd name="T4" fmla="*/ 941 w 89"/>
                <a:gd name="T5" fmla="*/ 6925 h 100"/>
                <a:gd name="T6" fmla="*/ 941 w 89"/>
                <a:gd name="T7" fmla="*/ 6477 h 100"/>
                <a:gd name="T8" fmla="*/ 680 w 89"/>
                <a:gd name="T9" fmla="*/ 5430 h 100"/>
                <a:gd name="T10" fmla="*/ 680 w 89"/>
                <a:gd name="T11" fmla="*/ 4958 h 100"/>
                <a:gd name="T12" fmla="*/ 521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083 w 89"/>
                <a:gd name="T23" fmla="*/ 356 h 100"/>
                <a:gd name="T24" fmla="*/ 3343 w 89"/>
                <a:gd name="T25" fmla="*/ 117 h 100"/>
                <a:gd name="T26" fmla="*/ 3737 w 89"/>
                <a:gd name="T27" fmla="*/ 570 h 100"/>
                <a:gd name="T28" fmla="*/ 3737 w 89"/>
                <a:gd name="T29" fmla="*/ 1164 h 100"/>
                <a:gd name="T30" fmla="*/ 4284 w 89"/>
                <a:gd name="T31" fmla="*/ 1373 h 100"/>
                <a:gd name="T32" fmla="*/ 4550 w 89"/>
                <a:gd name="T33" fmla="*/ 1495 h 100"/>
                <a:gd name="T34" fmla="*/ 5071 w 89"/>
                <a:gd name="T35" fmla="*/ 1495 h 100"/>
                <a:gd name="T36" fmla="*/ 5199 w 89"/>
                <a:gd name="T37" fmla="*/ 1612 h 100"/>
                <a:gd name="T38" fmla="*/ 5751 w 89"/>
                <a:gd name="T39" fmla="*/ 1495 h 100"/>
                <a:gd name="T40" fmla="*/ 6820 w 89"/>
                <a:gd name="T41" fmla="*/ 1612 h 100"/>
                <a:gd name="T42" fmla="*/ 6953 w 89"/>
                <a:gd name="T43" fmla="*/ 1734 h 100"/>
                <a:gd name="T44" fmla="*/ 7081 w 89"/>
                <a:gd name="T45" fmla="*/ 1734 h 100"/>
                <a:gd name="T46" fmla="*/ 7214 w 89"/>
                <a:gd name="T47" fmla="*/ 2089 h 100"/>
                <a:gd name="T48" fmla="*/ 7607 w 89"/>
                <a:gd name="T49" fmla="*/ 1967 h 100"/>
                <a:gd name="T50" fmla="*/ 7893 w 89"/>
                <a:gd name="T51" fmla="*/ 1967 h 100"/>
                <a:gd name="T52" fmla="*/ 8287 w 89"/>
                <a:gd name="T53" fmla="*/ 2206 h 100"/>
                <a:gd name="T54" fmla="*/ 8548 w 89"/>
                <a:gd name="T55" fmla="*/ 2420 h 100"/>
                <a:gd name="T56" fmla="*/ 9095 w 89"/>
                <a:gd name="T57" fmla="*/ 2420 h 100"/>
                <a:gd name="T58" fmla="*/ 9749 w 89"/>
                <a:gd name="T59" fmla="*/ 2089 h 100"/>
                <a:gd name="T60" fmla="*/ 10823 w 89"/>
                <a:gd name="T61" fmla="*/ 2299 h 100"/>
                <a:gd name="T62" fmla="*/ 11084 w 89"/>
                <a:gd name="T63" fmla="*/ 2299 h 100"/>
                <a:gd name="T64" fmla="*/ 11498 w 89"/>
                <a:gd name="T65" fmla="*/ 2420 h 100"/>
                <a:gd name="T66" fmla="*/ 11631 w 89"/>
                <a:gd name="T67" fmla="*/ 2537 h 100"/>
                <a:gd name="T68" fmla="*/ 10823 w 89"/>
                <a:gd name="T69" fmla="*/ 2893 h 100"/>
                <a:gd name="T70" fmla="*/ 10429 w 89"/>
                <a:gd name="T71" fmla="*/ 3224 h 100"/>
                <a:gd name="T72" fmla="*/ 9749 w 89"/>
                <a:gd name="T73" fmla="*/ 3463 h 100"/>
                <a:gd name="T74" fmla="*/ 7893 w 89"/>
                <a:gd name="T75" fmla="*/ 5075 h 100"/>
                <a:gd name="T76" fmla="*/ 7607 w 89"/>
                <a:gd name="T77" fmla="*/ 5313 h 100"/>
                <a:gd name="T78" fmla="*/ 7607 w 89"/>
                <a:gd name="T79" fmla="*/ 6477 h 100"/>
                <a:gd name="T80" fmla="*/ 6953 w 89"/>
                <a:gd name="T81" fmla="*/ 6808 h 100"/>
                <a:gd name="T82" fmla="*/ 6953 w 89"/>
                <a:gd name="T83" fmla="*/ 7042 h 100"/>
                <a:gd name="T84" fmla="*/ 6953 w 89"/>
                <a:gd name="T85" fmla="*/ 7519 h 100"/>
                <a:gd name="T86" fmla="*/ 7081 w 89"/>
                <a:gd name="T87" fmla="*/ 7967 h 100"/>
                <a:gd name="T88" fmla="*/ 6953 w 89"/>
                <a:gd name="T89" fmla="*/ 8445 h 100"/>
                <a:gd name="T90" fmla="*/ 7081 w 89"/>
                <a:gd name="T91" fmla="*/ 9131 h 100"/>
                <a:gd name="T92" fmla="*/ 7346 w 89"/>
                <a:gd name="T93" fmla="*/ 9248 h 100"/>
                <a:gd name="T94" fmla="*/ 7761 w 89"/>
                <a:gd name="T95" fmla="*/ 9346 h 100"/>
                <a:gd name="T96" fmla="*/ 7893 w 89"/>
                <a:gd name="T97" fmla="*/ 9579 h 100"/>
                <a:gd name="T98" fmla="*/ 8548 w 89"/>
                <a:gd name="T99" fmla="*/ 10057 h 100"/>
                <a:gd name="T100" fmla="*/ 9616 w 89"/>
                <a:gd name="T101" fmla="*/ 10626 h 100"/>
                <a:gd name="T102" fmla="*/ 9616 w 89"/>
                <a:gd name="T103" fmla="*/ 10982 h 100"/>
                <a:gd name="T104" fmla="*/ 1074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1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2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37957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8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37934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4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5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6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7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8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39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0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4867 w 62"/>
                <a:gd name="T1" fmla="*/ 238 h 29"/>
                <a:gd name="T2" fmla="*/ 262 w 62"/>
                <a:gd name="T3" fmla="*/ 1964 h 29"/>
                <a:gd name="T4" fmla="*/ 554 w 62"/>
                <a:gd name="T5" fmla="*/ 1843 h 29"/>
                <a:gd name="T6" fmla="*/ 1077 w 62"/>
                <a:gd name="T7" fmla="*/ 1488 h 29"/>
                <a:gd name="T8" fmla="*/ 1344 w 62"/>
                <a:gd name="T9" fmla="*/ 1254 h 29"/>
                <a:gd name="T10" fmla="*/ 1472 w 62"/>
                <a:gd name="T11" fmla="*/ 1157 h 29"/>
                <a:gd name="T12" fmla="*/ 1893 w 62"/>
                <a:gd name="T13" fmla="*/ 1040 h 29"/>
                <a:gd name="T14" fmla="*/ 2554 w 62"/>
                <a:gd name="T15" fmla="*/ 802 h 29"/>
                <a:gd name="T16" fmla="*/ 2841 w 62"/>
                <a:gd name="T17" fmla="*/ 924 h 29"/>
                <a:gd name="T18" fmla="*/ 3103 w 62"/>
                <a:gd name="T19" fmla="*/ 924 h 29"/>
                <a:gd name="T20" fmla="*/ 3370 w 62"/>
                <a:gd name="T21" fmla="*/ 1371 h 29"/>
                <a:gd name="T22" fmla="*/ 3631 w 62"/>
                <a:gd name="T23" fmla="*/ 1371 h 29"/>
                <a:gd name="T24" fmla="*/ 3631 w 62"/>
                <a:gd name="T25" fmla="*/ 1609 h 29"/>
                <a:gd name="T26" fmla="*/ 4185 w 62"/>
                <a:gd name="T27" fmla="*/ 1726 h 29"/>
                <a:gd name="T28" fmla="*/ 4575 w 62"/>
                <a:gd name="T29" fmla="*/ 1964 h 29"/>
                <a:gd name="T30" fmla="*/ 4734 w 62"/>
                <a:gd name="T31" fmla="*/ 2173 h 29"/>
                <a:gd name="T32" fmla="*/ 4314 w 62"/>
                <a:gd name="T33" fmla="*/ 2883 h 29"/>
                <a:gd name="T34" fmla="*/ 4734 w 62"/>
                <a:gd name="T35" fmla="*/ 3097 h 29"/>
                <a:gd name="T36" fmla="*/ 5129 w 62"/>
                <a:gd name="T37" fmla="*/ 3214 h 29"/>
                <a:gd name="T38" fmla="*/ 5262 w 62"/>
                <a:gd name="T39" fmla="*/ 3214 h 29"/>
                <a:gd name="T40" fmla="*/ 5657 w 62"/>
                <a:gd name="T41" fmla="*/ 3097 h 29"/>
                <a:gd name="T42" fmla="*/ 6206 w 62"/>
                <a:gd name="T43" fmla="*/ 3335 h 29"/>
                <a:gd name="T44" fmla="*/ 6339 w 62"/>
                <a:gd name="T45" fmla="*/ 3214 h 29"/>
                <a:gd name="T46" fmla="*/ 6078 w 62"/>
                <a:gd name="T47" fmla="*/ 2980 h 29"/>
                <a:gd name="T48" fmla="*/ 5945 w 62"/>
                <a:gd name="T49" fmla="*/ 2883 h 29"/>
                <a:gd name="T50" fmla="*/ 6078 w 62"/>
                <a:gd name="T51" fmla="*/ 2767 h 29"/>
                <a:gd name="T52" fmla="*/ 5945 w 62"/>
                <a:gd name="T53" fmla="*/ 2650 h 29"/>
                <a:gd name="T54" fmla="*/ 5524 w 62"/>
                <a:gd name="T55" fmla="*/ 2173 h 29"/>
                <a:gd name="T56" fmla="*/ 5524 w 62"/>
                <a:gd name="T57" fmla="*/ 1843 h 29"/>
                <a:gd name="T58" fmla="*/ 5524 w 62"/>
                <a:gd name="T59" fmla="*/ 1371 h 29"/>
                <a:gd name="T60" fmla="*/ 5524 w 62"/>
                <a:gd name="T61" fmla="*/ 1157 h 29"/>
                <a:gd name="T62" fmla="*/ 5524 w 62"/>
                <a:gd name="T63" fmla="*/ 1040 h 29"/>
                <a:gd name="T64" fmla="*/ 5945 w 62"/>
                <a:gd name="T65" fmla="*/ 686 h 29"/>
                <a:gd name="T66" fmla="*/ 6078 w 62"/>
                <a:gd name="T67" fmla="*/ 447 h 29"/>
                <a:gd name="T68" fmla="*/ 6339 w 62"/>
                <a:gd name="T69" fmla="*/ 447 h 29"/>
                <a:gd name="T70" fmla="*/ 6078 w 62"/>
                <a:gd name="T71" fmla="*/ 924 h 29"/>
                <a:gd name="T72" fmla="*/ 5945 w 62"/>
                <a:gd name="T73" fmla="*/ 1157 h 29"/>
                <a:gd name="T74" fmla="*/ 6206 w 62"/>
                <a:gd name="T75" fmla="*/ 1371 h 29"/>
                <a:gd name="T76" fmla="*/ 6206 w 62"/>
                <a:gd name="T77" fmla="*/ 1843 h 29"/>
                <a:gd name="T78" fmla="*/ 6078 w 62"/>
                <a:gd name="T79" fmla="*/ 2081 h 29"/>
                <a:gd name="T80" fmla="*/ 6206 w 62"/>
                <a:gd name="T81" fmla="*/ 2173 h 29"/>
                <a:gd name="T82" fmla="*/ 6206 w 62"/>
                <a:gd name="T83" fmla="*/ 2412 h 29"/>
                <a:gd name="T84" fmla="*/ 6339 w 62"/>
                <a:gd name="T85" fmla="*/ 2767 h 29"/>
                <a:gd name="T86" fmla="*/ 6734 w 62"/>
                <a:gd name="T87" fmla="*/ 2883 h 29"/>
                <a:gd name="T88" fmla="*/ 7022 w 62"/>
                <a:gd name="T89" fmla="*/ 2767 h 29"/>
                <a:gd name="T90" fmla="*/ 7022 w 62"/>
                <a:gd name="T91" fmla="*/ 2980 h 29"/>
                <a:gd name="T92" fmla="*/ 7155 w 62"/>
                <a:gd name="T93" fmla="*/ 3214 h 29"/>
                <a:gd name="T94" fmla="*/ 7417 w 62"/>
                <a:gd name="T95" fmla="*/ 3335 h 29"/>
                <a:gd name="T96" fmla="*/ 7550 w 62"/>
                <a:gd name="T97" fmla="*/ 3214 h 29"/>
                <a:gd name="T98" fmla="*/ 8232 w 62"/>
                <a:gd name="T99" fmla="*/ 2980 h 29"/>
                <a:gd name="T100" fmla="*/ 8365 w 62"/>
                <a:gd name="T101" fmla="*/ 2173 h 29"/>
                <a:gd name="T102" fmla="*/ 7288 w 62"/>
                <a:gd name="T103" fmla="*/ 2412 h 29"/>
                <a:gd name="T104" fmla="*/ 6339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1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2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8 w 19"/>
                <a:gd name="T5" fmla="*/ 3954 h 42"/>
                <a:gd name="T6" fmla="*/ 825 w 19"/>
                <a:gd name="T7" fmla="*/ 4310 h 42"/>
                <a:gd name="T8" fmla="*/ 1222 w 19"/>
                <a:gd name="T9" fmla="*/ 4407 h 42"/>
                <a:gd name="T10" fmla="*/ 1382 w 19"/>
                <a:gd name="T11" fmla="*/ 4647 h 42"/>
                <a:gd name="T12" fmla="*/ 1516 w 19"/>
                <a:gd name="T13" fmla="*/ 4886 h 42"/>
                <a:gd name="T14" fmla="*/ 1785 w 19"/>
                <a:gd name="T15" fmla="*/ 4525 h 42"/>
                <a:gd name="T16" fmla="*/ 1914 w 19"/>
                <a:gd name="T17" fmla="*/ 4076 h 42"/>
                <a:gd name="T18" fmla="*/ 2342 w 19"/>
                <a:gd name="T19" fmla="*/ 3480 h 42"/>
                <a:gd name="T20" fmla="*/ 2605 w 19"/>
                <a:gd name="T21" fmla="*/ 3026 h 42"/>
                <a:gd name="T22" fmla="*/ 2476 w 19"/>
                <a:gd name="T23" fmla="*/ 2216 h 42"/>
                <a:gd name="T24" fmla="*/ 2342 w 19"/>
                <a:gd name="T25" fmla="*/ 1498 h 42"/>
                <a:gd name="T26" fmla="*/ 1914 w 19"/>
                <a:gd name="T27" fmla="*/ 1620 h 42"/>
                <a:gd name="T28" fmla="*/ 1785 w 19"/>
                <a:gd name="T29" fmla="*/ 1620 h 42"/>
                <a:gd name="T30" fmla="*/ 1651 w 19"/>
                <a:gd name="T31" fmla="*/ 1620 h 42"/>
                <a:gd name="T32" fmla="*/ 1785 w 19"/>
                <a:gd name="T33" fmla="*/ 1289 h 42"/>
                <a:gd name="T34" fmla="*/ 1914 w 19"/>
                <a:gd name="T35" fmla="*/ 1289 h 42"/>
                <a:gd name="T36" fmla="*/ 2048 w 19"/>
                <a:gd name="T37" fmla="*/ 927 h 42"/>
                <a:gd name="T38" fmla="*/ 2208 w 19"/>
                <a:gd name="T39" fmla="*/ 693 h 42"/>
                <a:gd name="T40" fmla="*/ 557 w 19"/>
                <a:gd name="T41" fmla="*/ 0 h 42"/>
                <a:gd name="T42" fmla="*/ 397 w 19"/>
                <a:gd name="T43" fmla="*/ 239 h 42"/>
                <a:gd name="T44" fmla="*/ 268 w 19"/>
                <a:gd name="T45" fmla="*/ 693 h 42"/>
                <a:gd name="T46" fmla="*/ 0 w 19"/>
                <a:gd name="T47" fmla="*/ 927 h 42"/>
                <a:gd name="T48" fmla="*/ 134 w 19"/>
                <a:gd name="T49" fmla="*/ 1049 h 42"/>
                <a:gd name="T50" fmla="*/ 134 w 19"/>
                <a:gd name="T51" fmla="*/ 1289 h 42"/>
                <a:gd name="T52" fmla="*/ 134 w 19"/>
                <a:gd name="T53" fmla="*/ 1738 h 42"/>
                <a:gd name="T54" fmla="*/ 397 w 19"/>
                <a:gd name="T55" fmla="*/ 1977 h 42"/>
                <a:gd name="T56" fmla="*/ 691 w 19"/>
                <a:gd name="T57" fmla="*/ 2099 h 42"/>
                <a:gd name="T58" fmla="*/ 959 w 19"/>
                <a:gd name="T59" fmla="*/ 2216 h 42"/>
                <a:gd name="T60" fmla="*/ 1222 w 19"/>
                <a:gd name="T61" fmla="*/ 2455 h 42"/>
                <a:gd name="T62" fmla="*/ 557 w 19"/>
                <a:gd name="T63" fmla="*/ 2787 h 42"/>
                <a:gd name="T64" fmla="*/ 134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3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4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5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89 w 12"/>
                <a:gd name="T33" fmla="*/ 1186 h 13"/>
                <a:gd name="T34" fmla="*/ 1189 w 12"/>
                <a:gd name="T35" fmla="*/ 1186 h 13"/>
                <a:gd name="T36" fmla="*/ 1189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89 w 12"/>
                <a:gd name="T55" fmla="*/ 606 h 13"/>
                <a:gd name="T56" fmla="*/ 1189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6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7947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7949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2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0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1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2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3 w 4"/>
                  <a:gd name="T5" fmla="*/ 0 h 3"/>
                  <a:gd name="T6" fmla="*/ 313 w 4"/>
                  <a:gd name="T7" fmla="*/ 0 h 3"/>
                  <a:gd name="T8" fmla="*/ 313 w 4"/>
                  <a:gd name="T9" fmla="*/ 0 h 3"/>
                  <a:gd name="T10" fmla="*/ 313 w 4"/>
                  <a:gd name="T11" fmla="*/ 107 h 3"/>
                  <a:gd name="T12" fmla="*/ 313 w 4"/>
                  <a:gd name="T13" fmla="*/ 107 h 3"/>
                  <a:gd name="T14" fmla="*/ 313 w 4"/>
                  <a:gd name="T15" fmla="*/ 107 h 3"/>
                  <a:gd name="T16" fmla="*/ 427 w 4"/>
                  <a:gd name="T17" fmla="*/ 107 h 3"/>
                  <a:gd name="T18" fmla="*/ 313 w 4"/>
                  <a:gd name="T19" fmla="*/ 196 h 3"/>
                  <a:gd name="T20" fmla="*/ 313 w 4"/>
                  <a:gd name="T21" fmla="*/ 196 h 3"/>
                  <a:gd name="T22" fmla="*/ 313 w 4"/>
                  <a:gd name="T23" fmla="*/ 196 h 3"/>
                  <a:gd name="T24" fmla="*/ 313 w 4"/>
                  <a:gd name="T25" fmla="*/ 303 h 3"/>
                  <a:gd name="T26" fmla="*/ 313 w 4"/>
                  <a:gd name="T27" fmla="*/ 303 h 3"/>
                  <a:gd name="T28" fmla="*/ 313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3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4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3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1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5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7956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</p:grpSp>
      <p:sp>
        <p:nvSpPr>
          <p:cNvPr id="37892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1994</a:t>
            </a:r>
          </a:p>
        </p:txBody>
      </p:sp>
      <p:sp>
        <p:nvSpPr>
          <p:cNvPr id="37893" name="Text Box 132"/>
          <p:cNvSpPr txBox="1">
            <a:spLocks noChangeArrowheads="1"/>
          </p:cNvSpPr>
          <p:nvPr/>
        </p:nvSpPr>
        <p:spPr bwMode="auto">
          <a:xfrm>
            <a:off x="2119489" y="120068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7894" name="Text Box 161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6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6"/>
          <p:cNvGrpSpPr>
            <a:grpSpLocks/>
          </p:cNvGrpSpPr>
          <p:nvPr/>
        </p:nvGrpSpPr>
        <p:grpSpPr bwMode="auto">
          <a:xfrm>
            <a:off x="1027304" y="1709738"/>
            <a:ext cx="6167967" cy="3567112"/>
            <a:chOff x="728" y="1077"/>
            <a:chExt cx="4371" cy="2247"/>
          </a:xfrm>
        </p:grpSpPr>
        <p:sp>
          <p:nvSpPr>
            <p:cNvPr id="38923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957 h 55"/>
                <a:gd name="T2" fmla="*/ 688 w 89"/>
                <a:gd name="T3" fmla="*/ 0 h 55"/>
                <a:gd name="T4" fmla="*/ 5956 w 89"/>
                <a:gd name="T5" fmla="*/ 357 h 55"/>
                <a:gd name="T6" fmla="*/ 11102 w 89"/>
                <a:gd name="T7" fmla="*/ 479 h 55"/>
                <a:gd name="T8" fmla="*/ 11102 w 89"/>
                <a:gd name="T9" fmla="*/ 572 h 55"/>
                <a:gd name="T10" fmla="*/ 11230 w 89"/>
                <a:gd name="T11" fmla="*/ 1052 h 55"/>
                <a:gd name="T12" fmla="*/ 11230 w 89"/>
                <a:gd name="T13" fmla="*/ 1174 h 55"/>
                <a:gd name="T14" fmla="*/ 11102 w 89"/>
                <a:gd name="T15" fmla="*/ 1531 h 55"/>
                <a:gd name="T16" fmla="*/ 11102 w 89"/>
                <a:gd name="T17" fmla="*/ 2103 h 55"/>
                <a:gd name="T18" fmla="*/ 11363 w 89"/>
                <a:gd name="T19" fmla="*/ 2680 h 55"/>
                <a:gd name="T20" fmla="*/ 11497 w 89"/>
                <a:gd name="T21" fmla="*/ 2920 h 55"/>
                <a:gd name="T22" fmla="*/ 11656 w 89"/>
                <a:gd name="T23" fmla="*/ 3517 h 55"/>
                <a:gd name="T24" fmla="*/ 11656 w 89"/>
                <a:gd name="T25" fmla="*/ 4451 h 55"/>
                <a:gd name="T26" fmla="*/ 11784 w 89"/>
                <a:gd name="T27" fmla="*/ 4690 h 55"/>
                <a:gd name="T28" fmla="*/ 11784 w 89"/>
                <a:gd name="T29" fmla="*/ 5023 h 55"/>
                <a:gd name="T30" fmla="*/ 11784 w 89"/>
                <a:gd name="T31" fmla="*/ 5145 h 55"/>
                <a:gd name="T32" fmla="*/ 12051 w 89"/>
                <a:gd name="T33" fmla="*/ 5957 h 55"/>
                <a:gd name="T34" fmla="*/ 12051 w 89"/>
                <a:gd name="T35" fmla="*/ 6197 h 55"/>
                <a:gd name="T36" fmla="*/ 12051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4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918 h 64"/>
                <a:gd name="T2" fmla="*/ 396 w 94"/>
                <a:gd name="T3" fmla="*/ 1974 h 64"/>
                <a:gd name="T4" fmla="*/ 555 w 94"/>
                <a:gd name="T5" fmla="*/ 0 h 64"/>
                <a:gd name="T6" fmla="*/ 12620 w 94"/>
                <a:gd name="T7" fmla="*/ 473 h 64"/>
                <a:gd name="T8" fmla="*/ 12620 w 94"/>
                <a:gd name="T9" fmla="*/ 687 h 64"/>
                <a:gd name="T10" fmla="*/ 12486 w 94"/>
                <a:gd name="T11" fmla="*/ 809 h 64"/>
                <a:gd name="T12" fmla="*/ 12198 w 94"/>
                <a:gd name="T13" fmla="*/ 1165 h 64"/>
                <a:gd name="T14" fmla="*/ 12198 w 94"/>
                <a:gd name="T15" fmla="*/ 1282 h 64"/>
                <a:gd name="T16" fmla="*/ 12753 w 94"/>
                <a:gd name="T17" fmla="*/ 1735 h 64"/>
                <a:gd name="T18" fmla="*/ 12753 w 94"/>
                <a:gd name="T19" fmla="*/ 5323 h 64"/>
                <a:gd name="T20" fmla="*/ 12753 w 94"/>
                <a:gd name="T21" fmla="*/ 5323 h 64"/>
                <a:gd name="T22" fmla="*/ 12486 w 94"/>
                <a:gd name="T23" fmla="*/ 5323 h 64"/>
                <a:gd name="T24" fmla="*/ 12620 w 94"/>
                <a:gd name="T25" fmla="*/ 5440 h 64"/>
                <a:gd name="T26" fmla="*/ 12753 w 94"/>
                <a:gd name="T27" fmla="*/ 5562 h 64"/>
                <a:gd name="T28" fmla="*/ 12620 w 94"/>
                <a:gd name="T29" fmla="*/ 5796 h 64"/>
                <a:gd name="T30" fmla="*/ 12753 w 94"/>
                <a:gd name="T31" fmla="*/ 5918 h 64"/>
                <a:gd name="T32" fmla="*/ 12753 w 94"/>
                <a:gd name="T33" fmla="*/ 6250 h 64"/>
                <a:gd name="T34" fmla="*/ 12620 w 94"/>
                <a:gd name="T35" fmla="*/ 6250 h 64"/>
                <a:gd name="T36" fmla="*/ 12753 w 94"/>
                <a:gd name="T37" fmla="*/ 6489 h 64"/>
                <a:gd name="T38" fmla="*/ 12486 w 94"/>
                <a:gd name="T39" fmla="*/ 6844 h 64"/>
                <a:gd name="T40" fmla="*/ 12753 w 94"/>
                <a:gd name="T41" fmla="*/ 7176 h 64"/>
                <a:gd name="T42" fmla="*/ 12753 w 94"/>
                <a:gd name="T43" fmla="*/ 7415 h 64"/>
                <a:gd name="T44" fmla="*/ 12753 w 94"/>
                <a:gd name="T45" fmla="*/ 7415 h 64"/>
                <a:gd name="T46" fmla="*/ 12358 w 94"/>
                <a:gd name="T47" fmla="*/ 7176 h 64"/>
                <a:gd name="T48" fmla="*/ 11669 w 94"/>
                <a:gd name="T49" fmla="*/ 6844 h 64"/>
                <a:gd name="T50" fmla="*/ 11407 w 94"/>
                <a:gd name="T51" fmla="*/ 6727 h 64"/>
                <a:gd name="T52" fmla="*/ 11114 w 94"/>
                <a:gd name="T53" fmla="*/ 6727 h 64"/>
                <a:gd name="T54" fmla="*/ 10852 w 94"/>
                <a:gd name="T55" fmla="*/ 6937 h 64"/>
                <a:gd name="T56" fmla="*/ 10718 w 94"/>
                <a:gd name="T57" fmla="*/ 6937 h 64"/>
                <a:gd name="T58" fmla="*/ 10456 w 94"/>
                <a:gd name="T59" fmla="*/ 6937 h 64"/>
                <a:gd name="T60" fmla="*/ 10323 w 94"/>
                <a:gd name="T61" fmla="*/ 6606 h 64"/>
                <a:gd name="T62" fmla="*/ 10164 w 94"/>
                <a:gd name="T63" fmla="*/ 6489 h 64"/>
                <a:gd name="T64" fmla="*/ 9901 w 94"/>
                <a:gd name="T65" fmla="*/ 6606 h 64"/>
                <a:gd name="T66" fmla="*/ 9634 w 94"/>
                <a:gd name="T67" fmla="*/ 6606 h 64"/>
                <a:gd name="T68" fmla="*/ 9372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5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942 h 55"/>
                <a:gd name="T2" fmla="*/ 396 w 111"/>
                <a:gd name="T3" fmla="*/ 0 h 55"/>
                <a:gd name="T4" fmla="*/ 9789 w 111"/>
                <a:gd name="T5" fmla="*/ 356 h 55"/>
                <a:gd name="T6" fmla="*/ 10083 w 111"/>
                <a:gd name="T7" fmla="*/ 687 h 55"/>
                <a:gd name="T8" fmla="*/ 10345 w 111"/>
                <a:gd name="T9" fmla="*/ 687 h 55"/>
                <a:gd name="T10" fmla="*/ 10612 w 111"/>
                <a:gd name="T11" fmla="*/ 570 h 55"/>
                <a:gd name="T12" fmla="*/ 10746 w 111"/>
                <a:gd name="T13" fmla="*/ 687 h 55"/>
                <a:gd name="T14" fmla="*/ 10900 w 111"/>
                <a:gd name="T15" fmla="*/ 1043 h 55"/>
                <a:gd name="T16" fmla="*/ 11168 w 111"/>
                <a:gd name="T17" fmla="*/ 1043 h 55"/>
                <a:gd name="T18" fmla="*/ 11302 w 111"/>
                <a:gd name="T19" fmla="*/ 1043 h 55"/>
                <a:gd name="T20" fmla="*/ 11564 w 111"/>
                <a:gd name="T21" fmla="*/ 809 h 55"/>
                <a:gd name="T22" fmla="*/ 11857 w 111"/>
                <a:gd name="T23" fmla="*/ 809 h 55"/>
                <a:gd name="T24" fmla="*/ 12120 w 111"/>
                <a:gd name="T25" fmla="*/ 926 h 55"/>
                <a:gd name="T26" fmla="*/ 12809 w 111"/>
                <a:gd name="T27" fmla="*/ 1282 h 55"/>
                <a:gd name="T28" fmla="*/ 13205 w 111"/>
                <a:gd name="T29" fmla="*/ 1496 h 55"/>
                <a:gd name="T30" fmla="*/ 13205 w 111"/>
                <a:gd name="T31" fmla="*/ 1735 h 55"/>
                <a:gd name="T32" fmla="*/ 13467 w 111"/>
                <a:gd name="T33" fmla="*/ 1852 h 55"/>
                <a:gd name="T34" fmla="*/ 13467 w 111"/>
                <a:gd name="T35" fmla="*/ 1969 h 55"/>
                <a:gd name="T36" fmla="*/ 13339 w 111"/>
                <a:gd name="T37" fmla="*/ 2207 h 55"/>
                <a:gd name="T38" fmla="*/ 13467 w 111"/>
                <a:gd name="T39" fmla="*/ 2422 h 55"/>
                <a:gd name="T40" fmla="*/ 13601 w 111"/>
                <a:gd name="T41" fmla="*/ 2777 h 55"/>
                <a:gd name="T42" fmla="*/ 13761 w 111"/>
                <a:gd name="T43" fmla="*/ 2894 h 55"/>
                <a:gd name="T44" fmla="*/ 13761 w 111"/>
                <a:gd name="T45" fmla="*/ 3016 h 55"/>
                <a:gd name="T46" fmla="*/ 13761 w 111"/>
                <a:gd name="T47" fmla="*/ 3231 h 55"/>
                <a:gd name="T48" fmla="*/ 14023 w 111"/>
                <a:gd name="T49" fmla="*/ 3348 h 55"/>
                <a:gd name="T50" fmla="*/ 14157 w 111"/>
                <a:gd name="T51" fmla="*/ 3465 h 55"/>
                <a:gd name="T52" fmla="*/ 14023 w 111"/>
                <a:gd name="T53" fmla="*/ 3703 h 55"/>
                <a:gd name="T54" fmla="*/ 14023 w 111"/>
                <a:gd name="T55" fmla="*/ 3942 h 55"/>
                <a:gd name="T56" fmla="*/ 14290 w 111"/>
                <a:gd name="T57" fmla="*/ 4059 h 55"/>
                <a:gd name="T58" fmla="*/ 14290 w 111"/>
                <a:gd name="T59" fmla="*/ 4273 h 55"/>
                <a:gd name="T60" fmla="*/ 14157 w 111"/>
                <a:gd name="T61" fmla="*/ 4390 h 55"/>
                <a:gd name="T62" fmla="*/ 14290 w 111"/>
                <a:gd name="T63" fmla="*/ 4512 h 55"/>
                <a:gd name="T64" fmla="*/ 14424 w 111"/>
                <a:gd name="T65" fmla="*/ 4751 h 55"/>
                <a:gd name="T66" fmla="*/ 14290 w 111"/>
                <a:gd name="T67" fmla="*/ 4868 h 55"/>
                <a:gd name="T68" fmla="*/ 14424 w 111"/>
                <a:gd name="T69" fmla="*/ 5082 h 55"/>
                <a:gd name="T70" fmla="*/ 14424 w 111"/>
                <a:gd name="T71" fmla="*/ 5199 h 55"/>
                <a:gd name="T72" fmla="*/ 14553 w 111"/>
                <a:gd name="T73" fmla="*/ 5316 h 55"/>
                <a:gd name="T74" fmla="*/ 14712 w 111"/>
                <a:gd name="T75" fmla="*/ 5555 h 55"/>
                <a:gd name="T76" fmla="*/ 14846 w 111"/>
                <a:gd name="T77" fmla="*/ 5794 h 55"/>
                <a:gd name="T78" fmla="*/ 15108 w 111"/>
                <a:gd name="T79" fmla="*/ 6008 h 55"/>
                <a:gd name="T80" fmla="*/ 15108 w 111"/>
                <a:gd name="T81" fmla="*/ 6125 h 55"/>
                <a:gd name="T82" fmla="*/ 15108 w 111"/>
                <a:gd name="T83" fmla="*/ 6247 h 55"/>
                <a:gd name="T84" fmla="*/ 15108 w 111"/>
                <a:gd name="T85" fmla="*/ 6364 h 55"/>
                <a:gd name="T86" fmla="*/ 3416 w 111"/>
                <a:gd name="T87" fmla="*/ 6125 h 55"/>
                <a:gd name="T88" fmla="*/ 3544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6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7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8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29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0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3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7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3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2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3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4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5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6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1 w 123"/>
                <a:gd name="T5" fmla="*/ 1378 h 93"/>
                <a:gd name="T6" fmla="*/ 394 w 123"/>
                <a:gd name="T7" fmla="*/ 1734 h 93"/>
                <a:gd name="T8" fmla="*/ 522 w 123"/>
                <a:gd name="T9" fmla="*/ 1968 h 93"/>
                <a:gd name="T10" fmla="*/ 394 w 123"/>
                <a:gd name="T11" fmla="*/ 2207 h 93"/>
                <a:gd name="T12" fmla="*/ 942 w 123"/>
                <a:gd name="T13" fmla="*/ 2090 h 93"/>
                <a:gd name="T14" fmla="*/ 1209 w 123"/>
                <a:gd name="T15" fmla="*/ 1734 h 93"/>
                <a:gd name="T16" fmla="*/ 1337 w 123"/>
                <a:gd name="T17" fmla="*/ 1734 h 93"/>
                <a:gd name="T18" fmla="*/ 1209 w 123"/>
                <a:gd name="T19" fmla="*/ 1968 h 93"/>
                <a:gd name="T20" fmla="*/ 2546 w 123"/>
                <a:gd name="T21" fmla="*/ 1612 h 93"/>
                <a:gd name="T22" fmla="*/ 2546 w 123"/>
                <a:gd name="T23" fmla="*/ 1851 h 93"/>
                <a:gd name="T24" fmla="*/ 3360 w 123"/>
                <a:gd name="T25" fmla="*/ 1968 h 93"/>
                <a:gd name="T26" fmla="*/ 3908 w 123"/>
                <a:gd name="T27" fmla="*/ 2090 h 93"/>
                <a:gd name="T28" fmla="*/ 4169 w 123"/>
                <a:gd name="T29" fmla="*/ 2207 h 93"/>
                <a:gd name="T30" fmla="*/ 4169 w 123"/>
                <a:gd name="T31" fmla="*/ 2299 h 93"/>
                <a:gd name="T32" fmla="*/ 4825 w 123"/>
                <a:gd name="T33" fmla="*/ 2776 h 93"/>
                <a:gd name="T34" fmla="*/ 4697 w 123"/>
                <a:gd name="T35" fmla="*/ 2893 h 93"/>
                <a:gd name="T36" fmla="*/ 4564 w 123"/>
                <a:gd name="T37" fmla="*/ 3015 h 93"/>
                <a:gd name="T38" fmla="*/ 5511 w 123"/>
                <a:gd name="T39" fmla="*/ 2776 h 93"/>
                <a:gd name="T40" fmla="*/ 6715 w 123"/>
                <a:gd name="T41" fmla="*/ 2421 h 93"/>
                <a:gd name="T42" fmla="*/ 6715 w 123"/>
                <a:gd name="T43" fmla="*/ 2090 h 93"/>
                <a:gd name="T44" fmla="*/ 8185 w 123"/>
                <a:gd name="T45" fmla="*/ 2421 h 93"/>
                <a:gd name="T46" fmla="*/ 9260 w 123"/>
                <a:gd name="T47" fmla="*/ 3225 h 93"/>
                <a:gd name="T48" fmla="*/ 9942 w 123"/>
                <a:gd name="T49" fmla="*/ 3463 h 93"/>
                <a:gd name="T50" fmla="*/ 10336 w 123"/>
                <a:gd name="T51" fmla="*/ 4150 h 93"/>
                <a:gd name="T52" fmla="*/ 10203 w 123"/>
                <a:gd name="T53" fmla="*/ 5553 h 93"/>
                <a:gd name="T54" fmla="*/ 10756 w 123"/>
                <a:gd name="T55" fmla="*/ 6240 h 93"/>
                <a:gd name="T56" fmla="*/ 10623 w 123"/>
                <a:gd name="T57" fmla="*/ 5792 h 93"/>
                <a:gd name="T58" fmla="*/ 11017 w 123"/>
                <a:gd name="T59" fmla="*/ 5884 h 93"/>
                <a:gd name="T60" fmla="*/ 11150 w 123"/>
                <a:gd name="T61" fmla="*/ 5792 h 93"/>
                <a:gd name="T62" fmla="*/ 11150 w 123"/>
                <a:gd name="T63" fmla="*/ 6123 h 93"/>
                <a:gd name="T64" fmla="*/ 10756 w 123"/>
                <a:gd name="T65" fmla="*/ 6595 h 93"/>
                <a:gd name="T66" fmla="*/ 11150 w 123"/>
                <a:gd name="T67" fmla="*/ 7048 h 93"/>
                <a:gd name="T68" fmla="*/ 11965 w 123"/>
                <a:gd name="T69" fmla="*/ 7852 h 93"/>
                <a:gd name="T70" fmla="*/ 12226 w 123"/>
                <a:gd name="T71" fmla="*/ 7974 h 93"/>
                <a:gd name="T72" fmla="*/ 12620 w 123"/>
                <a:gd name="T73" fmla="*/ 8544 h 93"/>
                <a:gd name="T74" fmla="*/ 13302 w 123"/>
                <a:gd name="T75" fmla="*/ 9469 h 93"/>
                <a:gd name="T76" fmla="*/ 14505 w 123"/>
                <a:gd name="T77" fmla="*/ 10180 h 93"/>
                <a:gd name="T78" fmla="*/ 14925 w 123"/>
                <a:gd name="T79" fmla="*/ 10390 h 93"/>
                <a:gd name="T80" fmla="*/ 14772 w 123"/>
                <a:gd name="T81" fmla="*/ 10512 h 93"/>
                <a:gd name="T82" fmla="*/ 14639 w 123"/>
                <a:gd name="T83" fmla="*/ 10628 h 93"/>
                <a:gd name="T84" fmla="*/ 15192 w 123"/>
                <a:gd name="T85" fmla="*/ 10628 h 93"/>
                <a:gd name="T86" fmla="*/ 16267 w 123"/>
                <a:gd name="T87" fmla="*/ 10180 h 93"/>
                <a:gd name="T88" fmla="*/ 16267 w 123"/>
                <a:gd name="T89" fmla="*/ 9469 h 93"/>
                <a:gd name="T90" fmla="*/ 16395 w 123"/>
                <a:gd name="T91" fmla="*/ 8544 h 93"/>
                <a:gd name="T92" fmla="*/ 16267 w 123"/>
                <a:gd name="T93" fmla="*/ 7048 h 93"/>
                <a:gd name="T94" fmla="*/ 15192 w 123"/>
                <a:gd name="T95" fmla="*/ 5553 h 93"/>
                <a:gd name="T96" fmla="*/ 14772 w 123"/>
                <a:gd name="T97" fmla="*/ 4959 h 93"/>
                <a:gd name="T98" fmla="*/ 14772 w 123"/>
                <a:gd name="T99" fmla="*/ 4389 h 93"/>
                <a:gd name="T100" fmla="*/ 13850 w 123"/>
                <a:gd name="T101" fmla="*/ 3346 h 93"/>
                <a:gd name="T102" fmla="*/ 13302 w 123"/>
                <a:gd name="T103" fmla="*/ 2776 h 93"/>
                <a:gd name="T104" fmla="*/ 12354 w 123"/>
                <a:gd name="T105" fmla="*/ 925 h 93"/>
                <a:gd name="T106" fmla="*/ 12093 w 123"/>
                <a:gd name="T107" fmla="*/ 687 h 93"/>
                <a:gd name="T108" fmla="*/ 11832 w 123"/>
                <a:gd name="T109" fmla="*/ 117 h 93"/>
                <a:gd name="T110" fmla="*/ 11017 w 123"/>
                <a:gd name="T111" fmla="*/ 117 h 93"/>
                <a:gd name="T112" fmla="*/ 11017 w 123"/>
                <a:gd name="T113" fmla="*/ 809 h 93"/>
                <a:gd name="T114" fmla="*/ 10756 w 123"/>
                <a:gd name="T115" fmla="*/ 925 h 93"/>
                <a:gd name="T116" fmla="*/ 5245 w 123"/>
                <a:gd name="T117" fmla="*/ 809 h 93"/>
                <a:gd name="T118" fmla="*/ 5117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7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8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39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5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4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7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8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8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0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1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7734 h 77"/>
                <a:gd name="T2" fmla="*/ 1344 w 99"/>
                <a:gd name="T3" fmla="*/ 0 h 77"/>
                <a:gd name="T4" fmla="*/ 9873 w 99"/>
                <a:gd name="T5" fmla="*/ 808 h 77"/>
                <a:gd name="T6" fmla="*/ 13377 w 99"/>
                <a:gd name="T7" fmla="*/ 1042 h 77"/>
                <a:gd name="T8" fmla="*/ 13244 w 99"/>
                <a:gd name="T9" fmla="*/ 3015 h 77"/>
                <a:gd name="T10" fmla="*/ 12823 w 99"/>
                <a:gd name="T11" fmla="*/ 8893 h 77"/>
                <a:gd name="T12" fmla="*/ 11084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2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720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88 w 95"/>
                <a:gd name="T7" fmla="*/ 11370 h 98"/>
                <a:gd name="T8" fmla="*/ 1720 w 95"/>
                <a:gd name="T9" fmla="*/ 10443 h 98"/>
                <a:gd name="T10" fmla="*/ 4927 w 95"/>
                <a:gd name="T11" fmla="*/ 10799 h 98"/>
                <a:gd name="T12" fmla="*/ 4927 w 95"/>
                <a:gd name="T13" fmla="*/ 10799 h 98"/>
                <a:gd name="T14" fmla="*/ 4794 w 95"/>
                <a:gd name="T15" fmla="*/ 10682 h 98"/>
                <a:gd name="T16" fmla="*/ 4927 w 95"/>
                <a:gd name="T17" fmla="*/ 10565 h 98"/>
                <a:gd name="T18" fmla="*/ 4794 w 95"/>
                <a:gd name="T19" fmla="*/ 10443 h 98"/>
                <a:gd name="T20" fmla="*/ 4794 w 95"/>
                <a:gd name="T21" fmla="*/ 10443 h 98"/>
                <a:gd name="T22" fmla="*/ 4794 w 95"/>
                <a:gd name="T23" fmla="*/ 10443 h 98"/>
                <a:gd name="T24" fmla="*/ 11574 w 95"/>
                <a:gd name="T25" fmla="*/ 10896 h 98"/>
                <a:gd name="T26" fmla="*/ 12380 w 95"/>
                <a:gd name="T27" fmla="*/ 2092 h 98"/>
                <a:gd name="T28" fmla="*/ 12513 w 95"/>
                <a:gd name="T29" fmla="*/ 2092 h 98"/>
                <a:gd name="T30" fmla="*/ 12641 w 95"/>
                <a:gd name="T31" fmla="*/ 1049 h 98"/>
                <a:gd name="T32" fmla="*/ 1720 w 95"/>
                <a:gd name="T33" fmla="*/ 0 h 98"/>
                <a:gd name="T34" fmla="*/ 172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3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23051 w 189"/>
                <a:gd name="T1" fmla="*/ 5813 h 184"/>
                <a:gd name="T2" fmla="*/ 21421 w 189"/>
                <a:gd name="T3" fmla="*/ 5456 h 184"/>
                <a:gd name="T4" fmla="*/ 20344 w 189"/>
                <a:gd name="T5" fmla="*/ 5691 h 184"/>
                <a:gd name="T6" fmla="*/ 19529 w 189"/>
                <a:gd name="T7" fmla="*/ 5691 h 184"/>
                <a:gd name="T8" fmla="*/ 19267 w 189"/>
                <a:gd name="T9" fmla="*/ 5691 h 184"/>
                <a:gd name="T10" fmla="*/ 18872 w 189"/>
                <a:gd name="T11" fmla="*/ 5456 h 184"/>
                <a:gd name="T12" fmla="*/ 18452 w 189"/>
                <a:gd name="T13" fmla="*/ 5930 h 184"/>
                <a:gd name="T14" fmla="*/ 18191 w 189"/>
                <a:gd name="T15" fmla="*/ 5573 h 184"/>
                <a:gd name="T16" fmla="*/ 17375 w 189"/>
                <a:gd name="T17" fmla="*/ 5456 h 184"/>
                <a:gd name="T18" fmla="*/ 16847 w 189"/>
                <a:gd name="T19" fmla="*/ 5359 h 184"/>
                <a:gd name="T20" fmla="*/ 16032 w 189"/>
                <a:gd name="T21" fmla="*/ 5120 h 184"/>
                <a:gd name="T22" fmla="*/ 15509 w 189"/>
                <a:gd name="T23" fmla="*/ 5002 h 184"/>
                <a:gd name="T24" fmla="*/ 14694 w 189"/>
                <a:gd name="T25" fmla="*/ 4763 h 184"/>
                <a:gd name="T26" fmla="*/ 14274 w 189"/>
                <a:gd name="T27" fmla="*/ 4407 h 184"/>
                <a:gd name="T28" fmla="*/ 13484 w 189"/>
                <a:gd name="T29" fmla="*/ 4192 h 184"/>
                <a:gd name="T30" fmla="*/ 7808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2 w 189"/>
                <a:gd name="T37" fmla="*/ 9409 h 184"/>
                <a:gd name="T38" fmla="*/ 3102 w 189"/>
                <a:gd name="T39" fmla="*/ 11503 h 184"/>
                <a:gd name="T40" fmla="*/ 3363 w 189"/>
                <a:gd name="T41" fmla="*/ 12099 h 184"/>
                <a:gd name="T42" fmla="*/ 5127 w 189"/>
                <a:gd name="T43" fmla="*/ 14290 h 184"/>
                <a:gd name="T44" fmla="*/ 6598 w 189"/>
                <a:gd name="T45" fmla="*/ 14529 h 184"/>
                <a:gd name="T46" fmla="*/ 7542 w 189"/>
                <a:gd name="T47" fmla="*/ 13246 h 184"/>
                <a:gd name="T48" fmla="*/ 8096 w 189"/>
                <a:gd name="T49" fmla="*/ 13123 h 184"/>
                <a:gd name="T50" fmla="*/ 9044 w 189"/>
                <a:gd name="T51" fmla="*/ 13363 h 184"/>
                <a:gd name="T52" fmla="*/ 10121 w 189"/>
                <a:gd name="T53" fmla="*/ 13841 h 184"/>
                <a:gd name="T54" fmla="*/ 10382 w 189"/>
                <a:gd name="T55" fmla="*/ 14075 h 184"/>
                <a:gd name="T56" fmla="*/ 11197 w 189"/>
                <a:gd name="T57" fmla="*/ 15007 h 184"/>
                <a:gd name="T58" fmla="*/ 12669 w 189"/>
                <a:gd name="T59" fmla="*/ 17316 h 184"/>
                <a:gd name="T60" fmla="*/ 13484 w 189"/>
                <a:gd name="T61" fmla="*/ 18009 h 184"/>
                <a:gd name="T62" fmla="*/ 13745 w 189"/>
                <a:gd name="T63" fmla="*/ 19175 h 184"/>
                <a:gd name="T64" fmla="*/ 14955 w 189"/>
                <a:gd name="T65" fmla="*/ 20459 h 184"/>
                <a:gd name="T66" fmla="*/ 16981 w 189"/>
                <a:gd name="T67" fmla="*/ 21030 h 184"/>
                <a:gd name="T68" fmla="*/ 18191 w 189"/>
                <a:gd name="T69" fmla="*/ 21152 h 184"/>
                <a:gd name="T70" fmla="*/ 18057 w 189"/>
                <a:gd name="T71" fmla="*/ 20913 h 184"/>
                <a:gd name="T72" fmla="*/ 17662 w 189"/>
                <a:gd name="T73" fmla="*/ 18838 h 184"/>
                <a:gd name="T74" fmla="*/ 17534 w 189"/>
                <a:gd name="T75" fmla="*/ 18604 h 184"/>
                <a:gd name="T76" fmla="*/ 17929 w 189"/>
                <a:gd name="T77" fmla="*/ 17794 h 184"/>
                <a:gd name="T78" fmla="*/ 18057 w 189"/>
                <a:gd name="T79" fmla="*/ 17555 h 184"/>
                <a:gd name="T80" fmla="*/ 18452 w 189"/>
                <a:gd name="T81" fmla="*/ 16862 h 184"/>
                <a:gd name="T82" fmla="*/ 18744 w 189"/>
                <a:gd name="T83" fmla="*/ 16862 h 184"/>
                <a:gd name="T84" fmla="*/ 19006 w 189"/>
                <a:gd name="T85" fmla="*/ 16506 h 184"/>
                <a:gd name="T86" fmla="*/ 19267 w 189"/>
                <a:gd name="T87" fmla="*/ 16506 h 184"/>
                <a:gd name="T88" fmla="*/ 19821 w 189"/>
                <a:gd name="T89" fmla="*/ 16266 h 184"/>
                <a:gd name="T90" fmla="*/ 20082 w 189"/>
                <a:gd name="T91" fmla="*/ 15817 h 184"/>
                <a:gd name="T92" fmla="*/ 20216 w 189"/>
                <a:gd name="T93" fmla="*/ 16052 h 184"/>
                <a:gd name="T94" fmla="*/ 22236 w 189"/>
                <a:gd name="T95" fmla="*/ 15100 h 184"/>
                <a:gd name="T96" fmla="*/ 22631 w 189"/>
                <a:gd name="T97" fmla="*/ 14075 h 184"/>
                <a:gd name="T98" fmla="*/ 23051 w 189"/>
                <a:gd name="T99" fmla="*/ 13958 h 184"/>
                <a:gd name="T100" fmla="*/ 24394 w 189"/>
                <a:gd name="T101" fmla="*/ 13841 h 184"/>
                <a:gd name="T102" fmla="*/ 24789 w 189"/>
                <a:gd name="T103" fmla="*/ 13602 h 184"/>
                <a:gd name="T104" fmla="*/ 24917 w 189"/>
                <a:gd name="T105" fmla="*/ 13246 h 184"/>
                <a:gd name="T106" fmla="*/ 25076 w 189"/>
                <a:gd name="T107" fmla="*/ 12313 h 184"/>
                <a:gd name="T108" fmla="*/ 25338 w 189"/>
                <a:gd name="T109" fmla="*/ 11742 h 184"/>
                <a:gd name="T110" fmla="*/ 25209 w 189"/>
                <a:gd name="T111" fmla="*/ 10576 h 184"/>
                <a:gd name="T112" fmla="*/ 24917 w 189"/>
                <a:gd name="T113" fmla="*/ 10220 h 184"/>
                <a:gd name="T114" fmla="*/ 24789 w 189"/>
                <a:gd name="T115" fmla="*/ 9527 h 184"/>
                <a:gd name="T116" fmla="*/ 24261 w 189"/>
                <a:gd name="T117" fmla="*/ 6169 h 184"/>
                <a:gd name="T118" fmla="*/ 23446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4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5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2 h 42"/>
                <a:gd name="T24" fmla="*/ 816 w 23"/>
                <a:gd name="T25" fmla="*/ 3382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7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38983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3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3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6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4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5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6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7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8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9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0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1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2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3 w 4"/>
                  <a:gd name="T1" fmla="*/ 125 h 2"/>
                  <a:gd name="T2" fmla="*/ 313 w 4"/>
                  <a:gd name="T3" fmla="*/ 0 h 2"/>
                  <a:gd name="T4" fmla="*/ 427 w 4"/>
                  <a:gd name="T5" fmla="*/ 0 h 2"/>
                  <a:gd name="T6" fmla="*/ 427 w 4"/>
                  <a:gd name="T7" fmla="*/ 125 h 2"/>
                  <a:gd name="T8" fmla="*/ 114 w 4"/>
                  <a:gd name="T9" fmla="*/ 250 h 2"/>
                  <a:gd name="T10" fmla="*/ 313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3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4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5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6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97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3 w 4"/>
                  <a:gd name="T11" fmla="*/ 0 h 2"/>
                  <a:gd name="T12" fmla="*/ 313 w 4"/>
                  <a:gd name="T13" fmla="*/ 0 h 2"/>
                  <a:gd name="T14" fmla="*/ 313 w 4"/>
                  <a:gd name="T15" fmla="*/ 0 h 2"/>
                  <a:gd name="T16" fmla="*/ 313 w 4"/>
                  <a:gd name="T17" fmla="*/ 125 h 2"/>
                  <a:gd name="T18" fmla="*/ 427 w 4"/>
                  <a:gd name="T19" fmla="*/ 125 h 2"/>
                  <a:gd name="T20" fmla="*/ 427 w 4"/>
                  <a:gd name="T21" fmla="*/ 125 h 2"/>
                  <a:gd name="T22" fmla="*/ 427 w 4"/>
                  <a:gd name="T23" fmla="*/ 125 h 2"/>
                  <a:gd name="T24" fmla="*/ 427 w 4"/>
                  <a:gd name="T25" fmla="*/ 125 h 2"/>
                  <a:gd name="T26" fmla="*/ 427 w 4"/>
                  <a:gd name="T27" fmla="*/ 125 h 2"/>
                  <a:gd name="T28" fmla="*/ 427 w 4"/>
                  <a:gd name="T29" fmla="*/ 125 h 2"/>
                  <a:gd name="T30" fmla="*/ 427 w 4"/>
                  <a:gd name="T31" fmla="*/ 125 h 2"/>
                  <a:gd name="T32" fmla="*/ 427 w 4"/>
                  <a:gd name="T33" fmla="*/ 250 h 2"/>
                  <a:gd name="T34" fmla="*/ 427 w 4"/>
                  <a:gd name="T35" fmla="*/ 250 h 2"/>
                  <a:gd name="T36" fmla="*/ 427 w 4"/>
                  <a:gd name="T37" fmla="*/ 250 h 2"/>
                  <a:gd name="T38" fmla="*/ 427 w 4"/>
                  <a:gd name="T39" fmla="*/ 250 h 2"/>
                  <a:gd name="T40" fmla="*/ 313 w 4"/>
                  <a:gd name="T41" fmla="*/ 125 h 2"/>
                  <a:gd name="T42" fmla="*/ 313 w 4"/>
                  <a:gd name="T43" fmla="*/ 125 h 2"/>
                  <a:gd name="T44" fmla="*/ 313 w 4"/>
                  <a:gd name="T45" fmla="*/ 250 h 2"/>
                  <a:gd name="T46" fmla="*/ 313 w 4"/>
                  <a:gd name="T47" fmla="*/ 250 h 2"/>
                  <a:gd name="T48" fmla="*/ 313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3894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8998 w 76"/>
                <a:gd name="T1" fmla="*/ 10875 h 94"/>
                <a:gd name="T2" fmla="*/ 10351 w 76"/>
                <a:gd name="T3" fmla="*/ 3133 h 94"/>
                <a:gd name="T4" fmla="*/ 6935 w 76"/>
                <a:gd name="T5" fmla="*/ 2660 h 94"/>
                <a:gd name="T6" fmla="*/ 7228 w 76"/>
                <a:gd name="T7" fmla="*/ 687 h 94"/>
                <a:gd name="T8" fmla="*/ 2171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98 w 76"/>
                <a:gd name="T15" fmla="*/ 10875 h 94"/>
                <a:gd name="T16" fmla="*/ 8998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4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6455 w 138"/>
                <a:gd name="T1" fmla="*/ 8909 h 87"/>
                <a:gd name="T2" fmla="*/ 6061 w 138"/>
                <a:gd name="T3" fmla="*/ 9713 h 87"/>
                <a:gd name="T4" fmla="*/ 5774 w 138"/>
                <a:gd name="T5" fmla="*/ 9265 h 87"/>
                <a:gd name="T6" fmla="*/ 5641 w 138"/>
                <a:gd name="T7" fmla="*/ 9620 h 87"/>
                <a:gd name="T8" fmla="*/ 5118 w 138"/>
                <a:gd name="T9" fmla="*/ 9620 h 87"/>
                <a:gd name="T10" fmla="*/ 4437 w 138"/>
                <a:gd name="T11" fmla="*/ 9499 h 87"/>
                <a:gd name="T12" fmla="*/ 4303 w 138"/>
                <a:gd name="T13" fmla="*/ 9499 h 87"/>
                <a:gd name="T14" fmla="*/ 3909 w 138"/>
                <a:gd name="T15" fmla="*/ 9499 h 87"/>
                <a:gd name="T16" fmla="*/ 3489 w 138"/>
                <a:gd name="T17" fmla="*/ 9499 h 87"/>
                <a:gd name="T18" fmla="*/ 3228 w 138"/>
                <a:gd name="T19" fmla="*/ 9620 h 87"/>
                <a:gd name="T20" fmla="*/ 3100 w 138"/>
                <a:gd name="T21" fmla="*/ 9265 h 87"/>
                <a:gd name="T22" fmla="*/ 3100 w 138"/>
                <a:gd name="T23" fmla="*/ 8909 h 87"/>
                <a:gd name="T24" fmla="*/ 2679 w 138"/>
                <a:gd name="T25" fmla="*/ 8694 h 87"/>
                <a:gd name="T26" fmla="*/ 2679 w 138"/>
                <a:gd name="T27" fmla="*/ 8339 h 87"/>
                <a:gd name="T28" fmla="*/ 2413 w 138"/>
                <a:gd name="T29" fmla="*/ 7983 h 87"/>
                <a:gd name="T30" fmla="*/ 2413 w 138"/>
                <a:gd name="T31" fmla="*/ 7291 h 87"/>
                <a:gd name="T32" fmla="*/ 2285 w 138"/>
                <a:gd name="T33" fmla="*/ 6935 h 87"/>
                <a:gd name="T34" fmla="*/ 2152 w 138"/>
                <a:gd name="T35" fmla="*/ 6842 h 87"/>
                <a:gd name="T36" fmla="*/ 2019 w 138"/>
                <a:gd name="T37" fmla="*/ 6842 h 87"/>
                <a:gd name="T38" fmla="*/ 1470 w 138"/>
                <a:gd name="T39" fmla="*/ 7174 h 87"/>
                <a:gd name="T40" fmla="*/ 1209 w 138"/>
                <a:gd name="T41" fmla="*/ 6721 h 87"/>
                <a:gd name="T42" fmla="*/ 1209 w 138"/>
                <a:gd name="T43" fmla="*/ 6482 h 87"/>
                <a:gd name="T44" fmla="*/ 1470 w 138"/>
                <a:gd name="T45" fmla="*/ 6126 h 87"/>
                <a:gd name="T46" fmla="*/ 1470 w 138"/>
                <a:gd name="T47" fmla="*/ 5795 h 87"/>
                <a:gd name="T48" fmla="*/ 1604 w 138"/>
                <a:gd name="T49" fmla="*/ 5556 h 87"/>
                <a:gd name="T50" fmla="*/ 1890 w 138"/>
                <a:gd name="T51" fmla="*/ 4869 h 87"/>
                <a:gd name="T52" fmla="*/ 1470 w 138"/>
                <a:gd name="T53" fmla="*/ 4630 h 87"/>
                <a:gd name="T54" fmla="*/ 1076 w 138"/>
                <a:gd name="T55" fmla="*/ 4396 h 87"/>
                <a:gd name="T56" fmla="*/ 815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88 w 138"/>
                <a:gd name="T67" fmla="*/ 926 h 87"/>
                <a:gd name="T68" fmla="*/ 18556 w 138"/>
                <a:gd name="T69" fmla="*/ 2208 h 87"/>
                <a:gd name="T70" fmla="*/ 17742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4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1074 w 89"/>
                <a:gd name="T1" fmla="*/ 7967 h 100"/>
                <a:gd name="T2" fmla="*/ 521 w 89"/>
                <a:gd name="T3" fmla="*/ 7398 h 100"/>
                <a:gd name="T4" fmla="*/ 941 w 89"/>
                <a:gd name="T5" fmla="*/ 6925 h 100"/>
                <a:gd name="T6" fmla="*/ 941 w 89"/>
                <a:gd name="T7" fmla="*/ 6477 h 100"/>
                <a:gd name="T8" fmla="*/ 680 w 89"/>
                <a:gd name="T9" fmla="*/ 5430 h 100"/>
                <a:gd name="T10" fmla="*/ 680 w 89"/>
                <a:gd name="T11" fmla="*/ 4958 h 100"/>
                <a:gd name="T12" fmla="*/ 521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083 w 89"/>
                <a:gd name="T23" fmla="*/ 356 h 100"/>
                <a:gd name="T24" fmla="*/ 3343 w 89"/>
                <a:gd name="T25" fmla="*/ 117 h 100"/>
                <a:gd name="T26" fmla="*/ 3737 w 89"/>
                <a:gd name="T27" fmla="*/ 570 h 100"/>
                <a:gd name="T28" fmla="*/ 3737 w 89"/>
                <a:gd name="T29" fmla="*/ 1164 h 100"/>
                <a:gd name="T30" fmla="*/ 4284 w 89"/>
                <a:gd name="T31" fmla="*/ 1373 h 100"/>
                <a:gd name="T32" fmla="*/ 4550 w 89"/>
                <a:gd name="T33" fmla="*/ 1495 h 100"/>
                <a:gd name="T34" fmla="*/ 5071 w 89"/>
                <a:gd name="T35" fmla="*/ 1495 h 100"/>
                <a:gd name="T36" fmla="*/ 5199 w 89"/>
                <a:gd name="T37" fmla="*/ 1612 h 100"/>
                <a:gd name="T38" fmla="*/ 5751 w 89"/>
                <a:gd name="T39" fmla="*/ 1495 h 100"/>
                <a:gd name="T40" fmla="*/ 6820 w 89"/>
                <a:gd name="T41" fmla="*/ 1612 h 100"/>
                <a:gd name="T42" fmla="*/ 6953 w 89"/>
                <a:gd name="T43" fmla="*/ 1734 h 100"/>
                <a:gd name="T44" fmla="*/ 7081 w 89"/>
                <a:gd name="T45" fmla="*/ 1734 h 100"/>
                <a:gd name="T46" fmla="*/ 7214 w 89"/>
                <a:gd name="T47" fmla="*/ 2089 h 100"/>
                <a:gd name="T48" fmla="*/ 7607 w 89"/>
                <a:gd name="T49" fmla="*/ 1967 h 100"/>
                <a:gd name="T50" fmla="*/ 7893 w 89"/>
                <a:gd name="T51" fmla="*/ 1967 h 100"/>
                <a:gd name="T52" fmla="*/ 8287 w 89"/>
                <a:gd name="T53" fmla="*/ 2206 h 100"/>
                <a:gd name="T54" fmla="*/ 8548 w 89"/>
                <a:gd name="T55" fmla="*/ 2420 h 100"/>
                <a:gd name="T56" fmla="*/ 9095 w 89"/>
                <a:gd name="T57" fmla="*/ 2420 h 100"/>
                <a:gd name="T58" fmla="*/ 9749 w 89"/>
                <a:gd name="T59" fmla="*/ 2089 h 100"/>
                <a:gd name="T60" fmla="*/ 10823 w 89"/>
                <a:gd name="T61" fmla="*/ 2299 h 100"/>
                <a:gd name="T62" fmla="*/ 11084 w 89"/>
                <a:gd name="T63" fmla="*/ 2299 h 100"/>
                <a:gd name="T64" fmla="*/ 11498 w 89"/>
                <a:gd name="T65" fmla="*/ 2420 h 100"/>
                <a:gd name="T66" fmla="*/ 11631 w 89"/>
                <a:gd name="T67" fmla="*/ 2537 h 100"/>
                <a:gd name="T68" fmla="*/ 10823 w 89"/>
                <a:gd name="T69" fmla="*/ 2893 h 100"/>
                <a:gd name="T70" fmla="*/ 10429 w 89"/>
                <a:gd name="T71" fmla="*/ 3224 h 100"/>
                <a:gd name="T72" fmla="*/ 9749 w 89"/>
                <a:gd name="T73" fmla="*/ 3463 h 100"/>
                <a:gd name="T74" fmla="*/ 7893 w 89"/>
                <a:gd name="T75" fmla="*/ 5075 h 100"/>
                <a:gd name="T76" fmla="*/ 7607 w 89"/>
                <a:gd name="T77" fmla="*/ 5313 h 100"/>
                <a:gd name="T78" fmla="*/ 7607 w 89"/>
                <a:gd name="T79" fmla="*/ 6477 h 100"/>
                <a:gd name="T80" fmla="*/ 6953 w 89"/>
                <a:gd name="T81" fmla="*/ 6808 h 100"/>
                <a:gd name="T82" fmla="*/ 6953 w 89"/>
                <a:gd name="T83" fmla="*/ 7042 h 100"/>
                <a:gd name="T84" fmla="*/ 6953 w 89"/>
                <a:gd name="T85" fmla="*/ 7519 h 100"/>
                <a:gd name="T86" fmla="*/ 7081 w 89"/>
                <a:gd name="T87" fmla="*/ 7967 h 100"/>
                <a:gd name="T88" fmla="*/ 6953 w 89"/>
                <a:gd name="T89" fmla="*/ 8445 h 100"/>
                <a:gd name="T90" fmla="*/ 7081 w 89"/>
                <a:gd name="T91" fmla="*/ 9131 h 100"/>
                <a:gd name="T92" fmla="*/ 7346 w 89"/>
                <a:gd name="T93" fmla="*/ 9248 h 100"/>
                <a:gd name="T94" fmla="*/ 7761 w 89"/>
                <a:gd name="T95" fmla="*/ 9346 h 100"/>
                <a:gd name="T96" fmla="*/ 7893 w 89"/>
                <a:gd name="T97" fmla="*/ 9579 h 100"/>
                <a:gd name="T98" fmla="*/ 8548 w 89"/>
                <a:gd name="T99" fmla="*/ 10057 h 100"/>
                <a:gd name="T100" fmla="*/ 9616 w 89"/>
                <a:gd name="T101" fmla="*/ 10626 h 100"/>
                <a:gd name="T102" fmla="*/ 9616 w 89"/>
                <a:gd name="T103" fmla="*/ 10982 h 100"/>
                <a:gd name="T104" fmla="*/ 1074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5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6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3898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3895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4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5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0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1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2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3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4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4867 w 62"/>
                <a:gd name="T1" fmla="*/ 238 h 29"/>
                <a:gd name="T2" fmla="*/ 262 w 62"/>
                <a:gd name="T3" fmla="*/ 1964 h 29"/>
                <a:gd name="T4" fmla="*/ 554 w 62"/>
                <a:gd name="T5" fmla="*/ 1843 h 29"/>
                <a:gd name="T6" fmla="*/ 1077 w 62"/>
                <a:gd name="T7" fmla="*/ 1488 h 29"/>
                <a:gd name="T8" fmla="*/ 1344 w 62"/>
                <a:gd name="T9" fmla="*/ 1254 h 29"/>
                <a:gd name="T10" fmla="*/ 1472 w 62"/>
                <a:gd name="T11" fmla="*/ 1157 h 29"/>
                <a:gd name="T12" fmla="*/ 1893 w 62"/>
                <a:gd name="T13" fmla="*/ 1040 h 29"/>
                <a:gd name="T14" fmla="*/ 2554 w 62"/>
                <a:gd name="T15" fmla="*/ 802 h 29"/>
                <a:gd name="T16" fmla="*/ 2841 w 62"/>
                <a:gd name="T17" fmla="*/ 924 h 29"/>
                <a:gd name="T18" fmla="*/ 3103 w 62"/>
                <a:gd name="T19" fmla="*/ 924 h 29"/>
                <a:gd name="T20" fmla="*/ 3370 w 62"/>
                <a:gd name="T21" fmla="*/ 1371 h 29"/>
                <a:gd name="T22" fmla="*/ 3631 w 62"/>
                <a:gd name="T23" fmla="*/ 1371 h 29"/>
                <a:gd name="T24" fmla="*/ 3631 w 62"/>
                <a:gd name="T25" fmla="*/ 1609 h 29"/>
                <a:gd name="T26" fmla="*/ 4185 w 62"/>
                <a:gd name="T27" fmla="*/ 1726 h 29"/>
                <a:gd name="T28" fmla="*/ 4575 w 62"/>
                <a:gd name="T29" fmla="*/ 1964 h 29"/>
                <a:gd name="T30" fmla="*/ 4734 w 62"/>
                <a:gd name="T31" fmla="*/ 2173 h 29"/>
                <a:gd name="T32" fmla="*/ 4314 w 62"/>
                <a:gd name="T33" fmla="*/ 2883 h 29"/>
                <a:gd name="T34" fmla="*/ 4734 w 62"/>
                <a:gd name="T35" fmla="*/ 3097 h 29"/>
                <a:gd name="T36" fmla="*/ 5129 w 62"/>
                <a:gd name="T37" fmla="*/ 3214 h 29"/>
                <a:gd name="T38" fmla="*/ 5262 w 62"/>
                <a:gd name="T39" fmla="*/ 3214 h 29"/>
                <a:gd name="T40" fmla="*/ 5657 w 62"/>
                <a:gd name="T41" fmla="*/ 3097 h 29"/>
                <a:gd name="T42" fmla="*/ 6206 w 62"/>
                <a:gd name="T43" fmla="*/ 3335 h 29"/>
                <a:gd name="T44" fmla="*/ 6339 w 62"/>
                <a:gd name="T45" fmla="*/ 3214 h 29"/>
                <a:gd name="T46" fmla="*/ 6078 w 62"/>
                <a:gd name="T47" fmla="*/ 2980 h 29"/>
                <a:gd name="T48" fmla="*/ 5945 w 62"/>
                <a:gd name="T49" fmla="*/ 2883 h 29"/>
                <a:gd name="T50" fmla="*/ 6078 w 62"/>
                <a:gd name="T51" fmla="*/ 2767 h 29"/>
                <a:gd name="T52" fmla="*/ 5945 w 62"/>
                <a:gd name="T53" fmla="*/ 2650 h 29"/>
                <a:gd name="T54" fmla="*/ 5524 w 62"/>
                <a:gd name="T55" fmla="*/ 2173 h 29"/>
                <a:gd name="T56" fmla="*/ 5524 w 62"/>
                <a:gd name="T57" fmla="*/ 1843 h 29"/>
                <a:gd name="T58" fmla="*/ 5524 w 62"/>
                <a:gd name="T59" fmla="*/ 1371 h 29"/>
                <a:gd name="T60" fmla="*/ 5524 w 62"/>
                <a:gd name="T61" fmla="*/ 1157 h 29"/>
                <a:gd name="T62" fmla="*/ 5524 w 62"/>
                <a:gd name="T63" fmla="*/ 1040 h 29"/>
                <a:gd name="T64" fmla="*/ 5945 w 62"/>
                <a:gd name="T65" fmla="*/ 686 h 29"/>
                <a:gd name="T66" fmla="*/ 6078 w 62"/>
                <a:gd name="T67" fmla="*/ 447 h 29"/>
                <a:gd name="T68" fmla="*/ 6339 w 62"/>
                <a:gd name="T69" fmla="*/ 447 h 29"/>
                <a:gd name="T70" fmla="*/ 6078 w 62"/>
                <a:gd name="T71" fmla="*/ 924 h 29"/>
                <a:gd name="T72" fmla="*/ 5945 w 62"/>
                <a:gd name="T73" fmla="*/ 1157 h 29"/>
                <a:gd name="T74" fmla="*/ 6206 w 62"/>
                <a:gd name="T75" fmla="*/ 1371 h 29"/>
                <a:gd name="T76" fmla="*/ 6206 w 62"/>
                <a:gd name="T77" fmla="*/ 1843 h 29"/>
                <a:gd name="T78" fmla="*/ 6078 w 62"/>
                <a:gd name="T79" fmla="*/ 2081 h 29"/>
                <a:gd name="T80" fmla="*/ 6206 w 62"/>
                <a:gd name="T81" fmla="*/ 2173 h 29"/>
                <a:gd name="T82" fmla="*/ 6206 w 62"/>
                <a:gd name="T83" fmla="*/ 2412 h 29"/>
                <a:gd name="T84" fmla="*/ 6339 w 62"/>
                <a:gd name="T85" fmla="*/ 2767 h 29"/>
                <a:gd name="T86" fmla="*/ 6734 w 62"/>
                <a:gd name="T87" fmla="*/ 2883 h 29"/>
                <a:gd name="T88" fmla="*/ 7022 w 62"/>
                <a:gd name="T89" fmla="*/ 2767 h 29"/>
                <a:gd name="T90" fmla="*/ 7022 w 62"/>
                <a:gd name="T91" fmla="*/ 2980 h 29"/>
                <a:gd name="T92" fmla="*/ 7155 w 62"/>
                <a:gd name="T93" fmla="*/ 3214 h 29"/>
                <a:gd name="T94" fmla="*/ 7417 w 62"/>
                <a:gd name="T95" fmla="*/ 3335 h 29"/>
                <a:gd name="T96" fmla="*/ 7550 w 62"/>
                <a:gd name="T97" fmla="*/ 3214 h 29"/>
                <a:gd name="T98" fmla="*/ 8232 w 62"/>
                <a:gd name="T99" fmla="*/ 2980 h 29"/>
                <a:gd name="T100" fmla="*/ 8365 w 62"/>
                <a:gd name="T101" fmla="*/ 2173 h 29"/>
                <a:gd name="T102" fmla="*/ 7288 w 62"/>
                <a:gd name="T103" fmla="*/ 2412 h 29"/>
                <a:gd name="T104" fmla="*/ 6339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5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6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8 w 19"/>
                <a:gd name="T5" fmla="*/ 3954 h 42"/>
                <a:gd name="T6" fmla="*/ 825 w 19"/>
                <a:gd name="T7" fmla="*/ 4310 h 42"/>
                <a:gd name="T8" fmla="*/ 1222 w 19"/>
                <a:gd name="T9" fmla="*/ 4407 h 42"/>
                <a:gd name="T10" fmla="*/ 1382 w 19"/>
                <a:gd name="T11" fmla="*/ 4647 h 42"/>
                <a:gd name="T12" fmla="*/ 1516 w 19"/>
                <a:gd name="T13" fmla="*/ 4886 h 42"/>
                <a:gd name="T14" fmla="*/ 1785 w 19"/>
                <a:gd name="T15" fmla="*/ 4525 h 42"/>
                <a:gd name="T16" fmla="*/ 1914 w 19"/>
                <a:gd name="T17" fmla="*/ 4076 h 42"/>
                <a:gd name="T18" fmla="*/ 2342 w 19"/>
                <a:gd name="T19" fmla="*/ 3480 h 42"/>
                <a:gd name="T20" fmla="*/ 2605 w 19"/>
                <a:gd name="T21" fmla="*/ 3026 h 42"/>
                <a:gd name="T22" fmla="*/ 2476 w 19"/>
                <a:gd name="T23" fmla="*/ 2216 h 42"/>
                <a:gd name="T24" fmla="*/ 2342 w 19"/>
                <a:gd name="T25" fmla="*/ 1498 h 42"/>
                <a:gd name="T26" fmla="*/ 1914 w 19"/>
                <a:gd name="T27" fmla="*/ 1620 h 42"/>
                <a:gd name="T28" fmla="*/ 1785 w 19"/>
                <a:gd name="T29" fmla="*/ 1620 h 42"/>
                <a:gd name="T30" fmla="*/ 1651 w 19"/>
                <a:gd name="T31" fmla="*/ 1620 h 42"/>
                <a:gd name="T32" fmla="*/ 1785 w 19"/>
                <a:gd name="T33" fmla="*/ 1289 h 42"/>
                <a:gd name="T34" fmla="*/ 1914 w 19"/>
                <a:gd name="T35" fmla="*/ 1289 h 42"/>
                <a:gd name="T36" fmla="*/ 2048 w 19"/>
                <a:gd name="T37" fmla="*/ 927 h 42"/>
                <a:gd name="T38" fmla="*/ 2208 w 19"/>
                <a:gd name="T39" fmla="*/ 693 h 42"/>
                <a:gd name="T40" fmla="*/ 557 w 19"/>
                <a:gd name="T41" fmla="*/ 0 h 42"/>
                <a:gd name="T42" fmla="*/ 397 w 19"/>
                <a:gd name="T43" fmla="*/ 239 h 42"/>
                <a:gd name="T44" fmla="*/ 268 w 19"/>
                <a:gd name="T45" fmla="*/ 693 h 42"/>
                <a:gd name="T46" fmla="*/ 0 w 19"/>
                <a:gd name="T47" fmla="*/ 927 h 42"/>
                <a:gd name="T48" fmla="*/ 134 w 19"/>
                <a:gd name="T49" fmla="*/ 1049 h 42"/>
                <a:gd name="T50" fmla="*/ 134 w 19"/>
                <a:gd name="T51" fmla="*/ 1289 h 42"/>
                <a:gd name="T52" fmla="*/ 134 w 19"/>
                <a:gd name="T53" fmla="*/ 1738 h 42"/>
                <a:gd name="T54" fmla="*/ 397 w 19"/>
                <a:gd name="T55" fmla="*/ 1977 h 42"/>
                <a:gd name="T56" fmla="*/ 691 w 19"/>
                <a:gd name="T57" fmla="*/ 2099 h 42"/>
                <a:gd name="T58" fmla="*/ 959 w 19"/>
                <a:gd name="T59" fmla="*/ 2216 h 42"/>
                <a:gd name="T60" fmla="*/ 1222 w 19"/>
                <a:gd name="T61" fmla="*/ 2455 h 42"/>
                <a:gd name="T62" fmla="*/ 557 w 19"/>
                <a:gd name="T63" fmla="*/ 2787 h 42"/>
                <a:gd name="T64" fmla="*/ 134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7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8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69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89 w 12"/>
                <a:gd name="T33" fmla="*/ 1186 h 13"/>
                <a:gd name="T34" fmla="*/ 1189 w 12"/>
                <a:gd name="T35" fmla="*/ 1186 h 13"/>
                <a:gd name="T36" fmla="*/ 1189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89 w 12"/>
                <a:gd name="T55" fmla="*/ 606 h 13"/>
                <a:gd name="T56" fmla="*/ 1189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70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8971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5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897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2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3 w 4"/>
                  <a:gd name="T5" fmla="*/ 0 h 3"/>
                  <a:gd name="T6" fmla="*/ 313 w 4"/>
                  <a:gd name="T7" fmla="*/ 0 h 3"/>
                  <a:gd name="T8" fmla="*/ 313 w 4"/>
                  <a:gd name="T9" fmla="*/ 0 h 3"/>
                  <a:gd name="T10" fmla="*/ 313 w 4"/>
                  <a:gd name="T11" fmla="*/ 107 h 3"/>
                  <a:gd name="T12" fmla="*/ 313 w 4"/>
                  <a:gd name="T13" fmla="*/ 107 h 3"/>
                  <a:gd name="T14" fmla="*/ 313 w 4"/>
                  <a:gd name="T15" fmla="*/ 107 h 3"/>
                  <a:gd name="T16" fmla="*/ 427 w 4"/>
                  <a:gd name="T17" fmla="*/ 107 h 3"/>
                  <a:gd name="T18" fmla="*/ 313 w 4"/>
                  <a:gd name="T19" fmla="*/ 196 h 3"/>
                  <a:gd name="T20" fmla="*/ 313 w 4"/>
                  <a:gd name="T21" fmla="*/ 196 h 3"/>
                  <a:gd name="T22" fmla="*/ 313 w 4"/>
                  <a:gd name="T23" fmla="*/ 196 h 3"/>
                  <a:gd name="T24" fmla="*/ 313 w 4"/>
                  <a:gd name="T25" fmla="*/ 303 h 3"/>
                  <a:gd name="T26" fmla="*/ 313 w 4"/>
                  <a:gd name="T27" fmla="*/ 303 h 3"/>
                  <a:gd name="T28" fmla="*/ 313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3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1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7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3898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</p:grpSp>
      <p:sp>
        <p:nvSpPr>
          <p:cNvPr id="38915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1995</a:t>
            </a:r>
          </a:p>
        </p:txBody>
      </p:sp>
      <p:sp>
        <p:nvSpPr>
          <p:cNvPr id="38916" name="Text Box 132"/>
          <p:cNvSpPr txBox="1">
            <a:spLocks noChangeArrowheads="1"/>
          </p:cNvSpPr>
          <p:nvPr/>
        </p:nvSpPr>
        <p:spPr bwMode="auto">
          <a:xfrm>
            <a:off x="2119489" y="120067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8917" name="Text Box 150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6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4012040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1" name="Freeform 8"/>
          <p:cNvSpPr>
            <a:spLocks/>
          </p:cNvSpPr>
          <p:nvPr/>
        </p:nvSpPr>
        <p:spPr bwMode="auto">
          <a:xfrm>
            <a:off x="4121860" y="320407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3" name="Freeform 10"/>
          <p:cNvSpPr>
            <a:spLocks/>
          </p:cNvSpPr>
          <p:nvPr/>
        </p:nvSpPr>
        <p:spPr bwMode="auto">
          <a:xfrm>
            <a:off x="4651027" y="274052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4975578" y="228332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4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5" name="Freeform 22"/>
          <p:cNvSpPr>
            <a:spLocks/>
          </p:cNvSpPr>
          <p:nvPr/>
        </p:nvSpPr>
        <p:spPr bwMode="auto">
          <a:xfrm>
            <a:off x="3324608" y="245318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6" name="Freeform 23"/>
          <p:cNvSpPr>
            <a:spLocks/>
          </p:cNvSpPr>
          <p:nvPr/>
        </p:nvSpPr>
        <p:spPr bwMode="auto">
          <a:xfrm>
            <a:off x="3434645" y="300405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8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5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000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1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2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9962" name="Freeform 44"/>
          <p:cNvSpPr>
            <a:spLocks/>
          </p:cNvSpPr>
          <p:nvPr/>
        </p:nvSpPr>
        <p:spPr bwMode="auto">
          <a:xfrm>
            <a:off x="2956278" y="279450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4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5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7" name="Freeform 49"/>
          <p:cNvSpPr>
            <a:spLocks/>
          </p:cNvSpPr>
          <p:nvPr/>
        </p:nvSpPr>
        <p:spPr bwMode="auto">
          <a:xfrm>
            <a:off x="2451100" y="266273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69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0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000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9973" name="Freeform 57"/>
          <p:cNvSpPr>
            <a:spLocks/>
          </p:cNvSpPr>
          <p:nvPr/>
        </p:nvSpPr>
        <p:spPr bwMode="auto">
          <a:xfrm>
            <a:off x="5473799" y="291832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5" name="Freeform 59"/>
          <p:cNvSpPr>
            <a:spLocks/>
          </p:cNvSpPr>
          <p:nvPr/>
        </p:nvSpPr>
        <p:spPr bwMode="auto">
          <a:xfrm>
            <a:off x="6111524" y="273258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6" name="Freeform 60"/>
          <p:cNvSpPr>
            <a:spLocks/>
          </p:cNvSpPr>
          <p:nvPr/>
        </p:nvSpPr>
        <p:spPr bwMode="auto">
          <a:xfrm>
            <a:off x="5922435" y="312787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7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0" name="Freeform 64"/>
          <p:cNvSpPr>
            <a:spLocks/>
          </p:cNvSpPr>
          <p:nvPr/>
        </p:nvSpPr>
        <p:spPr bwMode="auto">
          <a:xfrm>
            <a:off x="6588478" y="301833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1" name="Freeform 65"/>
          <p:cNvSpPr>
            <a:spLocks/>
          </p:cNvSpPr>
          <p:nvPr/>
        </p:nvSpPr>
        <p:spPr bwMode="auto">
          <a:xfrm>
            <a:off x="6616855" y="280243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2" name="Freeform 66"/>
          <p:cNvSpPr>
            <a:spLocks/>
          </p:cNvSpPr>
          <p:nvPr/>
        </p:nvSpPr>
        <p:spPr bwMode="auto">
          <a:xfrm>
            <a:off x="6739512" y="265480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4" name="Freeform 68"/>
          <p:cNvSpPr>
            <a:spLocks/>
          </p:cNvSpPr>
          <p:nvPr/>
        </p:nvSpPr>
        <p:spPr bwMode="auto">
          <a:xfrm>
            <a:off x="6885062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39986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2875845" y="4636001"/>
            <a:ext cx="859367" cy="588963"/>
            <a:chOff x="1991" y="3321"/>
            <a:chExt cx="361" cy="231"/>
          </a:xfrm>
        </p:grpSpPr>
        <p:sp>
          <p:nvSpPr>
            <p:cNvPr id="3999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999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999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999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000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39988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1996</a:t>
            </a:r>
          </a:p>
        </p:txBody>
      </p:sp>
      <p:sp>
        <p:nvSpPr>
          <p:cNvPr id="39989" name="Text Box 132"/>
          <p:cNvSpPr txBox="1">
            <a:spLocks noChangeArrowheads="1"/>
          </p:cNvSpPr>
          <p:nvPr/>
        </p:nvSpPr>
        <p:spPr bwMode="auto">
          <a:xfrm>
            <a:off x="2119489" y="120065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39990" name="Text Box 150"/>
          <p:cNvSpPr txBox="1">
            <a:spLocks noChangeArrowheads="1"/>
          </p:cNvSpPr>
          <p:nvPr/>
        </p:nvSpPr>
        <p:spPr bwMode="auto">
          <a:xfrm>
            <a:off x="653346" y="5894388"/>
            <a:ext cx="7251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 &lt;10%          10%–14%	    15%–19% </a:t>
            </a:r>
          </a:p>
        </p:txBody>
      </p:sp>
      <p:sp>
        <p:nvSpPr>
          <p:cNvPr id="85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6" name="Rectangle 147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7" name="Rectangle 148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49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0"/>
          <p:cNvSpPr>
            <a:spLocks noChangeArrowheads="1"/>
          </p:cNvSpPr>
          <p:nvPr/>
        </p:nvSpPr>
        <p:spPr bwMode="auto">
          <a:xfrm>
            <a:off x="395111" y="5892800"/>
            <a:ext cx="4100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/>
          </p:cNvSpPr>
          <p:nvPr/>
        </p:nvSpPr>
        <p:spPr bwMode="auto">
          <a:xfrm>
            <a:off x="4012029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5" name="Freeform 8"/>
          <p:cNvSpPr>
            <a:spLocks/>
          </p:cNvSpPr>
          <p:nvPr/>
        </p:nvSpPr>
        <p:spPr bwMode="auto">
          <a:xfrm>
            <a:off x="4121860" y="320405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7" name="Freeform 10"/>
          <p:cNvSpPr>
            <a:spLocks/>
          </p:cNvSpPr>
          <p:nvPr/>
        </p:nvSpPr>
        <p:spPr bwMode="auto">
          <a:xfrm>
            <a:off x="4651027" y="274050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69" name="Freeform 12"/>
          <p:cNvSpPr>
            <a:spLocks/>
          </p:cNvSpPr>
          <p:nvPr/>
        </p:nvSpPr>
        <p:spPr bwMode="auto">
          <a:xfrm>
            <a:off x="4975578" y="228330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0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1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2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3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4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5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6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7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8" name="Freeform 22"/>
          <p:cNvSpPr>
            <a:spLocks/>
          </p:cNvSpPr>
          <p:nvPr/>
        </p:nvSpPr>
        <p:spPr bwMode="auto">
          <a:xfrm>
            <a:off x="3324608" y="2453167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79" name="Freeform 23"/>
          <p:cNvSpPr>
            <a:spLocks/>
          </p:cNvSpPr>
          <p:nvPr/>
        </p:nvSpPr>
        <p:spPr bwMode="auto">
          <a:xfrm>
            <a:off x="3434645" y="3004029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0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1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2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3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103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4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0985" name="Freeform 44"/>
          <p:cNvSpPr>
            <a:spLocks/>
          </p:cNvSpPr>
          <p:nvPr/>
        </p:nvSpPr>
        <p:spPr bwMode="auto">
          <a:xfrm>
            <a:off x="2956278" y="2794479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6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7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8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89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0" name="Freeform 49"/>
          <p:cNvSpPr>
            <a:spLocks/>
          </p:cNvSpPr>
          <p:nvPr/>
        </p:nvSpPr>
        <p:spPr bwMode="auto">
          <a:xfrm>
            <a:off x="2451100" y="266271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1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2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3" name="Freeform 52"/>
          <p:cNvSpPr>
            <a:spLocks/>
          </p:cNvSpPr>
          <p:nvPr/>
        </p:nvSpPr>
        <p:spPr bwMode="auto">
          <a:xfrm>
            <a:off x="4902201" y="4133852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4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103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3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4" name="Group 127"/>
          <p:cNvGrpSpPr>
            <a:grpSpLocks/>
          </p:cNvGrpSpPr>
          <p:nvPr/>
        </p:nvGrpSpPr>
        <p:grpSpPr bwMode="auto">
          <a:xfrm>
            <a:off x="5171723" y="2917829"/>
            <a:ext cx="890411" cy="1571625"/>
            <a:chOff x="3665" y="1838"/>
            <a:chExt cx="631" cy="990"/>
          </a:xfrm>
        </p:grpSpPr>
        <p:sp>
          <p:nvSpPr>
            <p:cNvPr id="41027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4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0997" name="Freeform 59"/>
          <p:cNvSpPr>
            <a:spLocks/>
          </p:cNvSpPr>
          <p:nvPr/>
        </p:nvSpPr>
        <p:spPr bwMode="auto">
          <a:xfrm>
            <a:off x="6111524" y="273256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8" name="Freeform 60"/>
          <p:cNvSpPr>
            <a:spLocks/>
          </p:cNvSpPr>
          <p:nvPr/>
        </p:nvSpPr>
        <p:spPr bwMode="auto">
          <a:xfrm>
            <a:off x="5922435" y="3127854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0999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0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1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2" name="Freeform 64"/>
          <p:cNvSpPr>
            <a:spLocks/>
          </p:cNvSpPr>
          <p:nvPr/>
        </p:nvSpPr>
        <p:spPr bwMode="auto">
          <a:xfrm>
            <a:off x="6588478" y="301831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3" name="Freeform 65"/>
          <p:cNvSpPr>
            <a:spLocks/>
          </p:cNvSpPr>
          <p:nvPr/>
        </p:nvSpPr>
        <p:spPr bwMode="auto">
          <a:xfrm>
            <a:off x="6616855" y="2802417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4" name="Freeform 66"/>
          <p:cNvSpPr>
            <a:spLocks/>
          </p:cNvSpPr>
          <p:nvPr/>
        </p:nvSpPr>
        <p:spPr bwMode="auto">
          <a:xfrm>
            <a:off x="6739512" y="265477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6" name="Freeform 68"/>
          <p:cNvSpPr>
            <a:spLocks/>
          </p:cNvSpPr>
          <p:nvPr/>
        </p:nvSpPr>
        <p:spPr bwMode="auto">
          <a:xfrm>
            <a:off x="6885051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08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5845" y="4635979"/>
            <a:ext cx="859367" cy="588963"/>
            <a:chOff x="1991" y="3321"/>
            <a:chExt cx="361" cy="231"/>
          </a:xfrm>
        </p:grpSpPr>
        <p:sp>
          <p:nvSpPr>
            <p:cNvPr id="4101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102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101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1997</a:t>
            </a:r>
          </a:p>
        </p:txBody>
      </p:sp>
      <p:sp>
        <p:nvSpPr>
          <p:cNvPr id="41011" name="Text Box 139"/>
          <p:cNvSpPr txBox="1">
            <a:spLocks noChangeArrowheads="1"/>
          </p:cNvSpPr>
          <p:nvPr/>
        </p:nvSpPr>
        <p:spPr bwMode="auto">
          <a:xfrm>
            <a:off x="2119489" y="120062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1012" name="Text Box 152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1013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14" name="Rectangle 154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15" name="Rectangle 155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16" name="Rectangle 156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17" name="Rectangle 157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018" name="Rectangle 158"/>
          <p:cNvSpPr>
            <a:spLocks noChangeArrowheads="1"/>
          </p:cNvSpPr>
          <p:nvPr/>
        </p:nvSpPr>
        <p:spPr bwMode="auto">
          <a:xfrm>
            <a:off x="395111" y="5892800"/>
            <a:ext cx="50150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/>
          </p:cNvSpPr>
          <p:nvPr/>
        </p:nvSpPr>
        <p:spPr bwMode="auto">
          <a:xfrm>
            <a:off x="4012017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8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8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89" name="Freeform 8"/>
          <p:cNvSpPr>
            <a:spLocks/>
          </p:cNvSpPr>
          <p:nvPr/>
        </p:nvSpPr>
        <p:spPr bwMode="auto">
          <a:xfrm>
            <a:off x="4121860" y="3204030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1" name="Freeform 10"/>
          <p:cNvSpPr>
            <a:spLocks/>
          </p:cNvSpPr>
          <p:nvPr/>
        </p:nvSpPr>
        <p:spPr bwMode="auto">
          <a:xfrm>
            <a:off x="4651027" y="2727780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2" name="Freeform 11"/>
          <p:cNvSpPr>
            <a:spLocks/>
          </p:cNvSpPr>
          <p:nvPr/>
        </p:nvSpPr>
        <p:spPr bwMode="auto">
          <a:xfrm>
            <a:off x="4731461" y="31146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3" name="Freeform 12"/>
          <p:cNvSpPr>
            <a:spLocks/>
          </p:cNvSpPr>
          <p:nvPr/>
        </p:nvSpPr>
        <p:spPr bwMode="auto">
          <a:xfrm>
            <a:off x="4975578" y="2283280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7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8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1999" name="Freeform 20"/>
          <p:cNvSpPr>
            <a:spLocks/>
          </p:cNvSpPr>
          <p:nvPr/>
        </p:nvSpPr>
        <p:spPr bwMode="auto">
          <a:xfrm>
            <a:off x="4844345" y="3648083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0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1" name="Freeform 22"/>
          <p:cNvSpPr>
            <a:spLocks/>
          </p:cNvSpPr>
          <p:nvPr/>
        </p:nvSpPr>
        <p:spPr bwMode="auto">
          <a:xfrm>
            <a:off x="3324608" y="2453143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2" name="Freeform 23"/>
          <p:cNvSpPr>
            <a:spLocks/>
          </p:cNvSpPr>
          <p:nvPr/>
        </p:nvSpPr>
        <p:spPr bwMode="auto">
          <a:xfrm>
            <a:off x="3434645" y="3004005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3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4" name="Freeform 25"/>
          <p:cNvSpPr>
            <a:spLocks/>
          </p:cNvSpPr>
          <p:nvPr/>
        </p:nvSpPr>
        <p:spPr bwMode="auto">
          <a:xfrm>
            <a:off x="3601157" y="3660781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5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6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7" name="Freeform 44"/>
          <p:cNvSpPr>
            <a:spLocks/>
          </p:cNvSpPr>
          <p:nvPr/>
        </p:nvSpPr>
        <p:spPr bwMode="auto">
          <a:xfrm>
            <a:off x="2956278" y="2794455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8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09" name="Freeform 46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0" name="Freeform 47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1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2" name="Freeform 49"/>
          <p:cNvSpPr>
            <a:spLocks/>
          </p:cNvSpPr>
          <p:nvPr/>
        </p:nvSpPr>
        <p:spPr bwMode="auto">
          <a:xfrm>
            <a:off x="2451100" y="2662693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3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4" name="Freeform 51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6" name="Freeform 57"/>
          <p:cNvSpPr>
            <a:spLocks/>
          </p:cNvSpPr>
          <p:nvPr/>
        </p:nvSpPr>
        <p:spPr bwMode="auto">
          <a:xfrm>
            <a:off x="5473799" y="2918280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7" name="Freeform 59"/>
          <p:cNvSpPr>
            <a:spLocks/>
          </p:cNvSpPr>
          <p:nvPr/>
        </p:nvSpPr>
        <p:spPr bwMode="auto">
          <a:xfrm>
            <a:off x="6111524" y="2732543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18" name="Freeform 60"/>
          <p:cNvSpPr>
            <a:spLocks/>
          </p:cNvSpPr>
          <p:nvPr/>
        </p:nvSpPr>
        <p:spPr bwMode="auto">
          <a:xfrm>
            <a:off x="5922435" y="3127830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127"/>
          <p:cNvGrpSpPr>
            <a:grpSpLocks/>
          </p:cNvGrpSpPr>
          <p:nvPr/>
        </p:nvGrpSpPr>
        <p:grpSpPr bwMode="auto">
          <a:xfrm>
            <a:off x="1027294" y="2197100"/>
            <a:ext cx="5444067" cy="3079750"/>
            <a:chOff x="728" y="1384"/>
            <a:chExt cx="3858" cy="1940"/>
          </a:xfrm>
        </p:grpSpPr>
        <p:sp>
          <p:nvSpPr>
            <p:cNvPr id="4204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8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2056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3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3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6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57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58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59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0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1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2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3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4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5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3 w 4"/>
                  <a:gd name="T1" fmla="*/ 125 h 2"/>
                  <a:gd name="T2" fmla="*/ 313 w 4"/>
                  <a:gd name="T3" fmla="*/ 0 h 2"/>
                  <a:gd name="T4" fmla="*/ 427 w 4"/>
                  <a:gd name="T5" fmla="*/ 0 h 2"/>
                  <a:gd name="T6" fmla="*/ 427 w 4"/>
                  <a:gd name="T7" fmla="*/ 125 h 2"/>
                  <a:gd name="T8" fmla="*/ 114 w 4"/>
                  <a:gd name="T9" fmla="*/ 250 h 2"/>
                  <a:gd name="T10" fmla="*/ 313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6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7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8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69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70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3 w 4"/>
                  <a:gd name="T11" fmla="*/ 0 h 2"/>
                  <a:gd name="T12" fmla="*/ 313 w 4"/>
                  <a:gd name="T13" fmla="*/ 0 h 2"/>
                  <a:gd name="T14" fmla="*/ 313 w 4"/>
                  <a:gd name="T15" fmla="*/ 0 h 2"/>
                  <a:gd name="T16" fmla="*/ 313 w 4"/>
                  <a:gd name="T17" fmla="*/ 125 h 2"/>
                  <a:gd name="T18" fmla="*/ 427 w 4"/>
                  <a:gd name="T19" fmla="*/ 125 h 2"/>
                  <a:gd name="T20" fmla="*/ 427 w 4"/>
                  <a:gd name="T21" fmla="*/ 125 h 2"/>
                  <a:gd name="T22" fmla="*/ 427 w 4"/>
                  <a:gd name="T23" fmla="*/ 125 h 2"/>
                  <a:gd name="T24" fmla="*/ 427 w 4"/>
                  <a:gd name="T25" fmla="*/ 125 h 2"/>
                  <a:gd name="T26" fmla="*/ 427 w 4"/>
                  <a:gd name="T27" fmla="*/ 125 h 2"/>
                  <a:gd name="T28" fmla="*/ 427 w 4"/>
                  <a:gd name="T29" fmla="*/ 125 h 2"/>
                  <a:gd name="T30" fmla="*/ 427 w 4"/>
                  <a:gd name="T31" fmla="*/ 125 h 2"/>
                  <a:gd name="T32" fmla="*/ 427 w 4"/>
                  <a:gd name="T33" fmla="*/ 250 h 2"/>
                  <a:gd name="T34" fmla="*/ 427 w 4"/>
                  <a:gd name="T35" fmla="*/ 250 h 2"/>
                  <a:gd name="T36" fmla="*/ 427 w 4"/>
                  <a:gd name="T37" fmla="*/ 250 h 2"/>
                  <a:gd name="T38" fmla="*/ 427 w 4"/>
                  <a:gd name="T39" fmla="*/ 250 h 2"/>
                  <a:gd name="T40" fmla="*/ 313 w 4"/>
                  <a:gd name="T41" fmla="*/ 125 h 2"/>
                  <a:gd name="T42" fmla="*/ 313 w 4"/>
                  <a:gd name="T43" fmla="*/ 125 h 2"/>
                  <a:gd name="T44" fmla="*/ 313 w 4"/>
                  <a:gd name="T45" fmla="*/ 250 h 2"/>
                  <a:gd name="T46" fmla="*/ 313 w 4"/>
                  <a:gd name="T47" fmla="*/ 250 h 2"/>
                  <a:gd name="T48" fmla="*/ 313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2050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2054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2055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2052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53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2020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1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2" name="Freeform 64"/>
          <p:cNvSpPr>
            <a:spLocks/>
          </p:cNvSpPr>
          <p:nvPr/>
        </p:nvSpPr>
        <p:spPr bwMode="auto">
          <a:xfrm>
            <a:off x="6588478" y="3018293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3" name="Freeform 65"/>
          <p:cNvSpPr>
            <a:spLocks/>
          </p:cNvSpPr>
          <p:nvPr/>
        </p:nvSpPr>
        <p:spPr bwMode="auto">
          <a:xfrm>
            <a:off x="6616855" y="2802393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4" name="Freeform 66"/>
          <p:cNvSpPr>
            <a:spLocks/>
          </p:cNvSpPr>
          <p:nvPr/>
        </p:nvSpPr>
        <p:spPr bwMode="auto">
          <a:xfrm>
            <a:off x="6739512" y="2654755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6" name="Freeform 68"/>
          <p:cNvSpPr>
            <a:spLocks/>
          </p:cNvSpPr>
          <p:nvPr/>
        </p:nvSpPr>
        <p:spPr bwMode="auto">
          <a:xfrm>
            <a:off x="6885039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2028" name="Freeform 70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75845" y="4635955"/>
            <a:ext cx="859367" cy="588963"/>
            <a:chOff x="1991" y="3321"/>
            <a:chExt cx="361" cy="231"/>
          </a:xfrm>
        </p:grpSpPr>
        <p:sp>
          <p:nvSpPr>
            <p:cNvPr id="4203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04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2030" name="Rectangle 10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1998</a:t>
            </a:r>
          </a:p>
        </p:txBody>
      </p:sp>
      <p:sp>
        <p:nvSpPr>
          <p:cNvPr id="42031" name="Text Box 137"/>
          <p:cNvSpPr txBox="1">
            <a:spLocks noChangeArrowheads="1"/>
          </p:cNvSpPr>
          <p:nvPr/>
        </p:nvSpPr>
        <p:spPr bwMode="auto">
          <a:xfrm>
            <a:off x="2119489" y="1200605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2032" name="Text Box 156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4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5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6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7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8"/>
          <p:cNvSpPr>
            <a:spLocks noChangeArrowheads="1"/>
          </p:cNvSpPr>
          <p:nvPr/>
        </p:nvSpPr>
        <p:spPr bwMode="auto">
          <a:xfrm>
            <a:off x="395111" y="5892800"/>
            <a:ext cx="50150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Freeform 5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1" name="Freeform 7"/>
          <p:cNvSpPr>
            <a:spLocks/>
          </p:cNvSpPr>
          <p:nvPr/>
        </p:nvSpPr>
        <p:spPr bwMode="auto">
          <a:xfrm>
            <a:off x="4121860" y="320400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2" name="Freeform 11"/>
          <p:cNvSpPr>
            <a:spLocks/>
          </p:cNvSpPr>
          <p:nvPr/>
        </p:nvSpPr>
        <p:spPr bwMode="auto">
          <a:xfrm>
            <a:off x="4975578" y="228325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3" name="Freeform 15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4" name="Freeform 17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5" name="Freeform 20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6" name="Freeform 21"/>
          <p:cNvSpPr>
            <a:spLocks/>
          </p:cNvSpPr>
          <p:nvPr/>
        </p:nvSpPr>
        <p:spPr bwMode="auto">
          <a:xfrm>
            <a:off x="3324608" y="2453117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7" name="Freeform 22"/>
          <p:cNvSpPr>
            <a:spLocks/>
          </p:cNvSpPr>
          <p:nvPr/>
        </p:nvSpPr>
        <p:spPr bwMode="auto">
          <a:xfrm>
            <a:off x="3434645" y="3003979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8" name="Freeform 23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19" name="Freeform 25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0" name="Freeform 26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3080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1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2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3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4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5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7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8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89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90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91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9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93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94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3022" name="Freeform 43"/>
          <p:cNvSpPr>
            <a:spLocks/>
          </p:cNvSpPr>
          <p:nvPr/>
        </p:nvSpPr>
        <p:spPr bwMode="auto">
          <a:xfrm>
            <a:off x="2956278" y="2794429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3" name="Freeform 44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4" name="Freeform 45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5" name="Freeform 46"/>
          <p:cNvSpPr>
            <a:spLocks/>
          </p:cNvSpPr>
          <p:nvPr/>
        </p:nvSpPr>
        <p:spPr bwMode="auto">
          <a:xfrm>
            <a:off x="2805289" y="1833563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6" name="Freeform 47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7" name="Freeform 48"/>
          <p:cNvSpPr>
            <a:spLocks/>
          </p:cNvSpPr>
          <p:nvPr/>
        </p:nvSpPr>
        <p:spPr bwMode="auto">
          <a:xfrm>
            <a:off x="2451100" y="266266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8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29" name="Freeform 50"/>
          <p:cNvSpPr>
            <a:spLocks/>
          </p:cNvSpPr>
          <p:nvPr/>
        </p:nvSpPr>
        <p:spPr bwMode="auto">
          <a:xfrm>
            <a:off x="4607278" y="1981204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0" name="Freeform 56"/>
          <p:cNvSpPr>
            <a:spLocks/>
          </p:cNvSpPr>
          <p:nvPr/>
        </p:nvSpPr>
        <p:spPr bwMode="auto">
          <a:xfrm>
            <a:off x="5473799" y="291825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1" name="Freeform 58"/>
          <p:cNvSpPr>
            <a:spLocks/>
          </p:cNvSpPr>
          <p:nvPr/>
        </p:nvSpPr>
        <p:spPr bwMode="auto">
          <a:xfrm>
            <a:off x="6111524" y="273251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2" name="Freeform 59"/>
          <p:cNvSpPr>
            <a:spLocks/>
          </p:cNvSpPr>
          <p:nvPr/>
        </p:nvSpPr>
        <p:spPr bwMode="auto">
          <a:xfrm>
            <a:off x="5922435" y="3127804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138"/>
          <p:cNvGrpSpPr>
            <a:grpSpLocks/>
          </p:cNvGrpSpPr>
          <p:nvPr/>
        </p:nvGrpSpPr>
        <p:grpSpPr bwMode="auto">
          <a:xfrm>
            <a:off x="3601159" y="2003428"/>
            <a:ext cx="3103034" cy="3082925"/>
            <a:chOff x="2552" y="1262"/>
            <a:chExt cx="2199" cy="1942"/>
          </a:xfrm>
        </p:grpSpPr>
        <p:sp>
          <p:nvSpPr>
            <p:cNvPr id="43060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957 h 55"/>
                <a:gd name="T2" fmla="*/ 688 w 89"/>
                <a:gd name="T3" fmla="*/ 0 h 55"/>
                <a:gd name="T4" fmla="*/ 5956 w 89"/>
                <a:gd name="T5" fmla="*/ 357 h 55"/>
                <a:gd name="T6" fmla="*/ 11102 w 89"/>
                <a:gd name="T7" fmla="*/ 479 h 55"/>
                <a:gd name="T8" fmla="*/ 11102 w 89"/>
                <a:gd name="T9" fmla="*/ 572 h 55"/>
                <a:gd name="T10" fmla="*/ 11230 w 89"/>
                <a:gd name="T11" fmla="*/ 1052 h 55"/>
                <a:gd name="T12" fmla="*/ 11230 w 89"/>
                <a:gd name="T13" fmla="*/ 1174 h 55"/>
                <a:gd name="T14" fmla="*/ 11102 w 89"/>
                <a:gd name="T15" fmla="*/ 1531 h 55"/>
                <a:gd name="T16" fmla="*/ 11102 w 89"/>
                <a:gd name="T17" fmla="*/ 2103 h 55"/>
                <a:gd name="T18" fmla="*/ 11363 w 89"/>
                <a:gd name="T19" fmla="*/ 2680 h 55"/>
                <a:gd name="T20" fmla="*/ 11497 w 89"/>
                <a:gd name="T21" fmla="*/ 2920 h 55"/>
                <a:gd name="T22" fmla="*/ 11656 w 89"/>
                <a:gd name="T23" fmla="*/ 3517 h 55"/>
                <a:gd name="T24" fmla="*/ 11656 w 89"/>
                <a:gd name="T25" fmla="*/ 4451 h 55"/>
                <a:gd name="T26" fmla="*/ 11784 w 89"/>
                <a:gd name="T27" fmla="*/ 4690 h 55"/>
                <a:gd name="T28" fmla="*/ 11784 w 89"/>
                <a:gd name="T29" fmla="*/ 5023 h 55"/>
                <a:gd name="T30" fmla="*/ 11784 w 89"/>
                <a:gd name="T31" fmla="*/ 5145 h 55"/>
                <a:gd name="T32" fmla="*/ 12051 w 89"/>
                <a:gd name="T33" fmla="*/ 5957 h 55"/>
                <a:gd name="T34" fmla="*/ 12051 w 89"/>
                <a:gd name="T35" fmla="*/ 6197 h 55"/>
                <a:gd name="T36" fmla="*/ 12051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1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942 h 55"/>
                <a:gd name="T2" fmla="*/ 396 w 111"/>
                <a:gd name="T3" fmla="*/ 0 h 55"/>
                <a:gd name="T4" fmla="*/ 9789 w 111"/>
                <a:gd name="T5" fmla="*/ 356 h 55"/>
                <a:gd name="T6" fmla="*/ 10083 w 111"/>
                <a:gd name="T7" fmla="*/ 687 h 55"/>
                <a:gd name="T8" fmla="*/ 10345 w 111"/>
                <a:gd name="T9" fmla="*/ 687 h 55"/>
                <a:gd name="T10" fmla="*/ 10612 w 111"/>
                <a:gd name="T11" fmla="*/ 570 h 55"/>
                <a:gd name="T12" fmla="*/ 10746 w 111"/>
                <a:gd name="T13" fmla="*/ 687 h 55"/>
                <a:gd name="T14" fmla="*/ 10900 w 111"/>
                <a:gd name="T15" fmla="*/ 1043 h 55"/>
                <a:gd name="T16" fmla="*/ 11168 w 111"/>
                <a:gd name="T17" fmla="*/ 1043 h 55"/>
                <a:gd name="T18" fmla="*/ 11302 w 111"/>
                <a:gd name="T19" fmla="*/ 1043 h 55"/>
                <a:gd name="T20" fmla="*/ 11564 w 111"/>
                <a:gd name="T21" fmla="*/ 809 h 55"/>
                <a:gd name="T22" fmla="*/ 11857 w 111"/>
                <a:gd name="T23" fmla="*/ 809 h 55"/>
                <a:gd name="T24" fmla="*/ 12120 w 111"/>
                <a:gd name="T25" fmla="*/ 926 h 55"/>
                <a:gd name="T26" fmla="*/ 12809 w 111"/>
                <a:gd name="T27" fmla="*/ 1282 h 55"/>
                <a:gd name="T28" fmla="*/ 13205 w 111"/>
                <a:gd name="T29" fmla="*/ 1496 h 55"/>
                <a:gd name="T30" fmla="*/ 13205 w 111"/>
                <a:gd name="T31" fmla="*/ 1735 h 55"/>
                <a:gd name="T32" fmla="*/ 13467 w 111"/>
                <a:gd name="T33" fmla="*/ 1852 h 55"/>
                <a:gd name="T34" fmla="*/ 13467 w 111"/>
                <a:gd name="T35" fmla="*/ 1969 h 55"/>
                <a:gd name="T36" fmla="*/ 13339 w 111"/>
                <a:gd name="T37" fmla="*/ 2207 h 55"/>
                <a:gd name="T38" fmla="*/ 13467 w 111"/>
                <a:gd name="T39" fmla="*/ 2422 h 55"/>
                <a:gd name="T40" fmla="*/ 13601 w 111"/>
                <a:gd name="T41" fmla="*/ 2777 h 55"/>
                <a:gd name="T42" fmla="*/ 13761 w 111"/>
                <a:gd name="T43" fmla="*/ 2894 h 55"/>
                <a:gd name="T44" fmla="*/ 13761 w 111"/>
                <a:gd name="T45" fmla="*/ 3016 h 55"/>
                <a:gd name="T46" fmla="*/ 13761 w 111"/>
                <a:gd name="T47" fmla="*/ 3231 h 55"/>
                <a:gd name="T48" fmla="*/ 14023 w 111"/>
                <a:gd name="T49" fmla="*/ 3348 h 55"/>
                <a:gd name="T50" fmla="*/ 14157 w 111"/>
                <a:gd name="T51" fmla="*/ 3465 h 55"/>
                <a:gd name="T52" fmla="*/ 14023 w 111"/>
                <a:gd name="T53" fmla="*/ 3703 h 55"/>
                <a:gd name="T54" fmla="*/ 14023 w 111"/>
                <a:gd name="T55" fmla="*/ 3942 h 55"/>
                <a:gd name="T56" fmla="*/ 14290 w 111"/>
                <a:gd name="T57" fmla="*/ 4059 h 55"/>
                <a:gd name="T58" fmla="*/ 14290 w 111"/>
                <a:gd name="T59" fmla="*/ 4273 h 55"/>
                <a:gd name="T60" fmla="*/ 14157 w 111"/>
                <a:gd name="T61" fmla="*/ 4390 h 55"/>
                <a:gd name="T62" fmla="*/ 14290 w 111"/>
                <a:gd name="T63" fmla="*/ 4512 h 55"/>
                <a:gd name="T64" fmla="*/ 14424 w 111"/>
                <a:gd name="T65" fmla="*/ 4751 h 55"/>
                <a:gd name="T66" fmla="*/ 14290 w 111"/>
                <a:gd name="T67" fmla="*/ 4868 h 55"/>
                <a:gd name="T68" fmla="*/ 14424 w 111"/>
                <a:gd name="T69" fmla="*/ 5082 h 55"/>
                <a:gd name="T70" fmla="*/ 14424 w 111"/>
                <a:gd name="T71" fmla="*/ 5199 h 55"/>
                <a:gd name="T72" fmla="*/ 14553 w 111"/>
                <a:gd name="T73" fmla="*/ 5316 h 55"/>
                <a:gd name="T74" fmla="*/ 14712 w 111"/>
                <a:gd name="T75" fmla="*/ 5555 h 55"/>
                <a:gd name="T76" fmla="*/ 14846 w 111"/>
                <a:gd name="T77" fmla="*/ 5794 h 55"/>
                <a:gd name="T78" fmla="*/ 15108 w 111"/>
                <a:gd name="T79" fmla="*/ 6008 h 55"/>
                <a:gd name="T80" fmla="*/ 15108 w 111"/>
                <a:gd name="T81" fmla="*/ 6125 h 55"/>
                <a:gd name="T82" fmla="*/ 15108 w 111"/>
                <a:gd name="T83" fmla="*/ 6247 h 55"/>
                <a:gd name="T84" fmla="*/ 15108 w 111"/>
                <a:gd name="T85" fmla="*/ 6364 h 55"/>
                <a:gd name="T86" fmla="*/ 3416 w 111"/>
                <a:gd name="T87" fmla="*/ 6125 h 55"/>
                <a:gd name="T88" fmla="*/ 3544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2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3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4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5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6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7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8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69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0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1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23051 w 189"/>
                <a:gd name="T1" fmla="*/ 5813 h 184"/>
                <a:gd name="T2" fmla="*/ 21421 w 189"/>
                <a:gd name="T3" fmla="*/ 5456 h 184"/>
                <a:gd name="T4" fmla="*/ 20344 w 189"/>
                <a:gd name="T5" fmla="*/ 5691 h 184"/>
                <a:gd name="T6" fmla="*/ 19529 w 189"/>
                <a:gd name="T7" fmla="*/ 5691 h 184"/>
                <a:gd name="T8" fmla="*/ 19267 w 189"/>
                <a:gd name="T9" fmla="*/ 5691 h 184"/>
                <a:gd name="T10" fmla="*/ 18872 w 189"/>
                <a:gd name="T11" fmla="*/ 5456 h 184"/>
                <a:gd name="T12" fmla="*/ 18452 w 189"/>
                <a:gd name="T13" fmla="*/ 5930 h 184"/>
                <a:gd name="T14" fmla="*/ 18191 w 189"/>
                <a:gd name="T15" fmla="*/ 5573 h 184"/>
                <a:gd name="T16" fmla="*/ 17375 w 189"/>
                <a:gd name="T17" fmla="*/ 5456 h 184"/>
                <a:gd name="T18" fmla="*/ 16847 w 189"/>
                <a:gd name="T19" fmla="*/ 5359 h 184"/>
                <a:gd name="T20" fmla="*/ 16032 w 189"/>
                <a:gd name="T21" fmla="*/ 5120 h 184"/>
                <a:gd name="T22" fmla="*/ 15509 w 189"/>
                <a:gd name="T23" fmla="*/ 5002 h 184"/>
                <a:gd name="T24" fmla="*/ 14694 w 189"/>
                <a:gd name="T25" fmla="*/ 4763 h 184"/>
                <a:gd name="T26" fmla="*/ 14274 w 189"/>
                <a:gd name="T27" fmla="*/ 4407 h 184"/>
                <a:gd name="T28" fmla="*/ 13484 w 189"/>
                <a:gd name="T29" fmla="*/ 4192 h 184"/>
                <a:gd name="T30" fmla="*/ 7808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2 w 189"/>
                <a:gd name="T37" fmla="*/ 9409 h 184"/>
                <a:gd name="T38" fmla="*/ 3102 w 189"/>
                <a:gd name="T39" fmla="*/ 11503 h 184"/>
                <a:gd name="T40" fmla="*/ 3363 w 189"/>
                <a:gd name="T41" fmla="*/ 12099 h 184"/>
                <a:gd name="T42" fmla="*/ 5127 w 189"/>
                <a:gd name="T43" fmla="*/ 14290 h 184"/>
                <a:gd name="T44" fmla="*/ 6598 w 189"/>
                <a:gd name="T45" fmla="*/ 14529 h 184"/>
                <a:gd name="T46" fmla="*/ 7542 w 189"/>
                <a:gd name="T47" fmla="*/ 13246 h 184"/>
                <a:gd name="T48" fmla="*/ 8096 w 189"/>
                <a:gd name="T49" fmla="*/ 13123 h 184"/>
                <a:gd name="T50" fmla="*/ 9044 w 189"/>
                <a:gd name="T51" fmla="*/ 13363 h 184"/>
                <a:gd name="T52" fmla="*/ 10121 w 189"/>
                <a:gd name="T53" fmla="*/ 13841 h 184"/>
                <a:gd name="T54" fmla="*/ 10382 w 189"/>
                <a:gd name="T55" fmla="*/ 14075 h 184"/>
                <a:gd name="T56" fmla="*/ 11197 w 189"/>
                <a:gd name="T57" fmla="*/ 15007 h 184"/>
                <a:gd name="T58" fmla="*/ 12669 w 189"/>
                <a:gd name="T59" fmla="*/ 17316 h 184"/>
                <a:gd name="T60" fmla="*/ 13484 w 189"/>
                <a:gd name="T61" fmla="*/ 18009 h 184"/>
                <a:gd name="T62" fmla="*/ 13745 w 189"/>
                <a:gd name="T63" fmla="*/ 19175 h 184"/>
                <a:gd name="T64" fmla="*/ 14955 w 189"/>
                <a:gd name="T65" fmla="*/ 20459 h 184"/>
                <a:gd name="T66" fmla="*/ 16981 w 189"/>
                <a:gd name="T67" fmla="*/ 21030 h 184"/>
                <a:gd name="T68" fmla="*/ 18191 w 189"/>
                <a:gd name="T69" fmla="*/ 21152 h 184"/>
                <a:gd name="T70" fmla="*/ 18057 w 189"/>
                <a:gd name="T71" fmla="*/ 20913 h 184"/>
                <a:gd name="T72" fmla="*/ 17662 w 189"/>
                <a:gd name="T73" fmla="*/ 18838 h 184"/>
                <a:gd name="T74" fmla="*/ 17534 w 189"/>
                <a:gd name="T75" fmla="*/ 18604 h 184"/>
                <a:gd name="T76" fmla="*/ 17929 w 189"/>
                <a:gd name="T77" fmla="*/ 17794 h 184"/>
                <a:gd name="T78" fmla="*/ 18057 w 189"/>
                <a:gd name="T79" fmla="*/ 17555 h 184"/>
                <a:gd name="T80" fmla="*/ 18452 w 189"/>
                <a:gd name="T81" fmla="*/ 16862 h 184"/>
                <a:gd name="T82" fmla="*/ 18744 w 189"/>
                <a:gd name="T83" fmla="*/ 16862 h 184"/>
                <a:gd name="T84" fmla="*/ 19006 w 189"/>
                <a:gd name="T85" fmla="*/ 16506 h 184"/>
                <a:gd name="T86" fmla="*/ 19267 w 189"/>
                <a:gd name="T87" fmla="*/ 16506 h 184"/>
                <a:gd name="T88" fmla="*/ 19821 w 189"/>
                <a:gd name="T89" fmla="*/ 16266 h 184"/>
                <a:gd name="T90" fmla="*/ 20082 w 189"/>
                <a:gd name="T91" fmla="*/ 15817 h 184"/>
                <a:gd name="T92" fmla="*/ 20216 w 189"/>
                <a:gd name="T93" fmla="*/ 16052 h 184"/>
                <a:gd name="T94" fmla="*/ 22236 w 189"/>
                <a:gd name="T95" fmla="*/ 15100 h 184"/>
                <a:gd name="T96" fmla="*/ 22631 w 189"/>
                <a:gd name="T97" fmla="*/ 14075 h 184"/>
                <a:gd name="T98" fmla="*/ 23051 w 189"/>
                <a:gd name="T99" fmla="*/ 13958 h 184"/>
                <a:gd name="T100" fmla="*/ 24394 w 189"/>
                <a:gd name="T101" fmla="*/ 13841 h 184"/>
                <a:gd name="T102" fmla="*/ 24789 w 189"/>
                <a:gd name="T103" fmla="*/ 13602 h 184"/>
                <a:gd name="T104" fmla="*/ 24917 w 189"/>
                <a:gd name="T105" fmla="*/ 13246 h 184"/>
                <a:gd name="T106" fmla="*/ 25076 w 189"/>
                <a:gd name="T107" fmla="*/ 12313 h 184"/>
                <a:gd name="T108" fmla="*/ 25338 w 189"/>
                <a:gd name="T109" fmla="*/ 11742 h 184"/>
                <a:gd name="T110" fmla="*/ 25209 w 189"/>
                <a:gd name="T111" fmla="*/ 10576 h 184"/>
                <a:gd name="T112" fmla="*/ 24917 w 189"/>
                <a:gd name="T113" fmla="*/ 10220 h 184"/>
                <a:gd name="T114" fmla="*/ 24789 w 189"/>
                <a:gd name="T115" fmla="*/ 9527 h 184"/>
                <a:gd name="T116" fmla="*/ 24261 w 189"/>
                <a:gd name="T117" fmla="*/ 6169 h 184"/>
                <a:gd name="T118" fmla="*/ 23446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2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3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3078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3079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3075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6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77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3034" name="Freeform 62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5" name="Freeform 63"/>
          <p:cNvSpPr>
            <a:spLocks/>
          </p:cNvSpPr>
          <p:nvPr/>
        </p:nvSpPr>
        <p:spPr bwMode="auto">
          <a:xfrm>
            <a:off x="6588478" y="301826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6" name="Freeform 64"/>
          <p:cNvSpPr>
            <a:spLocks/>
          </p:cNvSpPr>
          <p:nvPr/>
        </p:nvSpPr>
        <p:spPr bwMode="auto">
          <a:xfrm>
            <a:off x="6616855" y="2802367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7" name="Freeform 65"/>
          <p:cNvSpPr>
            <a:spLocks/>
          </p:cNvSpPr>
          <p:nvPr/>
        </p:nvSpPr>
        <p:spPr bwMode="auto">
          <a:xfrm>
            <a:off x="6739512" y="265472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8" name="Freeform 66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39" name="Freeform 67"/>
          <p:cNvSpPr>
            <a:spLocks/>
          </p:cNvSpPr>
          <p:nvPr/>
        </p:nvSpPr>
        <p:spPr bwMode="auto">
          <a:xfrm>
            <a:off x="6885026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40" name="Freeform 68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3041" name="Freeform 69"/>
          <p:cNvSpPr>
            <a:spLocks/>
          </p:cNvSpPr>
          <p:nvPr/>
        </p:nvSpPr>
        <p:spPr bwMode="auto">
          <a:xfrm>
            <a:off x="6841097" y="1887542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70"/>
          <p:cNvGrpSpPr>
            <a:grpSpLocks/>
          </p:cNvGrpSpPr>
          <p:nvPr/>
        </p:nvGrpSpPr>
        <p:grpSpPr bwMode="auto">
          <a:xfrm>
            <a:off x="2875845" y="4635929"/>
            <a:ext cx="859367" cy="588963"/>
            <a:chOff x="1991" y="3321"/>
            <a:chExt cx="361" cy="231"/>
          </a:xfrm>
        </p:grpSpPr>
        <p:sp>
          <p:nvSpPr>
            <p:cNvPr id="43052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3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4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5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6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7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8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3059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3043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1999</a:t>
            </a:r>
          </a:p>
        </p:txBody>
      </p:sp>
      <p:sp>
        <p:nvSpPr>
          <p:cNvPr id="43044" name="Text Box 148"/>
          <p:cNvSpPr txBox="1">
            <a:spLocks noChangeArrowheads="1"/>
          </p:cNvSpPr>
          <p:nvPr/>
        </p:nvSpPr>
        <p:spPr bwMode="auto">
          <a:xfrm>
            <a:off x="2119489" y="120057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3045" name="Text Box 167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4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5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6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7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8"/>
          <p:cNvSpPr>
            <a:spLocks noChangeArrowheads="1"/>
          </p:cNvSpPr>
          <p:nvPr/>
        </p:nvSpPr>
        <p:spPr bwMode="auto">
          <a:xfrm>
            <a:off x="395111" y="5892800"/>
            <a:ext cx="50150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reeform 5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35" name="Freeform 6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36" name="Freeform 9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37" name="Freeform 12"/>
          <p:cNvSpPr>
            <a:spLocks/>
          </p:cNvSpPr>
          <p:nvPr/>
        </p:nvSpPr>
        <p:spPr bwMode="auto">
          <a:xfrm>
            <a:off x="4975578" y="228322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38" name="Freeform 18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39" name="Freeform 21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0" name="Freeform 22"/>
          <p:cNvSpPr>
            <a:spLocks/>
          </p:cNvSpPr>
          <p:nvPr/>
        </p:nvSpPr>
        <p:spPr bwMode="auto">
          <a:xfrm>
            <a:off x="3325989" y="245308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1" name="Freeform 23"/>
          <p:cNvSpPr>
            <a:spLocks/>
          </p:cNvSpPr>
          <p:nvPr/>
        </p:nvSpPr>
        <p:spPr bwMode="auto">
          <a:xfrm>
            <a:off x="3436060" y="300395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2" name="Freeform 24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3" name="Freeform 26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4" name="Freeform 27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5" name="Freeform 44"/>
          <p:cNvSpPr>
            <a:spLocks/>
          </p:cNvSpPr>
          <p:nvPr/>
        </p:nvSpPr>
        <p:spPr bwMode="auto">
          <a:xfrm>
            <a:off x="2957697" y="279440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6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7" name="Freeform 47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8" name="Freeform 48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49" name="Freeform 49"/>
          <p:cNvSpPr>
            <a:spLocks/>
          </p:cNvSpPr>
          <p:nvPr/>
        </p:nvSpPr>
        <p:spPr bwMode="auto">
          <a:xfrm>
            <a:off x="2452516" y="266263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0" name="Freeform 50"/>
          <p:cNvSpPr>
            <a:spLocks/>
          </p:cNvSpPr>
          <p:nvPr/>
        </p:nvSpPr>
        <p:spPr bwMode="auto">
          <a:xfrm>
            <a:off x="2777267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1" name="Freeform 51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2" name="Freeform 60"/>
          <p:cNvSpPr>
            <a:spLocks/>
          </p:cNvSpPr>
          <p:nvPr/>
        </p:nvSpPr>
        <p:spPr bwMode="auto">
          <a:xfrm>
            <a:off x="5923845" y="312777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139"/>
          <p:cNvGrpSpPr>
            <a:grpSpLocks/>
          </p:cNvGrpSpPr>
          <p:nvPr/>
        </p:nvGrpSpPr>
        <p:grpSpPr bwMode="auto">
          <a:xfrm>
            <a:off x="1027293" y="2035179"/>
            <a:ext cx="5678311" cy="3241675"/>
            <a:chOff x="720" y="1282"/>
            <a:chExt cx="4024" cy="2042"/>
          </a:xfrm>
        </p:grpSpPr>
        <p:sp>
          <p:nvSpPr>
            <p:cNvPr id="44080" name="Freeform 7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3942 h 55"/>
                <a:gd name="T2" fmla="*/ 395 w 111"/>
                <a:gd name="T3" fmla="*/ 0 h 55"/>
                <a:gd name="T4" fmla="*/ 9757 w 111"/>
                <a:gd name="T5" fmla="*/ 356 h 55"/>
                <a:gd name="T6" fmla="*/ 10019 w 111"/>
                <a:gd name="T7" fmla="*/ 687 h 55"/>
                <a:gd name="T8" fmla="*/ 10286 w 111"/>
                <a:gd name="T9" fmla="*/ 687 h 55"/>
                <a:gd name="T10" fmla="*/ 10573 w 111"/>
                <a:gd name="T11" fmla="*/ 570 h 55"/>
                <a:gd name="T12" fmla="*/ 10707 w 111"/>
                <a:gd name="T13" fmla="*/ 687 h 55"/>
                <a:gd name="T14" fmla="*/ 10840 w 111"/>
                <a:gd name="T15" fmla="*/ 1043 h 55"/>
                <a:gd name="T16" fmla="*/ 11102 w 111"/>
                <a:gd name="T17" fmla="*/ 1043 h 55"/>
                <a:gd name="T18" fmla="*/ 11236 w 111"/>
                <a:gd name="T19" fmla="*/ 1043 h 55"/>
                <a:gd name="T20" fmla="*/ 11498 w 111"/>
                <a:gd name="T21" fmla="*/ 809 h 55"/>
                <a:gd name="T22" fmla="*/ 11785 w 111"/>
                <a:gd name="T23" fmla="*/ 809 h 55"/>
                <a:gd name="T24" fmla="*/ 12052 w 111"/>
                <a:gd name="T25" fmla="*/ 926 h 55"/>
                <a:gd name="T26" fmla="*/ 12735 w 111"/>
                <a:gd name="T27" fmla="*/ 1282 h 55"/>
                <a:gd name="T28" fmla="*/ 13131 w 111"/>
                <a:gd name="T29" fmla="*/ 1496 h 55"/>
                <a:gd name="T30" fmla="*/ 13131 w 111"/>
                <a:gd name="T31" fmla="*/ 1735 h 55"/>
                <a:gd name="T32" fmla="*/ 13398 w 111"/>
                <a:gd name="T33" fmla="*/ 1852 h 55"/>
                <a:gd name="T34" fmla="*/ 13398 w 111"/>
                <a:gd name="T35" fmla="*/ 1969 h 55"/>
                <a:gd name="T36" fmla="*/ 13264 w 111"/>
                <a:gd name="T37" fmla="*/ 2207 h 55"/>
                <a:gd name="T38" fmla="*/ 13398 w 111"/>
                <a:gd name="T39" fmla="*/ 2422 h 55"/>
                <a:gd name="T40" fmla="*/ 13552 w 111"/>
                <a:gd name="T41" fmla="*/ 2777 h 55"/>
                <a:gd name="T42" fmla="*/ 13685 w 111"/>
                <a:gd name="T43" fmla="*/ 2894 h 55"/>
                <a:gd name="T44" fmla="*/ 13685 w 111"/>
                <a:gd name="T45" fmla="*/ 3016 h 55"/>
                <a:gd name="T46" fmla="*/ 13685 w 111"/>
                <a:gd name="T47" fmla="*/ 3231 h 55"/>
                <a:gd name="T48" fmla="*/ 13947 w 111"/>
                <a:gd name="T49" fmla="*/ 3348 h 55"/>
                <a:gd name="T50" fmla="*/ 14081 w 111"/>
                <a:gd name="T51" fmla="*/ 3465 h 55"/>
                <a:gd name="T52" fmla="*/ 13947 w 111"/>
                <a:gd name="T53" fmla="*/ 3703 h 55"/>
                <a:gd name="T54" fmla="*/ 13947 w 111"/>
                <a:gd name="T55" fmla="*/ 3942 h 55"/>
                <a:gd name="T56" fmla="*/ 14214 w 111"/>
                <a:gd name="T57" fmla="*/ 4059 h 55"/>
                <a:gd name="T58" fmla="*/ 14214 w 111"/>
                <a:gd name="T59" fmla="*/ 4273 h 55"/>
                <a:gd name="T60" fmla="*/ 14081 w 111"/>
                <a:gd name="T61" fmla="*/ 4390 h 55"/>
                <a:gd name="T62" fmla="*/ 14214 w 111"/>
                <a:gd name="T63" fmla="*/ 4512 h 55"/>
                <a:gd name="T64" fmla="*/ 14348 w 111"/>
                <a:gd name="T65" fmla="*/ 4751 h 55"/>
                <a:gd name="T66" fmla="*/ 14214 w 111"/>
                <a:gd name="T67" fmla="*/ 4868 h 55"/>
                <a:gd name="T68" fmla="*/ 14348 w 111"/>
                <a:gd name="T69" fmla="*/ 5082 h 55"/>
                <a:gd name="T70" fmla="*/ 14348 w 111"/>
                <a:gd name="T71" fmla="*/ 5199 h 55"/>
                <a:gd name="T72" fmla="*/ 14476 w 111"/>
                <a:gd name="T73" fmla="*/ 5316 h 55"/>
                <a:gd name="T74" fmla="*/ 14635 w 111"/>
                <a:gd name="T75" fmla="*/ 5555 h 55"/>
                <a:gd name="T76" fmla="*/ 14769 w 111"/>
                <a:gd name="T77" fmla="*/ 5794 h 55"/>
                <a:gd name="T78" fmla="*/ 15031 w 111"/>
                <a:gd name="T79" fmla="*/ 6008 h 55"/>
                <a:gd name="T80" fmla="*/ 15031 w 111"/>
                <a:gd name="T81" fmla="*/ 6125 h 55"/>
                <a:gd name="T82" fmla="*/ 15031 w 111"/>
                <a:gd name="T83" fmla="*/ 6247 h 55"/>
                <a:gd name="T84" fmla="*/ 15031 w 111"/>
                <a:gd name="T85" fmla="*/ 6364 h 55"/>
                <a:gd name="T86" fmla="*/ 3374 w 111"/>
                <a:gd name="T87" fmla="*/ 6125 h 55"/>
                <a:gd name="T88" fmla="*/ 3533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1" name="Freeform 8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2" name="Freeform 10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3" name="Freeform 11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4" name="Freeform 13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5" name="Freeform 14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6" name="Freeform 15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355 h 83"/>
                <a:gd name="T2" fmla="*/ 134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5 w 52"/>
                <a:gd name="T9" fmla="*/ 9453 h 83"/>
                <a:gd name="T10" fmla="*/ 555 w 52"/>
                <a:gd name="T11" fmla="*/ 9453 h 83"/>
                <a:gd name="T12" fmla="*/ 688 w 52"/>
                <a:gd name="T13" fmla="*/ 9336 h 83"/>
                <a:gd name="T14" fmla="*/ 950 w 52"/>
                <a:gd name="T15" fmla="*/ 9453 h 83"/>
                <a:gd name="T16" fmla="*/ 1083 w 52"/>
                <a:gd name="T17" fmla="*/ 9336 h 83"/>
                <a:gd name="T18" fmla="*/ 1083 w 52"/>
                <a:gd name="T19" fmla="*/ 8883 h 83"/>
                <a:gd name="T20" fmla="*/ 1212 w 52"/>
                <a:gd name="T21" fmla="*/ 8649 h 83"/>
                <a:gd name="T22" fmla="*/ 1345 w 52"/>
                <a:gd name="T23" fmla="*/ 8883 h 83"/>
                <a:gd name="T24" fmla="*/ 1345 w 52"/>
                <a:gd name="T25" fmla="*/ 9005 h 83"/>
                <a:gd name="T26" fmla="*/ 1479 w 52"/>
                <a:gd name="T27" fmla="*/ 9214 h 83"/>
                <a:gd name="T28" fmla="*/ 1766 w 52"/>
                <a:gd name="T29" fmla="*/ 9569 h 83"/>
                <a:gd name="T30" fmla="*/ 1900 w 52"/>
                <a:gd name="T31" fmla="*/ 9569 h 83"/>
                <a:gd name="T32" fmla="*/ 2028 w 52"/>
                <a:gd name="T33" fmla="*/ 9569 h 83"/>
                <a:gd name="T34" fmla="*/ 2295 w 52"/>
                <a:gd name="T35" fmla="*/ 9336 h 83"/>
                <a:gd name="T36" fmla="*/ 2295 w 52"/>
                <a:gd name="T37" fmla="*/ 9336 h 83"/>
                <a:gd name="T38" fmla="*/ 2424 w 52"/>
                <a:gd name="T39" fmla="*/ 9214 h 83"/>
                <a:gd name="T40" fmla="*/ 2424 w 52"/>
                <a:gd name="T41" fmla="*/ 9214 h 83"/>
                <a:gd name="T42" fmla="*/ 2424 w 52"/>
                <a:gd name="T43" fmla="*/ 9122 h 83"/>
                <a:gd name="T44" fmla="*/ 2295 w 52"/>
                <a:gd name="T45" fmla="*/ 9122 h 83"/>
                <a:gd name="T46" fmla="*/ 2295 w 52"/>
                <a:gd name="T47" fmla="*/ 9005 h 83"/>
                <a:gd name="T48" fmla="*/ 2424 w 52"/>
                <a:gd name="T49" fmla="*/ 8883 h 83"/>
                <a:gd name="T50" fmla="*/ 2424 w 52"/>
                <a:gd name="T51" fmla="*/ 8766 h 83"/>
                <a:gd name="T52" fmla="*/ 2162 w 52"/>
                <a:gd name="T53" fmla="*/ 8649 h 83"/>
                <a:gd name="T54" fmla="*/ 2162 w 52"/>
                <a:gd name="T55" fmla="*/ 8649 h 83"/>
                <a:gd name="T56" fmla="*/ 2028 w 52"/>
                <a:gd name="T57" fmla="*/ 8649 h 83"/>
                <a:gd name="T58" fmla="*/ 1900 w 52"/>
                <a:gd name="T59" fmla="*/ 8411 h 83"/>
                <a:gd name="T60" fmla="*/ 1900 w 52"/>
                <a:gd name="T61" fmla="*/ 8294 h 83"/>
                <a:gd name="T62" fmla="*/ 1900 w 52"/>
                <a:gd name="T63" fmla="*/ 8197 h 83"/>
                <a:gd name="T64" fmla="*/ 1900 w 52"/>
                <a:gd name="T65" fmla="*/ 8197 h 83"/>
                <a:gd name="T66" fmla="*/ 1900 w 52"/>
                <a:gd name="T67" fmla="*/ 8080 h 83"/>
                <a:gd name="T68" fmla="*/ 7040 w 52"/>
                <a:gd name="T69" fmla="*/ 7603 h 83"/>
                <a:gd name="T70" fmla="*/ 7040 w 52"/>
                <a:gd name="T71" fmla="*/ 7486 h 83"/>
                <a:gd name="T72" fmla="*/ 6778 w 52"/>
                <a:gd name="T73" fmla="*/ 7272 h 83"/>
                <a:gd name="T74" fmla="*/ 6778 w 52"/>
                <a:gd name="T75" fmla="*/ 6683 h 83"/>
                <a:gd name="T76" fmla="*/ 6485 w 52"/>
                <a:gd name="T77" fmla="*/ 6347 h 83"/>
                <a:gd name="T78" fmla="*/ 6485 w 52"/>
                <a:gd name="T79" fmla="*/ 5992 h 83"/>
                <a:gd name="T80" fmla="*/ 6644 w 52"/>
                <a:gd name="T81" fmla="*/ 5758 h 83"/>
                <a:gd name="T82" fmla="*/ 6644 w 52"/>
                <a:gd name="T83" fmla="*/ 5427 h 83"/>
                <a:gd name="T84" fmla="*/ 6778 w 52"/>
                <a:gd name="T85" fmla="*/ 5189 h 83"/>
                <a:gd name="T86" fmla="*/ 6906 w 52"/>
                <a:gd name="T87" fmla="*/ 5189 h 83"/>
                <a:gd name="T88" fmla="*/ 6644 w 52"/>
                <a:gd name="T89" fmla="*/ 5072 h 83"/>
                <a:gd name="T90" fmla="*/ 6778 w 52"/>
                <a:gd name="T91" fmla="*/ 4833 h 83"/>
                <a:gd name="T92" fmla="*/ 6644 w 52"/>
                <a:gd name="T93" fmla="*/ 4736 h 83"/>
                <a:gd name="T94" fmla="*/ 6485 w 52"/>
                <a:gd name="T95" fmla="*/ 4619 h 83"/>
                <a:gd name="T96" fmla="*/ 6352 w 52"/>
                <a:gd name="T97" fmla="*/ 4502 h 83"/>
                <a:gd name="T98" fmla="*/ 6223 w 52"/>
                <a:gd name="T99" fmla="*/ 4264 h 83"/>
                <a:gd name="T100" fmla="*/ 6090 w 52"/>
                <a:gd name="T101" fmla="*/ 4147 h 83"/>
                <a:gd name="T102" fmla="*/ 4878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7" name="Freeform 16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8" name="Freeform 17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89" name="Freeform 19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0" name="Freeform 20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356 h 62"/>
                <a:gd name="T2" fmla="*/ 8192 w 67"/>
                <a:gd name="T3" fmla="*/ 0 h 62"/>
                <a:gd name="T4" fmla="*/ 8192 w 67"/>
                <a:gd name="T5" fmla="*/ 117 h 62"/>
                <a:gd name="T6" fmla="*/ 8326 w 67"/>
                <a:gd name="T7" fmla="*/ 239 h 62"/>
                <a:gd name="T8" fmla="*/ 8460 w 67"/>
                <a:gd name="T9" fmla="*/ 356 h 62"/>
                <a:gd name="T10" fmla="*/ 8326 w 67"/>
                <a:gd name="T11" fmla="*/ 570 h 62"/>
                <a:gd name="T12" fmla="*/ 8192 w 67"/>
                <a:gd name="T13" fmla="*/ 687 h 62"/>
                <a:gd name="T14" fmla="*/ 7930 w 67"/>
                <a:gd name="T15" fmla="*/ 925 h 62"/>
                <a:gd name="T16" fmla="*/ 7930 w 67"/>
                <a:gd name="T17" fmla="*/ 1042 h 62"/>
                <a:gd name="T18" fmla="*/ 9145 w 67"/>
                <a:gd name="T19" fmla="*/ 1042 h 62"/>
                <a:gd name="T20" fmla="*/ 9145 w 67"/>
                <a:gd name="T21" fmla="*/ 1042 h 62"/>
                <a:gd name="T22" fmla="*/ 9145 w 67"/>
                <a:gd name="T23" fmla="*/ 1164 h 62"/>
                <a:gd name="T24" fmla="*/ 9016 w 67"/>
                <a:gd name="T25" fmla="*/ 1378 h 62"/>
                <a:gd name="T26" fmla="*/ 8882 w 67"/>
                <a:gd name="T27" fmla="*/ 1495 h 62"/>
                <a:gd name="T28" fmla="*/ 8749 w 67"/>
                <a:gd name="T29" fmla="*/ 1968 h 62"/>
                <a:gd name="T30" fmla="*/ 8460 w 67"/>
                <a:gd name="T31" fmla="*/ 2207 h 62"/>
                <a:gd name="T32" fmla="*/ 8460 w 67"/>
                <a:gd name="T33" fmla="*/ 2538 h 62"/>
                <a:gd name="T34" fmla="*/ 8460 w 67"/>
                <a:gd name="T35" fmla="*/ 2893 h 62"/>
                <a:gd name="T36" fmla="*/ 8460 w 67"/>
                <a:gd name="T37" fmla="*/ 2893 h 62"/>
                <a:gd name="T38" fmla="*/ 8192 w 67"/>
                <a:gd name="T39" fmla="*/ 3015 h 62"/>
                <a:gd name="T40" fmla="*/ 8192 w 67"/>
                <a:gd name="T41" fmla="*/ 3132 h 62"/>
                <a:gd name="T42" fmla="*/ 7796 w 67"/>
                <a:gd name="T43" fmla="*/ 3346 h 62"/>
                <a:gd name="T44" fmla="*/ 7796 w 67"/>
                <a:gd name="T45" fmla="*/ 3702 h 62"/>
                <a:gd name="T46" fmla="*/ 7796 w 67"/>
                <a:gd name="T47" fmla="*/ 4033 h 62"/>
                <a:gd name="T48" fmla="*/ 7636 w 67"/>
                <a:gd name="T49" fmla="*/ 4150 h 62"/>
                <a:gd name="T50" fmla="*/ 7369 w 67"/>
                <a:gd name="T51" fmla="*/ 4389 h 62"/>
                <a:gd name="T52" fmla="*/ 7106 w 67"/>
                <a:gd name="T53" fmla="*/ 4627 h 62"/>
                <a:gd name="T54" fmla="*/ 6972 w 67"/>
                <a:gd name="T55" fmla="*/ 4744 h 62"/>
                <a:gd name="T56" fmla="*/ 6972 w 67"/>
                <a:gd name="T57" fmla="*/ 4959 h 62"/>
                <a:gd name="T58" fmla="*/ 6812 w 67"/>
                <a:gd name="T59" fmla="*/ 5197 h 62"/>
                <a:gd name="T60" fmla="*/ 6812 w 67"/>
                <a:gd name="T61" fmla="*/ 5314 h 62"/>
                <a:gd name="T62" fmla="*/ 6684 w 67"/>
                <a:gd name="T63" fmla="*/ 5670 h 62"/>
                <a:gd name="T64" fmla="*/ 6550 w 67"/>
                <a:gd name="T65" fmla="*/ 5884 h 62"/>
                <a:gd name="T66" fmla="*/ 6684 w 67"/>
                <a:gd name="T67" fmla="*/ 6240 h 62"/>
                <a:gd name="T68" fmla="*/ 6812 w 67"/>
                <a:gd name="T69" fmla="*/ 6357 h 62"/>
                <a:gd name="T70" fmla="*/ 6812 w 67"/>
                <a:gd name="T71" fmla="*/ 6595 h 62"/>
                <a:gd name="T72" fmla="*/ 6812 w 67"/>
                <a:gd name="T73" fmla="*/ 6595 h 62"/>
                <a:gd name="T74" fmla="*/ 6812 w 67"/>
                <a:gd name="T75" fmla="*/ 6712 h 62"/>
                <a:gd name="T76" fmla="*/ 6812 w 67"/>
                <a:gd name="T77" fmla="*/ 6712 h 62"/>
                <a:gd name="T78" fmla="*/ 6684 w 67"/>
                <a:gd name="T79" fmla="*/ 6927 h 62"/>
                <a:gd name="T80" fmla="*/ 6812 w 67"/>
                <a:gd name="T81" fmla="*/ 7048 h 62"/>
                <a:gd name="T82" fmla="*/ 1086 w 67"/>
                <a:gd name="T83" fmla="*/ 7165 h 62"/>
                <a:gd name="T84" fmla="*/ 1086 w 67"/>
                <a:gd name="T85" fmla="*/ 6123 h 62"/>
                <a:gd name="T86" fmla="*/ 824 w 67"/>
                <a:gd name="T87" fmla="*/ 6001 h 62"/>
                <a:gd name="T88" fmla="*/ 556 w 67"/>
                <a:gd name="T89" fmla="*/ 6123 h 62"/>
                <a:gd name="T90" fmla="*/ 556 w 67"/>
                <a:gd name="T91" fmla="*/ 6123 h 62"/>
                <a:gd name="T92" fmla="*/ 263 w 67"/>
                <a:gd name="T93" fmla="*/ 5884 h 62"/>
                <a:gd name="T94" fmla="*/ 263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1" name="Freeform 25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28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44104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3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3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6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5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6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7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8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9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0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1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2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3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3 w 4"/>
                  <a:gd name="T1" fmla="*/ 125 h 2"/>
                  <a:gd name="T2" fmla="*/ 313 w 4"/>
                  <a:gd name="T3" fmla="*/ 0 h 2"/>
                  <a:gd name="T4" fmla="*/ 427 w 4"/>
                  <a:gd name="T5" fmla="*/ 0 h 2"/>
                  <a:gd name="T6" fmla="*/ 427 w 4"/>
                  <a:gd name="T7" fmla="*/ 125 h 2"/>
                  <a:gd name="T8" fmla="*/ 114 w 4"/>
                  <a:gd name="T9" fmla="*/ 250 h 2"/>
                  <a:gd name="T10" fmla="*/ 313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4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5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6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7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18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3 w 4"/>
                  <a:gd name="T11" fmla="*/ 0 h 2"/>
                  <a:gd name="T12" fmla="*/ 313 w 4"/>
                  <a:gd name="T13" fmla="*/ 0 h 2"/>
                  <a:gd name="T14" fmla="*/ 313 w 4"/>
                  <a:gd name="T15" fmla="*/ 0 h 2"/>
                  <a:gd name="T16" fmla="*/ 313 w 4"/>
                  <a:gd name="T17" fmla="*/ 125 h 2"/>
                  <a:gd name="T18" fmla="*/ 427 w 4"/>
                  <a:gd name="T19" fmla="*/ 125 h 2"/>
                  <a:gd name="T20" fmla="*/ 427 w 4"/>
                  <a:gd name="T21" fmla="*/ 125 h 2"/>
                  <a:gd name="T22" fmla="*/ 427 w 4"/>
                  <a:gd name="T23" fmla="*/ 125 h 2"/>
                  <a:gd name="T24" fmla="*/ 427 w 4"/>
                  <a:gd name="T25" fmla="*/ 125 h 2"/>
                  <a:gd name="T26" fmla="*/ 427 w 4"/>
                  <a:gd name="T27" fmla="*/ 125 h 2"/>
                  <a:gd name="T28" fmla="*/ 427 w 4"/>
                  <a:gd name="T29" fmla="*/ 125 h 2"/>
                  <a:gd name="T30" fmla="*/ 427 w 4"/>
                  <a:gd name="T31" fmla="*/ 125 h 2"/>
                  <a:gd name="T32" fmla="*/ 427 w 4"/>
                  <a:gd name="T33" fmla="*/ 250 h 2"/>
                  <a:gd name="T34" fmla="*/ 427 w 4"/>
                  <a:gd name="T35" fmla="*/ 250 h 2"/>
                  <a:gd name="T36" fmla="*/ 427 w 4"/>
                  <a:gd name="T37" fmla="*/ 250 h 2"/>
                  <a:gd name="T38" fmla="*/ 427 w 4"/>
                  <a:gd name="T39" fmla="*/ 250 h 2"/>
                  <a:gd name="T40" fmla="*/ 313 w 4"/>
                  <a:gd name="T41" fmla="*/ 125 h 2"/>
                  <a:gd name="T42" fmla="*/ 313 w 4"/>
                  <a:gd name="T43" fmla="*/ 125 h 2"/>
                  <a:gd name="T44" fmla="*/ 313 w 4"/>
                  <a:gd name="T45" fmla="*/ 250 h 2"/>
                  <a:gd name="T46" fmla="*/ 313 w 4"/>
                  <a:gd name="T47" fmla="*/ 250 h 2"/>
                  <a:gd name="T48" fmla="*/ 313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4093" name="Freeform 46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4" name="Freeform 52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5" name="Freeform 53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4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44102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4103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4097" name="Freeform 57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4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8" name="Freeform 58"/>
            <p:cNvSpPr>
              <a:spLocks/>
            </p:cNvSpPr>
            <p:nvPr/>
          </p:nvSpPr>
          <p:spPr bwMode="auto">
            <a:xfrm>
              <a:off x="3657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99" name="Freeform 59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100" name="Freeform 61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5525 w 69"/>
                <a:gd name="T1" fmla="*/ 6114 h 53"/>
                <a:gd name="T2" fmla="*/ 5130 w 69"/>
                <a:gd name="T3" fmla="*/ 5997 h 53"/>
                <a:gd name="T4" fmla="*/ 5002 w 69"/>
                <a:gd name="T5" fmla="*/ 5545 h 53"/>
                <a:gd name="T6" fmla="*/ 4448 w 69"/>
                <a:gd name="T7" fmla="*/ 5072 h 53"/>
                <a:gd name="T8" fmla="*/ 4186 w 69"/>
                <a:gd name="T9" fmla="*/ 4503 h 53"/>
                <a:gd name="T10" fmla="*/ 3920 w 69"/>
                <a:gd name="T11" fmla="*/ 4264 h 53"/>
                <a:gd name="T12" fmla="*/ 3371 w 69"/>
                <a:gd name="T13" fmla="*/ 3933 h 53"/>
                <a:gd name="T14" fmla="*/ 3104 w 69"/>
                <a:gd name="T15" fmla="*/ 3695 h 53"/>
                <a:gd name="T16" fmla="*/ 2976 w 69"/>
                <a:gd name="T17" fmla="*/ 3461 h 53"/>
                <a:gd name="T18" fmla="*/ 2027 w 69"/>
                <a:gd name="T19" fmla="*/ 2892 h 53"/>
                <a:gd name="T20" fmla="*/ 1765 w 69"/>
                <a:gd name="T21" fmla="*/ 2653 h 53"/>
                <a:gd name="T22" fmla="*/ 1344 w 69"/>
                <a:gd name="T23" fmla="*/ 2181 h 53"/>
                <a:gd name="T24" fmla="*/ 1077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5 w 69"/>
                <a:gd name="T31" fmla="*/ 925 h 53"/>
                <a:gd name="T32" fmla="*/ 395 w 69"/>
                <a:gd name="T33" fmla="*/ 808 h 53"/>
                <a:gd name="T34" fmla="*/ 1077 w 69"/>
                <a:gd name="T35" fmla="*/ 570 h 53"/>
                <a:gd name="T36" fmla="*/ 1631 w 69"/>
                <a:gd name="T37" fmla="*/ 355 h 53"/>
                <a:gd name="T38" fmla="*/ 1765 w 69"/>
                <a:gd name="T39" fmla="*/ 239 h 53"/>
                <a:gd name="T40" fmla="*/ 4186 w 69"/>
                <a:gd name="T41" fmla="*/ 117 h 53"/>
                <a:gd name="T42" fmla="*/ 4186 w 69"/>
                <a:gd name="T43" fmla="*/ 239 h 53"/>
                <a:gd name="T44" fmla="*/ 4735 w 69"/>
                <a:gd name="T45" fmla="*/ 448 h 53"/>
                <a:gd name="T46" fmla="*/ 6895 w 69"/>
                <a:gd name="T47" fmla="*/ 448 h 53"/>
                <a:gd name="T48" fmla="*/ 9189 w 69"/>
                <a:gd name="T49" fmla="*/ 1967 h 53"/>
                <a:gd name="T50" fmla="*/ 8922 w 69"/>
                <a:gd name="T51" fmla="*/ 2181 h 53"/>
                <a:gd name="T52" fmla="*/ 8501 w 69"/>
                <a:gd name="T53" fmla="*/ 2775 h 53"/>
                <a:gd name="T54" fmla="*/ 8368 w 69"/>
                <a:gd name="T55" fmla="*/ 3223 h 53"/>
                <a:gd name="T56" fmla="*/ 8368 w 69"/>
                <a:gd name="T57" fmla="*/ 3461 h 53"/>
                <a:gd name="T58" fmla="*/ 8106 w 69"/>
                <a:gd name="T59" fmla="*/ 3578 h 53"/>
                <a:gd name="T60" fmla="*/ 7978 w 69"/>
                <a:gd name="T61" fmla="*/ 3816 h 53"/>
                <a:gd name="T62" fmla="*/ 7685 w 69"/>
                <a:gd name="T63" fmla="*/ 4031 h 53"/>
                <a:gd name="T64" fmla="*/ 7157 w 69"/>
                <a:gd name="T65" fmla="*/ 4503 h 53"/>
                <a:gd name="T66" fmla="*/ 6767 w 69"/>
                <a:gd name="T67" fmla="*/ 4741 h 53"/>
                <a:gd name="T68" fmla="*/ 6608 w 69"/>
                <a:gd name="T69" fmla="*/ 4951 h 53"/>
                <a:gd name="T70" fmla="*/ 6213 w 69"/>
                <a:gd name="T71" fmla="*/ 5072 h 53"/>
                <a:gd name="T72" fmla="*/ 6213 w 69"/>
                <a:gd name="T73" fmla="*/ 5189 h 53"/>
                <a:gd name="T74" fmla="*/ 6080 w 69"/>
                <a:gd name="T75" fmla="*/ 5428 h 53"/>
                <a:gd name="T76" fmla="*/ 5818 w 69"/>
                <a:gd name="T77" fmla="*/ 5545 h 53"/>
                <a:gd name="T78" fmla="*/ 5818 w 69"/>
                <a:gd name="T79" fmla="*/ 5545 h 53"/>
                <a:gd name="T80" fmla="*/ 5818 w 69"/>
                <a:gd name="T81" fmla="*/ 5661 h 53"/>
                <a:gd name="T82" fmla="*/ 5946 w 69"/>
                <a:gd name="T83" fmla="*/ 5759 h 53"/>
                <a:gd name="T84" fmla="*/ 5659 w 69"/>
                <a:gd name="T85" fmla="*/ 5876 h 53"/>
                <a:gd name="T86" fmla="*/ 552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101" name="Freeform 62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1221 w 73"/>
                <a:gd name="T1" fmla="*/ 4771 h 77"/>
                <a:gd name="T2" fmla="*/ 1514 w 73"/>
                <a:gd name="T3" fmla="*/ 5127 h 77"/>
                <a:gd name="T4" fmla="*/ 1777 w 73"/>
                <a:gd name="T5" fmla="*/ 5367 h 77"/>
                <a:gd name="T6" fmla="*/ 1777 w 73"/>
                <a:gd name="T7" fmla="*/ 5699 h 77"/>
                <a:gd name="T8" fmla="*/ 1911 w 73"/>
                <a:gd name="T9" fmla="*/ 5816 h 77"/>
                <a:gd name="T10" fmla="*/ 1777 w 73"/>
                <a:gd name="T11" fmla="*/ 6416 h 77"/>
                <a:gd name="T12" fmla="*/ 1643 w 73"/>
                <a:gd name="T13" fmla="*/ 6988 h 77"/>
                <a:gd name="T14" fmla="*/ 1911 w 73"/>
                <a:gd name="T15" fmla="*/ 7916 h 77"/>
                <a:gd name="T16" fmla="*/ 2174 w 73"/>
                <a:gd name="T17" fmla="*/ 8272 h 77"/>
                <a:gd name="T18" fmla="*/ 2333 w 73"/>
                <a:gd name="T19" fmla="*/ 8609 h 77"/>
                <a:gd name="T20" fmla="*/ 2467 w 73"/>
                <a:gd name="T21" fmla="*/ 8848 h 77"/>
                <a:gd name="T22" fmla="*/ 7932 w 73"/>
                <a:gd name="T23" fmla="*/ 8848 h 77"/>
                <a:gd name="T24" fmla="*/ 8200 w 73"/>
                <a:gd name="T25" fmla="*/ 8965 h 77"/>
                <a:gd name="T26" fmla="*/ 8066 w 73"/>
                <a:gd name="T27" fmla="*/ 8272 h 77"/>
                <a:gd name="T28" fmla="*/ 8200 w 73"/>
                <a:gd name="T29" fmla="*/ 8038 h 77"/>
                <a:gd name="T30" fmla="*/ 8756 w 73"/>
                <a:gd name="T31" fmla="*/ 8038 h 77"/>
                <a:gd name="T32" fmla="*/ 9153 w 73"/>
                <a:gd name="T33" fmla="*/ 8038 h 77"/>
                <a:gd name="T34" fmla="*/ 9153 w 73"/>
                <a:gd name="T35" fmla="*/ 7559 h 77"/>
                <a:gd name="T36" fmla="*/ 9153 w 73"/>
                <a:gd name="T37" fmla="*/ 7227 h 77"/>
                <a:gd name="T38" fmla="*/ 9415 w 73"/>
                <a:gd name="T39" fmla="*/ 6177 h 77"/>
                <a:gd name="T40" fmla="*/ 9709 w 73"/>
                <a:gd name="T41" fmla="*/ 5581 h 77"/>
                <a:gd name="T42" fmla="*/ 9977 w 73"/>
                <a:gd name="T43" fmla="*/ 5484 h 77"/>
                <a:gd name="T44" fmla="*/ 9977 w 73"/>
                <a:gd name="T45" fmla="*/ 5367 h 77"/>
                <a:gd name="T46" fmla="*/ 9843 w 73"/>
                <a:gd name="T47" fmla="*/ 5367 h 77"/>
                <a:gd name="T48" fmla="*/ 9415 w 73"/>
                <a:gd name="T49" fmla="*/ 5244 h 77"/>
                <a:gd name="T50" fmla="*/ 9287 w 73"/>
                <a:gd name="T51" fmla="*/ 4771 h 77"/>
                <a:gd name="T52" fmla="*/ 8756 w 73"/>
                <a:gd name="T53" fmla="*/ 4317 h 77"/>
                <a:gd name="T54" fmla="*/ 8463 w 73"/>
                <a:gd name="T55" fmla="*/ 3721 h 77"/>
                <a:gd name="T56" fmla="*/ 8200 w 73"/>
                <a:gd name="T57" fmla="*/ 3482 h 77"/>
                <a:gd name="T58" fmla="*/ 7638 w 73"/>
                <a:gd name="T59" fmla="*/ 3150 h 77"/>
                <a:gd name="T60" fmla="*/ 7376 w 73"/>
                <a:gd name="T61" fmla="*/ 2910 h 77"/>
                <a:gd name="T62" fmla="*/ 7242 w 73"/>
                <a:gd name="T63" fmla="*/ 2671 h 77"/>
                <a:gd name="T64" fmla="*/ 6289 w 73"/>
                <a:gd name="T65" fmla="*/ 2100 h 77"/>
                <a:gd name="T66" fmla="*/ 6021 w 73"/>
                <a:gd name="T67" fmla="*/ 1860 h 77"/>
                <a:gd name="T68" fmla="*/ 5599 w 73"/>
                <a:gd name="T69" fmla="*/ 1406 h 77"/>
                <a:gd name="T70" fmla="*/ 5331 w 73"/>
                <a:gd name="T71" fmla="*/ 1050 h 77"/>
                <a:gd name="T72" fmla="*/ 4378 w 73"/>
                <a:gd name="T73" fmla="*/ 811 h 77"/>
                <a:gd name="T74" fmla="*/ 4378 w 73"/>
                <a:gd name="T75" fmla="*/ 356 h 77"/>
                <a:gd name="T76" fmla="*/ 4641 w 73"/>
                <a:gd name="T77" fmla="*/ 117 h 77"/>
                <a:gd name="T78" fmla="*/ 4641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4054" name="Freeform 63"/>
          <p:cNvSpPr>
            <a:spLocks/>
          </p:cNvSpPr>
          <p:nvPr/>
        </p:nvSpPr>
        <p:spPr bwMode="auto">
          <a:xfrm>
            <a:off x="624860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5" name="Freeform 64"/>
          <p:cNvSpPr>
            <a:spLocks/>
          </p:cNvSpPr>
          <p:nvPr/>
        </p:nvSpPr>
        <p:spPr bwMode="auto">
          <a:xfrm>
            <a:off x="6589889" y="301823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6" name="Freeform 65"/>
          <p:cNvSpPr>
            <a:spLocks/>
          </p:cNvSpPr>
          <p:nvPr/>
        </p:nvSpPr>
        <p:spPr bwMode="auto">
          <a:xfrm>
            <a:off x="6618111" y="280233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7" name="Freeform 66"/>
          <p:cNvSpPr>
            <a:spLocks/>
          </p:cNvSpPr>
          <p:nvPr/>
        </p:nvSpPr>
        <p:spPr bwMode="auto">
          <a:xfrm>
            <a:off x="6740968" y="265470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8" name="Freeform 67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59" name="Freeform 68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60" name="Freeform 69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4061" name="Freeform 70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71"/>
          <p:cNvGrpSpPr>
            <a:grpSpLocks/>
          </p:cNvGrpSpPr>
          <p:nvPr/>
        </p:nvGrpSpPr>
        <p:grpSpPr bwMode="auto">
          <a:xfrm>
            <a:off x="2808312" y="4589463"/>
            <a:ext cx="928511" cy="635000"/>
            <a:chOff x="1991" y="3321"/>
            <a:chExt cx="361" cy="231"/>
          </a:xfrm>
        </p:grpSpPr>
        <p:sp>
          <p:nvSpPr>
            <p:cNvPr id="44072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3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4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5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6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7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8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4079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4063" name="Rectangle 11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2000</a:t>
            </a:r>
          </a:p>
        </p:txBody>
      </p:sp>
      <p:sp>
        <p:nvSpPr>
          <p:cNvPr id="44064" name="Text Box 149"/>
          <p:cNvSpPr txBox="1">
            <a:spLocks noChangeArrowheads="1"/>
          </p:cNvSpPr>
          <p:nvPr/>
        </p:nvSpPr>
        <p:spPr bwMode="auto">
          <a:xfrm>
            <a:off x="2119489" y="120055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4065" name="Text Box 168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≥20%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4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5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6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7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8"/>
          <p:cNvSpPr>
            <a:spLocks noChangeArrowheads="1"/>
          </p:cNvSpPr>
          <p:nvPr/>
        </p:nvSpPr>
        <p:spPr bwMode="auto">
          <a:xfrm>
            <a:off x="395111" y="5892800"/>
            <a:ext cx="50150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2001</a:t>
            </a:r>
          </a:p>
        </p:txBody>
      </p:sp>
      <p:sp>
        <p:nvSpPr>
          <p:cNvPr id="45059" name="Freeform 3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0" name="Freeform 16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1" name="Freeform 20"/>
          <p:cNvSpPr>
            <a:spLocks/>
          </p:cNvSpPr>
          <p:nvPr/>
        </p:nvSpPr>
        <p:spPr bwMode="auto">
          <a:xfrm>
            <a:off x="3325989" y="245305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2" name="Freeform 21"/>
          <p:cNvSpPr>
            <a:spLocks/>
          </p:cNvSpPr>
          <p:nvPr/>
        </p:nvSpPr>
        <p:spPr bwMode="auto">
          <a:xfrm>
            <a:off x="3436060" y="300392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3" name="Freeform 22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4" name="Freeform 25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5" name="Freeform 42"/>
          <p:cNvSpPr>
            <a:spLocks/>
          </p:cNvSpPr>
          <p:nvPr/>
        </p:nvSpPr>
        <p:spPr bwMode="auto">
          <a:xfrm>
            <a:off x="2957697" y="279437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6" name="Freeform 4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7" name="Freeform 46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8" name="Freeform 47"/>
          <p:cNvSpPr>
            <a:spLocks/>
          </p:cNvSpPr>
          <p:nvPr/>
        </p:nvSpPr>
        <p:spPr bwMode="auto">
          <a:xfrm>
            <a:off x="2452516" y="266260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69" name="Freeform 48"/>
          <p:cNvSpPr>
            <a:spLocks/>
          </p:cNvSpPr>
          <p:nvPr/>
        </p:nvSpPr>
        <p:spPr bwMode="auto">
          <a:xfrm>
            <a:off x="2777252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0" name="Freeform 49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1" name="Freeform 5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2" name="Freeform 58"/>
          <p:cNvSpPr>
            <a:spLocks/>
          </p:cNvSpPr>
          <p:nvPr/>
        </p:nvSpPr>
        <p:spPr bwMode="auto">
          <a:xfrm>
            <a:off x="5923845" y="312774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3" name="Freeform 61"/>
          <p:cNvSpPr>
            <a:spLocks/>
          </p:cNvSpPr>
          <p:nvPr/>
        </p:nvSpPr>
        <p:spPr bwMode="auto">
          <a:xfrm>
            <a:off x="6248586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103"/>
          <p:cNvGrpSpPr>
            <a:grpSpLocks/>
          </p:cNvGrpSpPr>
          <p:nvPr/>
        </p:nvGrpSpPr>
        <p:grpSpPr bwMode="auto">
          <a:xfrm>
            <a:off x="1027290" y="1833568"/>
            <a:ext cx="5880100" cy="3443287"/>
            <a:chOff x="720" y="1155"/>
            <a:chExt cx="4167" cy="2169"/>
          </a:xfrm>
        </p:grpSpPr>
        <p:sp>
          <p:nvSpPr>
            <p:cNvPr id="45099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5918 h 64"/>
                <a:gd name="T2" fmla="*/ 395 w 94"/>
                <a:gd name="T3" fmla="*/ 1974 h 64"/>
                <a:gd name="T4" fmla="*/ 554 w 94"/>
                <a:gd name="T5" fmla="*/ 0 h 64"/>
                <a:gd name="T6" fmla="*/ 12542 w 94"/>
                <a:gd name="T7" fmla="*/ 473 h 64"/>
                <a:gd name="T8" fmla="*/ 12542 w 94"/>
                <a:gd name="T9" fmla="*/ 687 h 64"/>
                <a:gd name="T10" fmla="*/ 12409 w 94"/>
                <a:gd name="T11" fmla="*/ 809 h 64"/>
                <a:gd name="T12" fmla="*/ 12122 w 94"/>
                <a:gd name="T13" fmla="*/ 1165 h 64"/>
                <a:gd name="T14" fmla="*/ 12122 w 94"/>
                <a:gd name="T15" fmla="*/ 1282 h 64"/>
                <a:gd name="T16" fmla="*/ 12676 w 94"/>
                <a:gd name="T17" fmla="*/ 1735 h 64"/>
                <a:gd name="T18" fmla="*/ 12676 w 94"/>
                <a:gd name="T19" fmla="*/ 5323 h 64"/>
                <a:gd name="T20" fmla="*/ 12676 w 94"/>
                <a:gd name="T21" fmla="*/ 5323 h 64"/>
                <a:gd name="T22" fmla="*/ 12409 w 94"/>
                <a:gd name="T23" fmla="*/ 5323 h 64"/>
                <a:gd name="T24" fmla="*/ 12542 w 94"/>
                <a:gd name="T25" fmla="*/ 5440 h 64"/>
                <a:gd name="T26" fmla="*/ 12676 w 94"/>
                <a:gd name="T27" fmla="*/ 5562 h 64"/>
                <a:gd name="T28" fmla="*/ 12542 w 94"/>
                <a:gd name="T29" fmla="*/ 5796 h 64"/>
                <a:gd name="T30" fmla="*/ 12676 w 94"/>
                <a:gd name="T31" fmla="*/ 5918 h 64"/>
                <a:gd name="T32" fmla="*/ 12676 w 94"/>
                <a:gd name="T33" fmla="*/ 6250 h 64"/>
                <a:gd name="T34" fmla="*/ 12542 w 94"/>
                <a:gd name="T35" fmla="*/ 6250 h 64"/>
                <a:gd name="T36" fmla="*/ 12676 w 94"/>
                <a:gd name="T37" fmla="*/ 6489 h 64"/>
                <a:gd name="T38" fmla="*/ 12409 w 94"/>
                <a:gd name="T39" fmla="*/ 6844 h 64"/>
                <a:gd name="T40" fmla="*/ 12676 w 94"/>
                <a:gd name="T41" fmla="*/ 7176 h 64"/>
                <a:gd name="T42" fmla="*/ 12676 w 94"/>
                <a:gd name="T43" fmla="*/ 7415 h 64"/>
                <a:gd name="T44" fmla="*/ 12676 w 94"/>
                <a:gd name="T45" fmla="*/ 7415 h 64"/>
                <a:gd name="T46" fmla="*/ 12281 w 94"/>
                <a:gd name="T47" fmla="*/ 7176 h 64"/>
                <a:gd name="T48" fmla="*/ 11594 w 94"/>
                <a:gd name="T49" fmla="*/ 6844 h 64"/>
                <a:gd name="T50" fmla="*/ 11332 w 94"/>
                <a:gd name="T51" fmla="*/ 6727 h 64"/>
                <a:gd name="T52" fmla="*/ 11045 w 94"/>
                <a:gd name="T53" fmla="*/ 6727 h 64"/>
                <a:gd name="T54" fmla="*/ 10778 w 94"/>
                <a:gd name="T55" fmla="*/ 6937 h 64"/>
                <a:gd name="T56" fmla="*/ 10650 w 94"/>
                <a:gd name="T57" fmla="*/ 6937 h 64"/>
                <a:gd name="T58" fmla="*/ 10384 w 94"/>
                <a:gd name="T59" fmla="*/ 6937 h 64"/>
                <a:gd name="T60" fmla="*/ 10255 w 94"/>
                <a:gd name="T61" fmla="*/ 6606 h 64"/>
                <a:gd name="T62" fmla="*/ 10122 w 94"/>
                <a:gd name="T63" fmla="*/ 6489 h 64"/>
                <a:gd name="T64" fmla="*/ 9835 w 94"/>
                <a:gd name="T65" fmla="*/ 6606 h 64"/>
                <a:gd name="T66" fmla="*/ 9568 w 94"/>
                <a:gd name="T67" fmla="*/ 6606 h 64"/>
                <a:gd name="T68" fmla="*/ 9307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0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3942 h 55"/>
                <a:gd name="T2" fmla="*/ 395 w 111"/>
                <a:gd name="T3" fmla="*/ 0 h 55"/>
                <a:gd name="T4" fmla="*/ 9757 w 111"/>
                <a:gd name="T5" fmla="*/ 356 h 55"/>
                <a:gd name="T6" fmla="*/ 10019 w 111"/>
                <a:gd name="T7" fmla="*/ 687 h 55"/>
                <a:gd name="T8" fmla="*/ 10286 w 111"/>
                <a:gd name="T9" fmla="*/ 687 h 55"/>
                <a:gd name="T10" fmla="*/ 10573 w 111"/>
                <a:gd name="T11" fmla="*/ 570 h 55"/>
                <a:gd name="T12" fmla="*/ 10707 w 111"/>
                <a:gd name="T13" fmla="*/ 687 h 55"/>
                <a:gd name="T14" fmla="*/ 10840 w 111"/>
                <a:gd name="T15" fmla="*/ 1043 h 55"/>
                <a:gd name="T16" fmla="*/ 11102 w 111"/>
                <a:gd name="T17" fmla="*/ 1043 h 55"/>
                <a:gd name="T18" fmla="*/ 11236 w 111"/>
                <a:gd name="T19" fmla="*/ 1043 h 55"/>
                <a:gd name="T20" fmla="*/ 11498 w 111"/>
                <a:gd name="T21" fmla="*/ 809 h 55"/>
                <a:gd name="T22" fmla="*/ 11785 w 111"/>
                <a:gd name="T23" fmla="*/ 809 h 55"/>
                <a:gd name="T24" fmla="*/ 12052 w 111"/>
                <a:gd name="T25" fmla="*/ 926 h 55"/>
                <a:gd name="T26" fmla="*/ 12735 w 111"/>
                <a:gd name="T27" fmla="*/ 1282 h 55"/>
                <a:gd name="T28" fmla="*/ 13131 w 111"/>
                <a:gd name="T29" fmla="*/ 1496 h 55"/>
                <a:gd name="T30" fmla="*/ 13131 w 111"/>
                <a:gd name="T31" fmla="*/ 1735 h 55"/>
                <a:gd name="T32" fmla="*/ 13398 w 111"/>
                <a:gd name="T33" fmla="*/ 1852 h 55"/>
                <a:gd name="T34" fmla="*/ 13398 w 111"/>
                <a:gd name="T35" fmla="*/ 1969 h 55"/>
                <a:gd name="T36" fmla="*/ 13264 w 111"/>
                <a:gd name="T37" fmla="*/ 2207 h 55"/>
                <a:gd name="T38" fmla="*/ 13398 w 111"/>
                <a:gd name="T39" fmla="*/ 2422 h 55"/>
                <a:gd name="T40" fmla="*/ 13552 w 111"/>
                <a:gd name="T41" fmla="*/ 2777 h 55"/>
                <a:gd name="T42" fmla="*/ 13685 w 111"/>
                <a:gd name="T43" fmla="*/ 2894 h 55"/>
                <a:gd name="T44" fmla="*/ 13685 w 111"/>
                <a:gd name="T45" fmla="*/ 3016 h 55"/>
                <a:gd name="T46" fmla="*/ 13685 w 111"/>
                <a:gd name="T47" fmla="*/ 3231 h 55"/>
                <a:gd name="T48" fmla="*/ 13947 w 111"/>
                <a:gd name="T49" fmla="*/ 3348 h 55"/>
                <a:gd name="T50" fmla="*/ 14081 w 111"/>
                <a:gd name="T51" fmla="*/ 3465 h 55"/>
                <a:gd name="T52" fmla="*/ 13947 w 111"/>
                <a:gd name="T53" fmla="*/ 3703 h 55"/>
                <a:gd name="T54" fmla="*/ 13947 w 111"/>
                <a:gd name="T55" fmla="*/ 3942 h 55"/>
                <a:gd name="T56" fmla="*/ 14214 w 111"/>
                <a:gd name="T57" fmla="*/ 4059 h 55"/>
                <a:gd name="T58" fmla="*/ 14214 w 111"/>
                <a:gd name="T59" fmla="*/ 4273 h 55"/>
                <a:gd name="T60" fmla="*/ 14081 w 111"/>
                <a:gd name="T61" fmla="*/ 4390 h 55"/>
                <a:gd name="T62" fmla="*/ 14214 w 111"/>
                <a:gd name="T63" fmla="*/ 4512 h 55"/>
                <a:gd name="T64" fmla="*/ 14348 w 111"/>
                <a:gd name="T65" fmla="*/ 4751 h 55"/>
                <a:gd name="T66" fmla="*/ 14214 w 111"/>
                <a:gd name="T67" fmla="*/ 4868 h 55"/>
                <a:gd name="T68" fmla="*/ 14348 w 111"/>
                <a:gd name="T69" fmla="*/ 5082 h 55"/>
                <a:gd name="T70" fmla="*/ 14348 w 111"/>
                <a:gd name="T71" fmla="*/ 5199 h 55"/>
                <a:gd name="T72" fmla="*/ 14476 w 111"/>
                <a:gd name="T73" fmla="*/ 5316 h 55"/>
                <a:gd name="T74" fmla="*/ 14635 w 111"/>
                <a:gd name="T75" fmla="*/ 5555 h 55"/>
                <a:gd name="T76" fmla="*/ 14769 w 111"/>
                <a:gd name="T77" fmla="*/ 5794 h 55"/>
                <a:gd name="T78" fmla="*/ 15031 w 111"/>
                <a:gd name="T79" fmla="*/ 6008 h 55"/>
                <a:gd name="T80" fmla="*/ 15031 w 111"/>
                <a:gd name="T81" fmla="*/ 6125 h 55"/>
                <a:gd name="T82" fmla="*/ 15031 w 111"/>
                <a:gd name="T83" fmla="*/ 6247 h 55"/>
                <a:gd name="T84" fmla="*/ 15031 w 111"/>
                <a:gd name="T85" fmla="*/ 6364 h 55"/>
                <a:gd name="T86" fmla="*/ 3374 w 111"/>
                <a:gd name="T87" fmla="*/ 6125 h 55"/>
                <a:gd name="T88" fmla="*/ 3533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1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2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3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4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5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3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7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3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6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7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8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355 h 83"/>
                <a:gd name="T2" fmla="*/ 134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5 w 52"/>
                <a:gd name="T9" fmla="*/ 9453 h 83"/>
                <a:gd name="T10" fmla="*/ 555 w 52"/>
                <a:gd name="T11" fmla="*/ 9453 h 83"/>
                <a:gd name="T12" fmla="*/ 688 w 52"/>
                <a:gd name="T13" fmla="*/ 9336 h 83"/>
                <a:gd name="T14" fmla="*/ 950 w 52"/>
                <a:gd name="T15" fmla="*/ 9453 h 83"/>
                <a:gd name="T16" fmla="*/ 1083 w 52"/>
                <a:gd name="T17" fmla="*/ 9336 h 83"/>
                <a:gd name="T18" fmla="*/ 1083 w 52"/>
                <a:gd name="T19" fmla="*/ 8883 h 83"/>
                <a:gd name="T20" fmla="*/ 1212 w 52"/>
                <a:gd name="T21" fmla="*/ 8649 h 83"/>
                <a:gd name="T22" fmla="*/ 1345 w 52"/>
                <a:gd name="T23" fmla="*/ 8883 h 83"/>
                <a:gd name="T24" fmla="*/ 1345 w 52"/>
                <a:gd name="T25" fmla="*/ 9005 h 83"/>
                <a:gd name="T26" fmla="*/ 1479 w 52"/>
                <a:gd name="T27" fmla="*/ 9214 h 83"/>
                <a:gd name="T28" fmla="*/ 1766 w 52"/>
                <a:gd name="T29" fmla="*/ 9569 h 83"/>
                <a:gd name="T30" fmla="*/ 1900 w 52"/>
                <a:gd name="T31" fmla="*/ 9569 h 83"/>
                <a:gd name="T32" fmla="*/ 2028 w 52"/>
                <a:gd name="T33" fmla="*/ 9569 h 83"/>
                <a:gd name="T34" fmla="*/ 2295 w 52"/>
                <a:gd name="T35" fmla="*/ 9336 h 83"/>
                <a:gd name="T36" fmla="*/ 2295 w 52"/>
                <a:gd name="T37" fmla="*/ 9336 h 83"/>
                <a:gd name="T38" fmla="*/ 2424 w 52"/>
                <a:gd name="T39" fmla="*/ 9214 h 83"/>
                <a:gd name="T40" fmla="*/ 2424 w 52"/>
                <a:gd name="T41" fmla="*/ 9214 h 83"/>
                <a:gd name="T42" fmla="*/ 2424 w 52"/>
                <a:gd name="T43" fmla="*/ 9122 h 83"/>
                <a:gd name="T44" fmla="*/ 2295 w 52"/>
                <a:gd name="T45" fmla="*/ 9122 h 83"/>
                <a:gd name="T46" fmla="*/ 2295 w 52"/>
                <a:gd name="T47" fmla="*/ 9005 h 83"/>
                <a:gd name="T48" fmla="*/ 2424 w 52"/>
                <a:gd name="T49" fmla="*/ 8883 h 83"/>
                <a:gd name="T50" fmla="*/ 2424 w 52"/>
                <a:gd name="T51" fmla="*/ 8766 h 83"/>
                <a:gd name="T52" fmla="*/ 2162 w 52"/>
                <a:gd name="T53" fmla="*/ 8649 h 83"/>
                <a:gd name="T54" fmla="*/ 2162 w 52"/>
                <a:gd name="T55" fmla="*/ 8649 h 83"/>
                <a:gd name="T56" fmla="*/ 2028 w 52"/>
                <a:gd name="T57" fmla="*/ 8649 h 83"/>
                <a:gd name="T58" fmla="*/ 1900 w 52"/>
                <a:gd name="T59" fmla="*/ 8411 h 83"/>
                <a:gd name="T60" fmla="*/ 1900 w 52"/>
                <a:gd name="T61" fmla="*/ 8294 h 83"/>
                <a:gd name="T62" fmla="*/ 1900 w 52"/>
                <a:gd name="T63" fmla="*/ 8197 h 83"/>
                <a:gd name="T64" fmla="*/ 1900 w 52"/>
                <a:gd name="T65" fmla="*/ 8197 h 83"/>
                <a:gd name="T66" fmla="*/ 1900 w 52"/>
                <a:gd name="T67" fmla="*/ 8080 h 83"/>
                <a:gd name="T68" fmla="*/ 7040 w 52"/>
                <a:gd name="T69" fmla="*/ 7603 h 83"/>
                <a:gd name="T70" fmla="*/ 7040 w 52"/>
                <a:gd name="T71" fmla="*/ 7486 h 83"/>
                <a:gd name="T72" fmla="*/ 6778 w 52"/>
                <a:gd name="T73" fmla="*/ 7272 h 83"/>
                <a:gd name="T74" fmla="*/ 6778 w 52"/>
                <a:gd name="T75" fmla="*/ 6683 h 83"/>
                <a:gd name="T76" fmla="*/ 6485 w 52"/>
                <a:gd name="T77" fmla="*/ 6347 h 83"/>
                <a:gd name="T78" fmla="*/ 6485 w 52"/>
                <a:gd name="T79" fmla="*/ 5992 h 83"/>
                <a:gd name="T80" fmla="*/ 6644 w 52"/>
                <a:gd name="T81" fmla="*/ 5758 h 83"/>
                <a:gd name="T82" fmla="*/ 6644 w 52"/>
                <a:gd name="T83" fmla="*/ 5427 h 83"/>
                <a:gd name="T84" fmla="*/ 6778 w 52"/>
                <a:gd name="T85" fmla="*/ 5189 h 83"/>
                <a:gd name="T86" fmla="*/ 6906 w 52"/>
                <a:gd name="T87" fmla="*/ 5189 h 83"/>
                <a:gd name="T88" fmla="*/ 6644 w 52"/>
                <a:gd name="T89" fmla="*/ 5072 h 83"/>
                <a:gd name="T90" fmla="*/ 6778 w 52"/>
                <a:gd name="T91" fmla="*/ 4833 h 83"/>
                <a:gd name="T92" fmla="*/ 6644 w 52"/>
                <a:gd name="T93" fmla="*/ 4736 h 83"/>
                <a:gd name="T94" fmla="*/ 6485 w 52"/>
                <a:gd name="T95" fmla="*/ 4619 h 83"/>
                <a:gd name="T96" fmla="*/ 6352 w 52"/>
                <a:gd name="T97" fmla="*/ 4502 h 83"/>
                <a:gd name="T98" fmla="*/ 6223 w 52"/>
                <a:gd name="T99" fmla="*/ 4264 h 83"/>
                <a:gd name="T100" fmla="*/ 6090 w 52"/>
                <a:gd name="T101" fmla="*/ 4147 h 83"/>
                <a:gd name="T102" fmla="*/ 4878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09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0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1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2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356 h 62"/>
                <a:gd name="T2" fmla="*/ 8192 w 67"/>
                <a:gd name="T3" fmla="*/ 0 h 62"/>
                <a:gd name="T4" fmla="*/ 8192 w 67"/>
                <a:gd name="T5" fmla="*/ 117 h 62"/>
                <a:gd name="T6" fmla="*/ 8326 w 67"/>
                <a:gd name="T7" fmla="*/ 239 h 62"/>
                <a:gd name="T8" fmla="*/ 8460 w 67"/>
                <a:gd name="T9" fmla="*/ 356 h 62"/>
                <a:gd name="T10" fmla="*/ 8326 w 67"/>
                <a:gd name="T11" fmla="*/ 570 h 62"/>
                <a:gd name="T12" fmla="*/ 8192 w 67"/>
                <a:gd name="T13" fmla="*/ 687 h 62"/>
                <a:gd name="T14" fmla="*/ 7930 w 67"/>
                <a:gd name="T15" fmla="*/ 925 h 62"/>
                <a:gd name="T16" fmla="*/ 7930 w 67"/>
                <a:gd name="T17" fmla="*/ 1042 h 62"/>
                <a:gd name="T18" fmla="*/ 9145 w 67"/>
                <a:gd name="T19" fmla="*/ 1042 h 62"/>
                <a:gd name="T20" fmla="*/ 9145 w 67"/>
                <a:gd name="T21" fmla="*/ 1042 h 62"/>
                <a:gd name="T22" fmla="*/ 9145 w 67"/>
                <a:gd name="T23" fmla="*/ 1164 h 62"/>
                <a:gd name="T24" fmla="*/ 9016 w 67"/>
                <a:gd name="T25" fmla="*/ 1378 h 62"/>
                <a:gd name="T26" fmla="*/ 8882 w 67"/>
                <a:gd name="T27" fmla="*/ 1495 h 62"/>
                <a:gd name="T28" fmla="*/ 8749 w 67"/>
                <a:gd name="T29" fmla="*/ 1968 h 62"/>
                <a:gd name="T30" fmla="*/ 8460 w 67"/>
                <a:gd name="T31" fmla="*/ 2207 h 62"/>
                <a:gd name="T32" fmla="*/ 8460 w 67"/>
                <a:gd name="T33" fmla="*/ 2538 h 62"/>
                <a:gd name="T34" fmla="*/ 8460 w 67"/>
                <a:gd name="T35" fmla="*/ 2893 h 62"/>
                <a:gd name="T36" fmla="*/ 8460 w 67"/>
                <a:gd name="T37" fmla="*/ 2893 h 62"/>
                <a:gd name="T38" fmla="*/ 8192 w 67"/>
                <a:gd name="T39" fmla="*/ 3015 h 62"/>
                <a:gd name="T40" fmla="*/ 8192 w 67"/>
                <a:gd name="T41" fmla="*/ 3132 h 62"/>
                <a:gd name="T42" fmla="*/ 7796 w 67"/>
                <a:gd name="T43" fmla="*/ 3346 h 62"/>
                <a:gd name="T44" fmla="*/ 7796 w 67"/>
                <a:gd name="T45" fmla="*/ 3702 h 62"/>
                <a:gd name="T46" fmla="*/ 7796 w 67"/>
                <a:gd name="T47" fmla="*/ 4033 h 62"/>
                <a:gd name="T48" fmla="*/ 7636 w 67"/>
                <a:gd name="T49" fmla="*/ 4150 h 62"/>
                <a:gd name="T50" fmla="*/ 7369 w 67"/>
                <a:gd name="T51" fmla="*/ 4389 h 62"/>
                <a:gd name="T52" fmla="*/ 7106 w 67"/>
                <a:gd name="T53" fmla="*/ 4627 h 62"/>
                <a:gd name="T54" fmla="*/ 6972 w 67"/>
                <a:gd name="T55" fmla="*/ 4744 h 62"/>
                <a:gd name="T56" fmla="*/ 6972 w 67"/>
                <a:gd name="T57" fmla="*/ 4959 h 62"/>
                <a:gd name="T58" fmla="*/ 6812 w 67"/>
                <a:gd name="T59" fmla="*/ 5197 h 62"/>
                <a:gd name="T60" fmla="*/ 6812 w 67"/>
                <a:gd name="T61" fmla="*/ 5314 h 62"/>
                <a:gd name="T62" fmla="*/ 6684 w 67"/>
                <a:gd name="T63" fmla="*/ 5670 h 62"/>
                <a:gd name="T64" fmla="*/ 6550 w 67"/>
                <a:gd name="T65" fmla="*/ 5884 h 62"/>
                <a:gd name="T66" fmla="*/ 6684 w 67"/>
                <a:gd name="T67" fmla="*/ 6240 h 62"/>
                <a:gd name="T68" fmla="*/ 6812 w 67"/>
                <a:gd name="T69" fmla="*/ 6357 h 62"/>
                <a:gd name="T70" fmla="*/ 6812 w 67"/>
                <a:gd name="T71" fmla="*/ 6595 h 62"/>
                <a:gd name="T72" fmla="*/ 6812 w 67"/>
                <a:gd name="T73" fmla="*/ 6595 h 62"/>
                <a:gd name="T74" fmla="*/ 6812 w 67"/>
                <a:gd name="T75" fmla="*/ 6712 h 62"/>
                <a:gd name="T76" fmla="*/ 6812 w 67"/>
                <a:gd name="T77" fmla="*/ 6712 h 62"/>
                <a:gd name="T78" fmla="*/ 6684 w 67"/>
                <a:gd name="T79" fmla="*/ 6927 h 62"/>
                <a:gd name="T80" fmla="*/ 6812 w 67"/>
                <a:gd name="T81" fmla="*/ 7048 h 62"/>
                <a:gd name="T82" fmla="*/ 1086 w 67"/>
                <a:gd name="T83" fmla="*/ 7165 h 62"/>
                <a:gd name="T84" fmla="*/ 1086 w 67"/>
                <a:gd name="T85" fmla="*/ 6123 h 62"/>
                <a:gd name="T86" fmla="*/ 824 w 67"/>
                <a:gd name="T87" fmla="*/ 6001 h 62"/>
                <a:gd name="T88" fmla="*/ 556 w 67"/>
                <a:gd name="T89" fmla="*/ 6123 h 62"/>
                <a:gd name="T90" fmla="*/ 556 w 67"/>
                <a:gd name="T91" fmla="*/ 6123 h 62"/>
                <a:gd name="T92" fmla="*/ 263 w 67"/>
                <a:gd name="T93" fmla="*/ 5884 h 62"/>
                <a:gd name="T94" fmla="*/ 263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3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5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4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7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8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8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4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5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45129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3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3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6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0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1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2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3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4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5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6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7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8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3 w 4"/>
                  <a:gd name="T1" fmla="*/ 125 h 2"/>
                  <a:gd name="T2" fmla="*/ 313 w 4"/>
                  <a:gd name="T3" fmla="*/ 0 h 2"/>
                  <a:gd name="T4" fmla="*/ 427 w 4"/>
                  <a:gd name="T5" fmla="*/ 0 h 2"/>
                  <a:gd name="T6" fmla="*/ 427 w 4"/>
                  <a:gd name="T7" fmla="*/ 125 h 2"/>
                  <a:gd name="T8" fmla="*/ 114 w 4"/>
                  <a:gd name="T9" fmla="*/ 250 h 2"/>
                  <a:gd name="T10" fmla="*/ 313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39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40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41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42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43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3 w 4"/>
                  <a:gd name="T11" fmla="*/ 0 h 2"/>
                  <a:gd name="T12" fmla="*/ 313 w 4"/>
                  <a:gd name="T13" fmla="*/ 0 h 2"/>
                  <a:gd name="T14" fmla="*/ 313 w 4"/>
                  <a:gd name="T15" fmla="*/ 0 h 2"/>
                  <a:gd name="T16" fmla="*/ 313 w 4"/>
                  <a:gd name="T17" fmla="*/ 125 h 2"/>
                  <a:gd name="T18" fmla="*/ 427 w 4"/>
                  <a:gd name="T19" fmla="*/ 125 h 2"/>
                  <a:gd name="T20" fmla="*/ 427 w 4"/>
                  <a:gd name="T21" fmla="*/ 125 h 2"/>
                  <a:gd name="T22" fmla="*/ 427 w 4"/>
                  <a:gd name="T23" fmla="*/ 125 h 2"/>
                  <a:gd name="T24" fmla="*/ 427 w 4"/>
                  <a:gd name="T25" fmla="*/ 125 h 2"/>
                  <a:gd name="T26" fmla="*/ 427 w 4"/>
                  <a:gd name="T27" fmla="*/ 125 h 2"/>
                  <a:gd name="T28" fmla="*/ 427 w 4"/>
                  <a:gd name="T29" fmla="*/ 125 h 2"/>
                  <a:gd name="T30" fmla="*/ 427 w 4"/>
                  <a:gd name="T31" fmla="*/ 125 h 2"/>
                  <a:gd name="T32" fmla="*/ 427 w 4"/>
                  <a:gd name="T33" fmla="*/ 250 h 2"/>
                  <a:gd name="T34" fmla="*/ 427 w 4"/>
                  <a:gd name="T35" fmla="*/ 250 h 2"/>
                  <a:gd name="T36" fmla="*/ 427 w 4"/>
                  <a:gd name="T37" fmla="*/ 250 h 2"/>
                  <a:gd name="T38" fmla="*/ 427 w 4"/>
                  <a:gd name="T39" fmla="*/ 250 h 2"/>
                  <a:gd name="T40" fmla="*/ 313 w 4"/>
                  <a:gd name="T41" fmla="*/ 125 h 2"/>
                  <a:gd name="T42" fmla="*/ 313 w 4"/>
                  <a:gd name="T43" fmla="*/ 125 h 2"/>
                  <a:gd name="T44" fmla="*/ 313 w 4"/>
                  <a:gd name="T45" fmla="*/ 250 h 2"/>
                  <a:gd name="T46" fmla="*/ 313 w 4"/>
                  <a:gd name="T47" fmla="*/ 250 h 2"/>
                  <a:gd name="T48" fmla="*/ 313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5117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8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19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20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4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45127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45128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45122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4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23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24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5525 w 69"/>
                <a:gd name="T1" fmla="*/ 6114 h 53"/>
                <a:gd name="T2" fmla="*/ 5130 w 69"/>
                <a:gd name="T3" fmla="*/ 5997 h 53"/>
                <a:gd name="T4" fmla="*/ 5002 w 69"/>
                <a:gd name="T5" fmla="*/ 5545 h 53"/>
                <a:gd name="T6" fmla="*/ 4448 w 69"/>
                <a:gd name="T7" fmla="*/ 5072 h 53"/>
                <a:gd name="T8" fmla="*/ 4186 w 69"/>
                <a:gd name="T9" fmla="*/ 4503 h 53"/>
                <a:gd name="T10" fmla="*/ 3920 w 69"/>
                <a:gd name="T11" fmla="*/ 4264 h 53"/>
                <a:gd name="T12" fmla="*/ 3371 w 69"/>
                <a:gd name="T13" fmla="*/ 3933 h 53"/>
                <a:gd name="T14" fmla="*/ 3104 w 69"/>
                <a:gd name="T15" fmla="*/ 3695 h 53"/>
                <a:gd name="T16" fmla="*/ 2976 w 69"/>
                <a:gd name="T17" fmla="*/ 3461 h 53"/>
                <a:gd name="T18" fmla="*/ 2027 w 69"/>
                <a:gd name="T19" fmla="*/ 2892 h 53"/>
                <a:gd name="T20" fmla="*/ 1765 w 69"/>
                <a:gd name="T21" fmla="*/ 2653 h 53"/>
                <a:gd name="T22" fmla="*/ 1344 w 69"/>
                <a:gd name="T23" fmla="*/ 2181 h 53"/>
                <a:gd name="T24" fmla="*/ 1077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5 w 69"/>
                <a:gd name="T31" fmla="*/ 925 h 53"/>
                <a:gd name="T32" fmla="*/ 395 w 69"/>
                <a:gd name="T33" fmla="*/ 808 h 53"/>
                <a:gd name="T34" fmla="*/ 1077 w 69"/>
                <a:gd name="T35" fmla="*/ 570 h 53"/>
                <a:gd name="T36" fmla="*/ 1631 w 69"/>
                <a:gd name="T37" fmla="*/ 355 h 53"/>
                <a:gd name="T38" fmla="*/ 1765 w 69"/>
                <a:gd name="T39" fmla="*/ 239 h 53"/>
                <a:gd name="T40" fmla="*/ 4186 w 69"/>
                <a:gd name="T41" fmla="*/ 117 h 53"/>
                <a:gd name="T42" fmla="*/ 4186 w 69"/>
                <a:gd name="T43" fmla="*/ 239 h 53"/>
                <a:gd name="T44" fmla="*/ 4735 w 69"/>
                <a:gd name="T45" fmla="*/ 448 h 53"/>
                <a:gd name="T46" fmla="*/ 6895 w 69"/>
                <a:gd name="T47" fmla="*/ 448 h 53"/>
                <a:gd name="T48" fmla="*/ 9189 w 69"/>
                <a:gd name="T49" fmla="*/ 1967 h 53"/>
                <a:gd name="T50" fmla="*/ 8922 w 69"/>
                <a:gd name="T51" fmla="*/ 2181 h 53"/>
                <a:gd name="T52" fmla="*/ 8501 w 69"/>
                <a:gd name="T53" fmla="*/ 2775 h 53"/>
                <a:gd name="T54" fmla="*/ 8368 w 69"/>
                <a:gd name="T55" fmla="*/ 3223 h 53"/>
                <a:gd name="T56" fmla="*/ 8368 w 69"/>
                <a:gd name="T57" fmla="*/ 3461 h 53"/>
                <a:gd name="T58" fmla="*/ 8106 w 69"/>
                <a:gd name="T59" fmla="*/ 3578 h 53"/>
                <a:gd name="T60" fmla="*/ 7978 w 69"/>
                <a:gd name="T61" fmla="*/ 3816 h 53"/>
                <a:gd name="T62" fmla="*/ 7685 w 69"/>
                <a:gd name="T63" fmla="*/ 4031 h 53"/>
                <a:gd name="T64" fmla="*/ 7157 w 69"/>
                <a:gd name="T65" fmla="*/ 4503 h 53"/>
                <a:gd name="T66" fmla="*/ 6767 w 69"/>
                <a:gd name="T67" fmla="*/ 4741 h 53"/>
                <a:gd name="T68" fmla="*/ 6608 w 69"/>
                <a:gd name="T69" fmla="*/ 4951 h 53"/>
                <a:gd name="T70" fmla="*/ 6213 w 69"/>
                <a:gd name="T71" fmla="*/ 5072 h 53"/>
                <a:gd name="T72" fmla="*/ 6213 w 69"/>
                <a:gd name="T73" fmla="*/ 5189 h 53"/>
                <a:gd name="T74" fmla="*/ 6080 w 69"/>
                <a:gd name="T75" fmla="*/ 5428 h 53"/>
                <a:gd name="T76" fmla="*/ 5818 w 69"/>
                <a:gd name="T77" fmla="*/ 5545 h 53"/>
                <a:gd name="T78" fmla="*/ 5818 w 69"/>
                <a:gd name="T79" fmla="*/ 5545 h 53"/>
                <a:gd name="T80" fmla="*/ 5818 w 69"/>
                <a:gd name="T81" fmla="*/ 5661 h 53"/>
                <a:gd name="T82" fmla="*/ 5946 w 69"/>
                <a:gd name="T83" fmla="*/ 5759 h 53"/>
                <a:gd name="T84" fmla="*/ 5659 w 69"/>
                <a:gd name="T85" fmla="*/ 5876 h 53"/>
                <a:gd name="T86" fmla="*/ 552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25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1221 w 73"/>
                <a:gd name="T1" fmla="*/ 4771 h 77"/>
                <a:gd name="T2" fmla="*/ 1514 w 73"/>
                <a:gd name="T3" fmla="*/ 5127 h 77"/>
                <a:gd name="T4" fmla="*/ 1777 w 73"/>
                <a:gd name="T5" fmla="*/ 5367 h 77"/>
                <a:gd name="T6" fmla="*/ 1777 w 73"/>
                <a:gd name="T7" fmla="*/ 5699 h 77"/>
                <a:gd name="T8" fmla="*/ 1911 w 73"/>
                <a:gd name="T9" fmla="*/ 5816 h 77"/>
                <a:gd name="T10" fmla="*/ 1777 w 73"/>
                <a:gd name="T11" fmla="*/ 6416 h 77"/>
                <a:gd name="T12" fmla="*/ 1643 w 73"/>
                <a:gd name="T13" fmla="*/ 6988 h 77"/>
                <a:gd name="T14" fmla="*/ 1911 w 73"/>
                <a:gd name="T15" fmla="*/ 7916 h 77"/>
                <a:gd name="T16" fmla="*/ 2174 w 73"/>
                <a:gd name="T17" fmla="*/ 8272 h 77"/>
                <a:gd name="T18" fmla="*/ 2333 w 73"/>
                <a:gd name="T19" fmla="*/ 8609 h 77"/>
                <a:gd name="T20" fmla="*/ 2467 w 73"/>
                <a:gd name="T21" fmla="*/ 8848 h 77"/>
                <a:gd name="T22" fmla="*/ 7932 w 73"/>
                <a:gd name="T23" fmla="*/ 8848 h 77"/>
                <a:gd name="T24" fmla="*/ 8200 w 73"/>
                <a:gd name="T25" fmla="*/ 8965 h 77"/>
                <a:gd name="T26" fmla="*/ 8066 w 73"/>
                <a:gd name="T27" fmla="*/ 8272 h 77"/>
                <a:gd name="T28" fmla="*/ 8200 w 73"/>
                <a:gd name="T29" fmla="*/ 8038 h 77"/>
                <a:gd name="T30" fmla="*/ 8756 w 73"/>
                <a:gd name="T31" fmla="*/ 8038 h 77"/>
                <a:gd name="T32" fmla="*/ 9153 w 73"/>
                <a:gd name="T33" fmla="*/ 8038 h 77"/>
                <a:gd name="T34" fmla="*/ 9153 w 73"/>
                <a:gd name="T35" fmla="*/ 7559 h 77"/>
                <a:gd name="T36" fmla="*/ 9153 w 73"/>
                <a:gd name="T37" fmla="*/ 7227 h 77"/>
                <a:gd name="T38" fmla="*/ 9415 w 73"/>
                <a:gd name="T39" fmla="*/ 6177 h 77"/>
                <a:gd name="T40" fmla="*/ 9709 w 73"/>
                <a:gd name="T41" fmla="*/ 5581 h 77"/>
                <a:gd name="T42" fmla="*/ 9977 w 73"/>
                <a:gd name="T43" fmla="*/ 5484 h 77"/>
                <a:gd name="T44" fmla="*/ 9977 w 73"/>
                <a:gd name="T45" fmla="*/ 5367 h 77"/>
                <a:gd name="T46" fmla="*/ 9843 w 73"/>
                <a:gd name="T47" fmla="*/ 5367 h 77"/>
                <a:gd name="T48" fmla="*/ 9415 w 73"/>
                <a:gd name="T49" fmla="*/ 5244 h 77"/>
                <a:gd name="T50" fmla="*/ 9287 w 73"/>
                <a:gd name="T51" fmla="*/ 4771 h 77"/>
                <a:gd name="T52" fmla="*/ 8756 w 73"/>
                <a:gd name="T53" fmla="*/ 4317 h 77"/>
                <a:gd name="T54" fmla="*/ 8463 w 73"/>
                <a:gd name="T55" fmla="*/ 3721 h 77"/>
                <a:gd name="T56" fmla="*/ 8200 w 73"/>
                <a:gd name="T57" fmla="*/ 3482 h 77"/>
                <a:gd name="T58" fmla="*/ 7638 w 73"/>
                <a:gd name="T59" fmla="*/ 3150 h 77"/>
                <a:gd name="T60" fmla="*/ 7376 w 73"/>
                <a:gd name="T61" fmla="*/ 2910 h 77"/>
                <a:gd name="T62" fmla="*/ 7242 w 73"/>
                <a:gd name="T63" fmla="*/ 2671 h 77"/>
                <a:gd name="T64" fmla="*/ 6289 w 73"/>
                <a:gd name="T65" fmla="*/ 2100 h 77"/>
                <a:gd name="T66" fmla="*/ 6021 w 73"/>
                <a:gd name="T67" fmla="*/ 1860 h 77"/>
                <a:gd name="T68" fmla="*/ 5599 w 73"/>
                <a:gd name="T69" fmla="*/ 1406 h 77"/>
                <a:gd name="T70" fmla="*/ 5331 w 73"/>
                <a:gd name="T71" fmla="*/ 1050 h 77"/>
                <a:gd name="T72" fmla="*/ 4378 w 73"/>
                <a:gd name="T73" fmla="*/ 811 h 77"/>
                <a:gd name="T74" fmla="*/ 4378 w 73"/>
                <a:gd name="T75" fmla="*/ 356 h 77"/>
                <a:gd name="T76" fmla="*/ 4641 w 73"/>
                <a:gd name="T77" fmla="*/ 117 h 77"/>
                <a:gd name="T78" fmla="*/ 4641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126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5075" name="Freeform 63"/>
          <p:cNvSpPr>
            <a:spLocks/>
          </p:cNvSpPr>
          <p:nvPr/>
        </p:nvSpPr>
        <p:spPr bwMode="auto">
          <a:xfrm>
            <a:off x="6618111" y="280230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6" name="Freeform 64"/>
          <p:cNvSpPr>
            <a:spLocks/>
          </p:cNvSpPr>
          <p:nvPr/>
        </p:nvSpPr>
        <p:spPr bwMode="auto">
          <a:xfrm>
            <a:off x="6740968" y="265467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7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8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79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0" name="Freeform 68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69"/>
          <p:cNvGrpSpPr>
            <a:grpSpLocks/>
          </p:cNvGrpSpPr>
          <p:nvPr/>
        </p:nvGrpSpPr>
        <p:grpSpPr bwMode="auto">
          <a:xfrm>
            <a:off x="2808297" y="4589463"/>
            <a:ext cx="928511" cy="635000"/>
            <a:chOff x="1991" y="3321"/>
            <a:chExt cx="361" cy="231"/>
          </a:xfrm>
        </p:grpSpPr>
        <p:sp>
          <p:nvSpPr>
            <p:cNvPr id="45091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2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3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4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5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6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7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5098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5082" name="Text Box 117"/>
          <p:cNvSpPr txBox="1">
            <a:spLocks noChangeArrowheads="1"/>
          </p:cNvSpPr>
          <p:nvPr/>
        </p:nvSpPr>
        <p:spPr bwMode="auto">
          <a:xfrm>
            <a:off x="2119489" y="120052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5083" name="Text Box 149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45084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5" name="Rectangle 151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6" name="Rectangle 152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7" name="Rectangle 153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8" name="Rectangle 154"/>
          <p:cNvSpPr>
            <a:spLocks noChangeArrowheads="1"/>
          </p:cNvSpPr>
          <p:nvPr/>
        </p:nvSpPr>
        <p:spPr bwMode="auto">
          <a:xfrm>
            <a:off x="55626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89" name="Rectangle 155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5090" name="Rectangle 156"/>
          <p:cNvSpPr>
            <a:spLocks noChangeArrowheads="1"/>
          </p:cNvSpPr>
          <p:nvPr/>
        </p:nvSpPr>
        <p:spPr bwMode="auto">
          <a:xfrm>
            <a:off x="395121" y="5892800"/>
            <a:ext cx="608187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 descr="Map1_Safety net_MasterFile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rcRect l="19515" t="16836" b="9085"/>
          <a:stretch>
            <a:fillRect/>
          </a:stretch>
        </p:blipFill>
        <p:spPr>
          <a:xfrm>
            <a:off x="304800" y="1219200"/>
            <a:ext cx="7239000" cy="5148550"/>
          </a:xfrm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 am from…</a:t>
            </a:r>
            <a:endParaRPr lang="en-US" dirty="0"/>
          </a:p>
        </p:txBody>
      </p:sp>
      <p:sp>
        <p:nvSpPr>
          <p:cNvPr id="5" name="Line Callout 1 4"/>
          <p:cNvSpPr/>
          <p:nvPr/>
        </p:nvSpPr>
        <p:spPr>
          <a:xfrm>
            <a:off x="3962400" y="1371600"/>
            <a:ext cx="947159" cy="737959"/>
          </a:xfrm>
          <a:prstGeom prst="borderCallout1">
            <a:avLst>
              <a:gd name="adj1" fmla="val 100051"/>
              <a:gd name="adj2" fmla="val 50204"/>
              <a:gd name="adj3" fmla="val 248938"/>
              <a:gd name="adj4" fmla="val 2386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A. </a:t>
            </a:r>
            <a:r>
              <a:rPr lang="en-US" dirty="0" smtClean="0"/>
              <a:t>Here!</a:t>
            </a:r>
          </a:p>
        </p:txBody>
      </p:sp>
      <p:sp>
        <p:nvSpPr>
          <p:cNvPr id="6" name="Line Callout 1 5"/>
          <p:cNvSpPr/>
          <p:nvPr/>
        </p:nvSpPr>
        <p:spPr>
          <a:xfrm>
            <a:off x="6781800" y="2133600"/>
            <a:ext cx="947159" cy="737959"/>
          </a:xfrm>
          <a:prstGeom prst="borderCallout1">
            <a:avLst>
              <a:gd name="adj1" fmla="val 100051"/>
              <a:gd name="adj2" fmla="val 50204"/>
              <a:gd name="adj3" fmla="val 154481"/>
              <a:gd name="adj4" fmla="val -56626"/>
            </a:avLst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B. </a:t>
            </a:r>
            <a:r>
              <a:rPr lang="en-US" dirty="0" smtClean="0"/>
              <a:t>Here!</a:t>
            </a:r>
          </a:p>
        </p:txBody>
      </p:sp>
      <p:sp>
        <p:nvSpPr>
          <p:cNvPr id="7" name="Line Callout 1 6"/>
          <p:cNvSpPr/>
          <p:nvPr/>
        </p:nvSpPr>
        <p:spPr>
          <a:xfrm>
            <a:off x="4419600" y="5791200"/>
            <a:ext cx="947159" cy="737959"/>
          </a:xfrm>
          <a:prstGeom prst="borderCallout1">
            <a:avLst>
              <a:gd name="adj1" fmla="val 46836"/>
              <a:gd name="adj2" fmla="val -3106"/>
              <a:gd name="adj3" fmla="val -11816"/>
              <a:gd name="adj4" fmla="val -56626"/>
            </a:avLst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C. </a:t>
            </a:r>
            <a:r>
              <a:rPr lang="en-US" dirty="0" smtClean="0"/>
              <a:t>Here!</a:t>
            </a:r>
          </a:p>
        </p:txBody>
      </p:sp>
      <p:sp>
        <p:nvSpPr>
          <p:cNvPr id="8" name="Line Callout 1 7"/>
          <p:cNvSpPr/>
          <p:nvPr/>
        </p:nvSpPr>
        <p:spPr>
          <a:xfrm>
            <a:off x="304800" y="2743200"/>
            <a:ext cx="947159" cy="737959"/>
          </a:xfrm>
          <a:prstGeom prst="borderCallout1">
            <a:avLst>
              <a:gd name="adj1" fmla="val 46836"/>
              <a:gd name="adj2" fmla="val 99333"/>
              <a:gd name="adj3" fmla="val 211687"/>
              <a:gd name="adj4" fmla="val 149297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D. </a:t>
            </a:r>
            <a:r>
              <a:rPr lang="en-US" dirty="0" smtClean="0"/>
              <a:t>Here!</a:t>
            </a:r>
          </a:p>
        </p:txBody>
      </p:sp>
      <p:sp>
        <p:nvSpPr>
          <p:cNvPr id="9" name="Line Callout 1 8"/>
          <p:cNvSpPr/>
          <p:nvPr/>
        </p:nvSpPr>
        <p:spPr>
          <a:xfrm>
            <a:off x="304800" y="2743200"/>
            <a:ext cx="947159" cy="737959"/>
          </a:xfrm>
          <a:prstGeom prst="borderCallout1">
            <a:avLst>
              <a:gd name="adj1" fmla="val 46836"/>
              <a:gd name="adj2" fmla="val 99333"/>
              <a:gd name="adj3" fmla="val -45076"/>
              <a:gd name="adj4" fmla="val 193200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D. </a:t>
            </a:r>
            <a:r>
              <a:rPr lang="en-US" dirty="0" smtClean="0"/>
              <a:t>Here!</a:t>
            </a:r>
          </a:p>
        </p:txBody>
      </p:sp>
      <p:sp>
        <p:nvSpPr>
          <p:cNvPr id="10" name="Line Callout 1 9"/>
          <p:cNvSpPr/>
          <p:nvPr/>
        </p:nvSpPr>
        <p:spPr>
          <a:xfrm>
            <a:off x="7620000" y="3733800"/>
            <a:ext cx="1295400" cy="838200"/>
          </a:xfrm>
          <a:prstGeom prst="borderCallout1">
            <a:avLst>
              <a:gd name="adj1" fmla="val 100051"/>
              <a:gd name="adj2" fmla="val 50204"/>
              <a:gd name="adj3" fmla="val 189071"/>
              <a:gd name="adj4" fmla="val 43661"/>
            </a:avLst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/>
              <a:t>E. </a:t>
            </a:r>
            <a:r>
              <a:rPr lang="en-US" dirty="0" smtClean="0"/>
              <a:t>Somewhere else!</a:t>
            </a:r>
          </a:p>
        </p:txBody>
      </p:sp>
      <p:pic>
        <p:nvPicPr>
          <p:cNvPr id="1026" name="Picture 2" descr="http://t1.gstatic.com/images?q=tbn:ANd9GcR9GV-RZvWUuZSVOXRgJXq-ntjZPziFKENYwQXK5TjxmrPc2DgzG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543800" y="5334000"/>
            <a:ext cx="1416611" cy="140970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Box 98"/>
          <p:cNvSpPr txBox="1">
            <a:spLocks noChangeArrowheads="1"/>
          </p:cNvSpPr>
          <p:nvPr/>
        </p:nvSpPr>
        <p:spPr bwMode="auto">
          <a:xfrm>
            <a:off x="2119489" y="120048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6083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4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5" name="Freeform 4"/>
          <p:cNvSpPr>
            <a:spLocks/>
          </p:cNvSpPr>
          <p:nvPr/>
        </p:nvSpPr>
        <p:spPr bwMode="auto">
          <a:xfrm>
            <a:off x="3962570" y="2794000"/>
            <a:ext cx="80433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6" name="Freeform 5"/>
          <p:cNvSpPr>
            <a:spLocks/>
          </p:cNvSpPr>
          <p:nvPr/>
        </p:nvSpPr>
        <p:spPr bwMode="auto">
          <a:xfrm>
            <a:off x="4121860" y="320391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7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8" name="Freeform 7"/>
          <p:cNvSpPr>
            <a:spLocks/>
          </p:cNvSpPr>
          <p:nvPr/>
        </p:nvSpPr>
        <p:spPr bwMode="auto">
          <a:xfrm>
            <a:off x="4651027" y="274036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89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0" name="Freeform 9"/>
          <p:cNvSpPr>
            <a:spLocks/>
          </p:cNvSpPr>
          <p:nvPr/>
        </p:nvSpPr>
        <p:spPr bwMode="auto">
          <a:xfrm>
            <a:off x="4975578" y="228316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1" name="Freeform 10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2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3" name="Freeform 12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4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5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6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7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8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099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0" name="Freeform 19"/>
          <p:cNvSpPr>
            <a:spLocks/>
          </p:cNvSpPr>
          <p:nvPr/>
        </p:nvSpPr>
        <p:spPr bwMode="auto">
          <a:xfrm>
            <a:off x="3325989" y="2453027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1" name="Freeform 20"/>
          <p:cNvSpPr>
            <a:spLocks/>
          </p:cNvSpPr>
          <p:nvPr/>
        </p:nvSpPr>
        <p:spPr bwMode="auto">
          <a:xfrm>
            <a:off x="3436060" y="3003889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2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3" name="Freeform 22"/>
          <p:cNvSpPr>
            <a:spLocks/>
          </p:cNvSpPr>
          <p:nvPr/>
        </p:nvSpPr>
        <p:spPr bwMode="auto">
          <a:xfrm>
            <a:off x="3602570" y="3660781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4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5" name="Freeform 24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615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6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6107" name="Freeform 41"/>
          <p:cNvSpPr>
            <a:spLocks/>
          </p:cNvSpPr>
          <p:nvPr/>
        </p:nvSpPr>
        <p:spPr bwMode="auto">
          <a:xfrm>
            <a:off x="2957697" y="2794339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8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09" name="Freeform 43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0" name="Freeform 44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1" name="Freeform 45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2" name="Freeform 46"/>
          <p:cNvSpPr>
            <a:spLocks/>
          </p:cNvSpPr>
          <p:nvPr/>
        </p:nvSpPr>
        <p:spPr bwMode="auto">
          <a:xfrm>
            <a:off x="2452516" y="266257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3" name="Freeform 47"/>
          <p:cNvSpPr>
            <a:spLocks/>
          </p:cNvSpPr>
          <p:nvPr/>
        </p:nvSpPr>
        <p:spPr bwMode="auto">
          <a:xfrm>
            <a:off x="2777236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4" name="Freeform 48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5" name="Freeform 49"/>
          <p:cNvSpPr>
            <a:spLocks/>
          </p:cNvSpPr>
          <p:nvPr/>
        </p:nvSpPr>
        <p:spPr bwMode="auto">
          <a:xfrm>
            <a:off x="4903615" y="4133852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615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5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6118" name="Freeform 54"/>
          <p:cNvSpPr>
            <a:spLocks/>
          </p:cNvSpPr>
          <p:nvPr/>
        </p:nvSpPr>
        <p:spPr bwMode="auto">
          <a:xfrm>
            <a:off x="5475111" y="291816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19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0" name="Freeform 56"/>
          <p:cNvSpPr>
            <a:spLocks/>
          </p:cNvSpPr>
          <p:nvPr/>
        </p:nvSpPr>
        <p:spPr bwMode="auto">
          <a:xfrm>
            <a:off x="6112933" y="2732427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1" name="Freeform 57"/>
          <p:cNvSpPr>
            <a:spLocks/>
          </p:cNvSpPr>
          <p:nvPr/>
        </p:nvSpPr>
        <p:spPr bwMode="auto">
          <a:xfrm>
            <a:off x="5923845" y="3127714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2" name="Freeform 58"/>
          <p:cNvSpPr>
            <a:spLocks/>
          </p:cNvSpPr>
          <p:nvPr/>
        </p:nvSpPr>
        <p:spPr bwMode="auto">
          <a:xfrm>
            <a:off x="5973321" y="3730631"/>
            <a:ext cx="49953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3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4" name="Freeform 60"/>
          <p:cNvSpPr>
            <a:spLocks/>
          </p:cNvSpPr>
          <p:nvPr/>
        </p:nvSpPr>
        <p:spPr bwMode="auto">
          <a:xfrm>
            <a:off x="6248570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5" name="Freeform 61"/>
          <p:cNvSpPr>
            <a:spLocks/>
          </p:cNvSpPr>
          <p:nvPr/>
        </p:nvSpPr>
        <p:spPr bwMode="auto">
          <a:xfrm>
            <a:off x="6589889" y="3018177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6" name="Freeform 62"/>
          <p:cNvSpPr>
            <a:spLocks/>
          </p:cNvSpPr>
          <p:nvPr/>
        </p:nvSpPr>
        <p:spPr bwMode="auto">
          <a:xfrm>
            <a:off x="6618111" y="2802277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7" name="Freeform 63"/>
          <p:cNvSpPr>
            <a:spLocks/>
          </p:cNvSpPr>
          <p:nvPr/>
        </p:nvSpPr>
        <p:spPr bwMode="auto">
          <a:xfrm>
            <a:off x="6740968" y="265463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8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29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30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6131" name="Freeform 67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81" y="4589463"/>
            <a:ext cx="928511" cy="635000"/>
            <a:chOff x="1991" y="3321"/>
            <a:chExt cx="361" cy="231"/>
          </a:xfrm>
        </p:grpSpPr>
        <p:sp>
          <p:nvSpPr>
            <p:cNvPr id="4614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614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6133" name="Rectangle 99"/>
          <p:cNvSpPr>
            <a:spLocks noChangeArrowheads="1"/>
          </p:cNvSpPr>
          <p:nvPr/>
        </p:nvSpPr>
        <p:spPr bwMode="auto">
          <a:xfrm>
            <a:off x="0" y="-152400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sz="2400" dirty="0" smtClean="0">
                <a:solidFill>
                  <a:schemeClr val="accent6"/>
                </a:solidFill>
                <a:latin typeface="+mj-lt"/>
                <a:ea typeface="+mj-ea"/>
                <a:cs typeface="+mj-cs"/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  <a:latin typeface="+mj-lt"/>
                <a:ea typeface="+mj-ea"/>
                <a:cs typeface="+mj-cs"/>
              </a:rPr>
            </a:br>
            <a:r>
              <a:rPr lang="en-US" sz="2400" dirty="0" smtClean="0">
                <a:solidFill>
                  <a:schemeClr val="accent6"/>
                </a:solidFill>
                <a:latin typeface="+mj-lt"/>
                <a:ea typeface="+mj-ea"/>
                <a:cs typeface="+mj-cs"/>
              </a:rPr>
              <a:t>BRFSS 2002</a:t>
            </a:r>
          </a:p>
        </p:txBody>
      </p:sp>
      <p:sp>
        <p:nvSpPr>
          <p:cNvPr id="46134" name="Text Box 119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1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2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3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4"/>
          <p:cNvSpPr>
            <a:spLocks noChangeArrowheads="1"/>
          </p:cNvSpPr>
          <p:nvPr/>
        </p:nvSpPr>
        <p:spPr bwMode="auto">
          <a:xfrm>
            <a:off x="55626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5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56"/>
          <p:cNvSpPr>
            <a:spLocks noChangeArrowheads="1"/>
          </p:cNvSpPr>
          <p:nvPr/>
        </p:nvSpPr>
        <p:spPr bwMode="auto">
          <a:xfrm>
            <a:off x="395121" y="5892800"/>
            <a:ext cx="608187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07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08" name="Freeform 4"/>
          <p:cNvSpPr>
            <a:spLocks/>
          </p:cNvSpPr>
          <p:nvPr/>
        </p:nvSpPr>
        <p:spPr bwMode="auto">
          <a:xfrm>
            <a:off x="3962553" y="2794000"/>
            <a:ext cx="80433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09" name="Freeform 5"/>
          <p:cNvSpPr>
            <a:spLocks/>
          </p:cNvSpPr>
          <p:nvPr/>
        </p:nvSpPr>
        <p:spPr bwMode="auto">
          <a:xfrm>
            <a:off x="4121860" y="3203880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0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1" name="Freeform 7"/>
          <p:cNvSpPr>
            <a:spLocks/>
          </p:cNvSpPr>
          <p:nvPr/>
        </p:nvSpPr>
        <p:spPr bwMode="auto">
          <a:xfrm>
            <a:off x="4651027" y="2740330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2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3" name="Freeform 9"/>
          <p:cNvSpPr>
            <a:spLocks/>
          </p:cNvSpPr>
          <p:nvPr/>
        </p:nvSpPr>
        <p:spPr bwMode="auto">
          <a:xfrm>
            <a:off x="4975578" y="2283130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4" name="Freeform 10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5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6" name="Freeform 12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7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8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19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0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1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2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3" name="Freeform 19"/>
          <p:cNvSpPr>
            <a:spLocks/>
          </p:cNvSpPr>
          <p:nvPr/>
        </p:nvSpPr>
        <p:spPr bwMode="auto">
          <a:xfrm>
            <a:off x="3325989" y="2452993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4" name="Freeform 20"/>
          <p:cNvSpPr>
            <a:spLocks/>
          </p:cNvSpPr>
          <p:nvPr/>
        </p:nvSpPr>
        <p:spPr bwMode="auto">
          <a:xfrm>
            <a:off x="3436060" y="3003855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5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6" name="Freeform 22"/>
          <p:cNvSpPr>
            <a:spLocks/>
          </p:cNvSpPr>
          <p:nvPr/>
        </p:nvSpPr>
        <p:spPr bwMode="auto">
          <a:xfrm>
            <a:off x="3602570" y="3660781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7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28" name="Freeform 24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717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8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9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7130" name="Freeform 41"/>
          <p:cNvSpPr>
            <a:spLocks/>
          </p:cNvSpPr>
          <p:nvPr/>
        </p:nvSpPr>
        <p:spPr bwMode="auto">
          <a:xfrm>
            <a:off x="2957697" y="2794305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1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2" name="Freeform 43"/>
          <p:cNvSpPr>
            <a:spLocks/>
          </p:cNvSpPr>
          <p:nvPr/>
        </p:nvSpPr>
        <p:spPr bwMode="auto">
          <a:xfrm>
            <a:off x="2168878" y="2035175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3" name="Freeform 44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4" name="Freeform 45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5" name="Freeform 46"/>
          <p:cNvSpPr>
            <a:spLocks/>
          </p:cNvSpPr>
          <p:nvPr/>
        </p:nvSpPr>
        <p:spPr bwMode="auto">
          <a:xfrm>
            <a:off x="2452516" y="2662543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6" name="Freeform 47"/>
          <p:cNvSpPr>
            <a:spLocks/>
          </p:cNvSpPr>
          <p:nvPr/>
        </p:nvSpPr>
        <p:spPr bwMode="auto">
          <a:xfrm>
            <a:off x="2777219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7" name="Freeform 48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8" name="Freeform 49"/>
          <p:cNvSpPr>
            <a:spLocks/>
          </p:cNvSpPr>
          <p:nvPr/>
        </p:nvSpPr>
        <p:spPr bwMode="auto">
          <a:xfrm>
            <a:off x="4903615" y="4133852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39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717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7141" name="Freeform 54"/>
          <p:cNvSpPr>
            <a:spLocks/>
          </p:cNvSpPr>
          <p:nvPr/>
        </p:nvSpPr>
        <p:spPr bwMode="auto">
          <a:xfrm>
            <a:off x="5475111" y="2918130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2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3" name="Freeform 56"/>
          <p:cNvSpPr>
            <a:spLocks/>
          </p:cNvSpPr>
          <p:nvPr/>
        </p:nvSpPr>
        <p:spPr bwMode="auto">
          <a:xfrm>
            <a:off x="6112933" y="2732393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4" name="Freeform 57"/>
          <p:cNvSpPr>
            <a:spLocks/>
          </p:cNvSpPr>
          <p:nvPr/>
        </p:nvSpPr>
        <p:spPr bwMode="auto">
          <a:xfrm>
            <a:off x="5923845" y="3127680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5" name="Freeform 58"/>
          <p:cNvSpPr>
            <a:spLocks/>
          </p:cNvSpPr>
          <p:nvPr/>
        </p:nvSpPr>
        <p:spPr bwMode="auto">
          <a:xfrm>
            <a:off x="5973321" y="3730631"/>
            <a:ext cx="49953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6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7" name="Freeform 60"/>
          <p:cNvSpPr>
            <a:spLocks/>
          </p:cNvSpPr>
          <p:nvPr/>
        </p:nvSpPr>
        <p:spPr bwMode="auto">
          <a:xfrm>
            <a:off x="6248553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8" name="Freeform 61"/>
          <p:cNvSpPr>
            <a:spLocks/>
          </p:cNvSpPr>
          <p:nvPr/>
        </p:nvSpPr>
        <p:spPr bwMode="auto">
          <a:xfrm>
            <a:off x="6589889" y="3018143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49" name="Freeform 62"/>
          <p:cNvSpPr>
            <a:spLocks/>
          </p:cNvSpPr>
          <p:nvPr/>
        </p:nvSpPr>
        <p:spPr bwMode="auto">
          <a:xfrm>
            <a:off x="6618111" y="2802243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50" name="Freeform 63"/>
          <p:cNvSpPr>
            <a:spLocks/>
          </p:cNvSpPr>
          <p:nvPr/>
        </p:nvSpPr>
        <p:spPr bwMode="auto">
          <a:xfrm>
            <a:off x="6740968" y="2654605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51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52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53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7154" name="Freeform 67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64" y="4589463"/>
            <a:ext cx="928511" cy="635000"/>
            <a:chOff x="1991" y="3321"/>
            <a:chExt cx="361" cy="231"/>
          </a:xfrm>
        </p:grpSpPr>
        <p:sp>
          <p:nvSpPr>
            <p:cNvPr id="4716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6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6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6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717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7156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2003</a:t>
            </a:r>
          </a:p>
        </p:txBody>
      </p:sp>
      <p:sp>
        <p:nvSpPr>
          <p:cNvPr id="47157" name="Text Box 88"/>
          <p:cNvSpPr txBox="1">
            <a:spLocks noChangeArrowheads="1"/>
          </p:cNvSpPr>
          <p:nvPr/>
        </p:nvSpPr>
        <p:spPr bwMode="auto">
          <a:xfrm>
            <a:off x="2119489" y="1200455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7158" name="Text Box 116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1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2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3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4"/>
          <p:cNvSpPr>
            <a:spLocks noChangeArrowheads="1"/>
          </p:cNvSpPr>
          <p:nvPr/>
        </p:nvSpPr>
        <p:spPr bwMode="auto">
          <a:xfrm>
            <a:off x="55626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5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56"/>
          <p:cNvSpPr>
            <a:spLocks noChangeArrowheads="1"/>
          </p:cNvSpPr>
          <p:nvPr/>
        </p:nvSpPr>
        <p:spPr bwMode="auto">
          <a:xfrm>
            <a:off x="395121" y="5892800"/>
            <a:ext cx="608187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1" name="Freeform 3"/>
          <p:cNvSpPr>
            <a:spLocks/>
          </p:cNvSpPr>
          <p:nvPr/>
        </p:nvSpPr>
        <p:spPr bwMode="auto">
          <a:xfrm>
            <a:off x="3985112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2" name="Freeform 4"/>
          <p:cNvSpPr>
            <a:spLocks/>
          </p:cNvSpPr>
          <p:nvPr/>
        </p:nvSpPr>
        <p:spPr bwMode="auto">
          <a:xfrm>
            <a:off x="3962534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3" name="Freeform 5"/>
          <p:cNvSpPr>
            <a:spLocks/>
          </p:cNvSpPr>
          <p:nvPr/>
        </p:nvSpPr>
        <p:spPr bwMode="auto">
          <a:xfrm>
            <a:off x="4121860" y="3203844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4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5" name="Freeform 7"/>
          <p:cNvSpPr>
            <a:spLocks/>
          </p:cNvSpPr>
          <p:nvPr/>
        </p:nvSpPr>
        <p:spPr bwMode="auto">
          <a:xfrm>
            <a:off x="4651027" y="2740294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6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7" name="Freeform 9"/>
          <p:cNvSpPr>
            <a:spLocks/>
          </p:cNvSpPr>
          <p:nvPr/>
        </p:nvSpPr>
        <p:spPr bwMode="auto">
          <a:xfrm>
            <a:off x="4975578" y="2283094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8" name="Freeform 10"/>
          <p:cNvSpPr>
            <a:spLocks/>
          </p:cNvSpPr>
          <p:nvPr/>
        </p:nvSpPr>
        <p:spPr bwMode="auto">
          <a:xfrm>
            <a:off x="5343942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39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0" name="Freeform 12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1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2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3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4" name="Freeform 16"/>
          <p:cNvSpPr>
            <a:spLocks/>
          </p:cNvSpPr>
          <p:nvPr/>
        </p:nvSpPr>
        <p:spPr bwMode="auto">
          <a:xfrm>
            <a:off x="5988791" y="3009900"/>
            <a:ext cx="443089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5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6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7" name="Freeform 19"/>
          <p:cNvSpPr>
            <a:spLocks/>
          </p:cNvSpPr>
          <p:nvPr/>
        </p:nvSpPr>
        <p:spPr bwMode="auto">
          <a:xfrm>
            <a:off x="3325989" y="2452957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8" name="Freeform 20"/>
          <p:cNvSpPr>
            <a:spLocks/>
          </p:cNvSpPr>
          <p:nvPr/>
        </p:nvSpPr>
        <p:spPr bwMode="auto">
          <a:xfrm>
            <a:off x="3436060" y="3003819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49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0" name="Freeform 22"/>
          <p:cNvSpPr>
            <a:spLocks/>
          </p:cNvSpPr>
          <p:nvPr/>
        </p:nvSpPr>
        <p:spPr bwMode="auto">
          <a:xfrm>
            <a:off x="3602570" y="3660781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1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2" name="Freeform 24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820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0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1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1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1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1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21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8154" name="Freeform 41"/>
          <p:cNvSpPr>
            <a:spLocks/>
          </p:cNvSpPr>
          <p:nvPr/>
        </p:nvSpPr>
        <p:spPr bwMode="auto">
          <a:xfrm>
            <a:off x="2957697" y="2794269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5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6" name="Freeform 43"/>
          <p:cNvSpPr>
            <a:spLocks/>
          </p:cNvSpPr>
          <p:nvPr/>
        </p:nvSpPr>
        <p:spPr bwMode="auto">
          <a:xfrm>
            <a:off x="2168878" y="2035175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7" name="Freeform 44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8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59" name="Freeform 46"/>
          <p:cNvSpPr>
            <a:spLocks/>
          </p:cNvSpPr>
          <p:nvPr/>
        </p:nvSpPr>
        <p:spPr bwMode="auto">
          <a:xfrm>
            <a:off x="2452516" y="2662507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0" name="Freeform 47"/>
          <p:cNvSpPr>
            <a:spLocks/>
          </p:cNvSpPr>
          <p:nvPr/>
        </p:nvSpPr>
        <p:spPr bwMode="auto">
          <a:xfrm>
            <a:off x="2777201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1" name="Freeform 48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2" name="Freeform 49"/>
          <p:cNvSpPr>
            <a:spLocks/>
          </p:cNvSpPr>
          <p:nvPr/>
        </p:nvSpPr>
        <p:spPr bwMode="auto">
          <a:xfrm>
            <a:off x="4903615" y="4133852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3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819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8165" name="Freeform 54"/>
          <p:cNvSpPr>
            <a:spLocks/>
          </p:cNvSpPr>
          <p:nvPr/>
        </p:nvSpPr>
        <p:spPr bwMode="auto">
          <a:xfrm>
            <a:off x="5475111" y="2918094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6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7" name="Freeform 56"/>
          <p:cNvSpPr>
            <a:spLocks/>
          </p:cNvSpPr>
          <p:nvPr/>
        </p:nvSpPr>
        <p:spPr bwMode="auto">
          <a:xfrm>
            <a:off x="6114350" y="2732357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8" name="Freeform 57"/>
          <p:cNvSpPr>
            <a:spLocks/>
          </p:cNvSpPr>
          <p:nvPr/>
        </p:nvSpPr>
        <p:spPr bwMode="auto">
          <a:xfrm>
            <a:off x="5923845" y="3127644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69" name="Freeform 58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0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1" name="Freeform 60"/>
          <p:cNvSpPr>
            <a:spLocks/>
          </p:cNvSpPr>
          <p:nvPr/>
        </p:nvSpPr>
        <p:spPr bwMode="auto">
          <a:xfrm>
            <a:off x="6248534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2" name="Freeform 61"/>
          <p:cNvSpPr>
            <a:spLocks/>
          </p:cNvSpPr>
          <p:nvPr/>
        </p:nvSpPr>
        <p:spPr bwMode="auto">
          <a:xfrm>
            <a:off x="6589889" y="3018107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3" name="Freeform 62"/>
          <p:cNvSpPr>
            <a:spLocks/>
          </p:cNvSpPr>
          <p:nvPr/>
        </p:nvSpPr>
        <p:spPr bwMode="auto">
          <a:xfrm>
            <a:off x="6618111" y="2802207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4" name="Freeform 63"/>
          <p:cNvSpPr>
            <a:spLocks/>
          </p:cNvSpPr>
          <p:nvPr/>
        </p:nvSpPr>
        <p:spPr bwMode="auto">
          <a:xfrm>
            <a:off x="6740968" y="2654569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5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6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7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8178" name="Freeform 67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246" y="4589463"/>
            <a:ext cx="928511" cy="635000"/>
            <a:chOff x="1991" y="3321"/>
            <a:chExt cx="361" cy="231"/>
          </a:xfrm>
        </p:grpSpPr>
        <p:sp>
          <p:nvSpPr>
            <p:cNvPr id="4819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819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8180" name="Rectangle 86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2004</a:t>
            </a:r>
          </a:p>
        </p:txBody>
      </p:sp>
      <p:sp>
        <p:nvSpPr>
          <p:cNvPr id="48181" name="Text Box 102"/>
          <p:cNvSpPr txBox="1">
            <a:spLocks noChangeArrowheads="1"/>
          </p:cNvSpPr>
          <p:nvPr/>
        </p:nvSpPr>
        <p:spPr bwMode="auto">
          <a:xfrm>
            <a:off x="2119489" y="120041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8182" name="Text Box 131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No Data          &lt;10%           10%–14%	    15%–19%           20%–24%        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 </a:t>
            </a:r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≥25%</a:t>
            </a:r>
            <a:endParaRPr lang="en-US" sz="1400" smtClean="0">
              <a:solidFill>
                <a:srgbClr val="000000"/>
              </a:solidFill>
              <a:latin typeface="Arial Narrow" pitchFamily="34" charset="0"/>
            </a:endParaRPr>
          </a:p>
        </p:txBody>
      </p:sp>
      <p:sp>
        <p:nvSpPr>
          <p:cNvPr id="87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8" name="Rectangle 151"/>
          <p:cNvSpPr>
            <a:spLocks noChangeArrowheads="1"/>
          </p:cNvSpPr>
          <p:nvPr/>
        </p:nvSpPr>
        <p:spPr bwMode="auto">
          <a:xfrm>
            <a:off x="13716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52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53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54"/>
          <p:cNvSpPr>
            <a:spLocks noChangeArrowheads="1"/>
          </p:cNvSpPr>
          <p:nvPr/>
        </p:nvSpPr>
        <p:spPr bwMode="auto">
          <a:xfrm>
            <a:off x="55626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55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56"/>
          <p:cNvSpPr>
            <a:spLocks noChangeArrowheads="1"/>
          </p:cNvSpPr>
          <p:nvPr/>
        </p:nvSpPr>
        <p:spPr bwMode="auto">
          <a:xfrm>
            <a:off x="395121" y="5892800"/>
            <a:ext cx="608187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55" name="Freeform 3"/>
          <p:cNvSpPr>
            <a:spLocks/>
          </p:cNvSpPr>
          <p:nvPr/>
        </p:nvSpPr>
        <p:spPr bwMode="auto">
          <a:xfrm>
            <a:off x="3985093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56" name="Freeform 5"/>
          <p:cNvSpPr>
            <a:spLocks/>
          </p:cNvSpPr>
          <p:nvPr/>
        </p:nvSpPr>
        <p:spPr bwMode="auto">
          <a:xfrm>
            <a:off x="4121860" y="320380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57" name="Freeform 7"/>
          <p:cNvSpPr>
            <a:spLocks/>
          </p:cNvSpPr>
          <p:nvPr/>
        </p:nvSpPr>
        <p:spPr bwMode="auto">
          <a:xfrm>
            <a:off x="4651027" y="274025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58" name="Freeform 9"/>
          <p:cNvSpPr>
            <a:spLocks/>
          </p:cNvSpPr>
          <p:nvPr/>
        </p:nvSpPr>
        <p:spPr bwMode="auto">
          <a:xfrm>
            <a:off x="4975578" y="228305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59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0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1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2" name="Freeform 19"/>
          <p:cNvSpPr>
            <a:spLocks/>
          </p:cNvSpPr>
          <p:nvPr/>
        </p:nvSpPr>
        <p:spPr bwMode="auto">
          <a:xfrm>
            <a:off x="3325989" y="245291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3" name="Freeform 20"/>
          <p:cNvSpPr>
            <a:spLocks/>
          </p:cNvSpPr>
          <p:nvPr/>
        </p:nvSpPr>
        <p:spPr bwMode="auto">
          <a:xfrm>
            <a:off x="3436060" y="300378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4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5" name="Freeform 22"/>
          <p:cNvSpPr>
            <a:spLocks/>
          </p:cNvSpPr>
          <p:nvPr/>
        </p:nvSpPr>
        <p:spPr bwMode="auto">
          <a:xfrm>
            <a:off x="3602570" y="3660781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6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7" name="Freeform 24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8" name="Freeform 41"/>
          <p:cNvSpPr>
            <a:spLocks/>
          </p:cNvSpPr>
          <p:nvPr/>
        </p:nvSpPr>
        <p:spPr bwMode="auto">
          <a:xfrm>
            <a:off x="2957697" y="279423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69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0" name="Freeform 43"/>
          <p:cNvSpPr>
            <a:spLocks/>
          </p:cNvSpPr>
          <p:nvPr/>
        </p:nvSpPr>
        <p:spPr bwMode="auto">
          <a:xfrm>
            <a:off x="2168878" y="2035175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1" name="Freeform 44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2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3" name="Freeform 46"/>
          <p:cNvSpPr>
            <a:spLocks/>
          </p:cNvSpPr>
          <p:nvPr/>
        </p:nvSpPr>
        <p:spPr bwMode="auto">
          <a:xfrm>
            <a:off x="2452516" y="266246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4" name="Freeform 47"/>
          <p:cNvSpPr>
            <a:spLocks/>
          </p:cNvSpPr>
          <p:nvPr/>
        </p:nvSpPr>
        <p:spPr bwMode="auto">
          <a:xfrm>
            <a:off x="2777182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5" name="Freeform 48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109"/>
          <p:cNvGrpSpPr>
            <a:grpSpLocks/>
          </p:cNvGrpSpPr>
          <p:nvPr/>
        </p:nvGrpSpPr>
        <p:grpSpPr bwMode="auto">
          <a:xfrm>
            <a:off x="4903612" y="3009908"/>
            <a:ext cx="1528233" cy="1635125"/>
            <a:chOff x="3475" y="1896"/>
            <a:chExt cx="1083" cy="1030"/>
          </a:xfrm>
        </p:grpSpPr>
        <p:sp>
          <p:nvSpPr>
            <p:cNvPr id="49238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728 w 61"/>
                <a:gd name="T1" fmla="*/ 0 h 60"/>
                <a:gd name="T2" fmla="*/ 2728 w 61"/>
                <a:gd name="T3" fmla="*/ 356 h 60"/>
                <a:gd name="T4" fmla="*/ 2862 w 61"/>
                <a:gd name="T5" fmla="*/ 571 h 60"/>
                <a:gd name="T6" fmla="*/ 2594 w 61"/>
                <a:gd name="T7" fmla="*/ 1504 h 60"/>
                <a:gd name="T8" fmla="*/ 2594 w 61"/>
                <a:gd name="T9" fmla="*/ 1738 h 60"/>
                <a:gd name="T10" fmla="*/ 2466 w 61"/>
                <a:gd name="T11" fmla="*/ 2217 h 60"/>
                <a:gd name="T12" fmla="*/ 2038 w 61"/>
                <a:gd name="T13" fmla="*/ 2554 h 60"/>
                <a:gd name="T14" fmla="*/ 1776 w 61"/>
                <a:gd name="T15" fmla="*/ 2671 h 60"/>
                <a:gd name="T16" fmla="*/ 1508 w 61"/>
                <a:gd name="T17" fmla="*/ 2788 h 60"/>
                <a:gd name="T18" fmla="*/ 1354 w 61"/>
                <a:gd name="T19" fmla="*/ 3028 h 60"/>
                <a:gd name="T20" fmla="*/ 1220 w 61"/>
                <a:gd name="T21" fmla="*/ 3506 h 60"/>
                <a:gd name="T22" fmla="*/ 824 w 61"/>
                <a:gd name="T23" fmla="*/ 3506 h 60"/>
                <a:gd name="T24" fmla="*/ 556 w 61"/>
                <a:gd name="T25" fmla="*/ 3960 h 60"/>
                <a:gd name="T26" fmla="*/ 556 w 61"/>
                <a:gd name="T27" fmla="*/ 4434 h 60"/>
                <a:gd name="T28" fmla="*/ 263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6 w 61"/>
                <a:gd name="T35" fmla="*/ 5938 h 60"/>
                <a:gd name="T36" fmla="*/ 824 w 61"/>
                <a:gd name="T37" fmla="*/ 6295 h 60"/>
                <a:gd name="T38" fmla="*/ 1086 w 61"/>
                <a:gd name="T39" fmla="*/ 6295 h 60"/>
                <a:gd name="T40" fmla="*/ 1086 w 61"/>
                <a:gd name="T41" fmla="*/ 6417 h 60"/>
                <a:gd name="T42" fmla="*/ 1354 w 61"/>
                <a:gd name="T43" fmla="*/ 6417 h 60"/>
                <a:gd name="T44" fmla="*/ 1354 w 61"/>
                <a:gd name="T45" fmla="*/ 6632 h 60"/>
                <a:gd name="T46" fmla="*/ 2038 w 61"/>
                <a:gd name="T47" fmla="*/ 6988 h 60"/>
                <a:gd name="T48" fmla="*/ 2466 w 61"/>
                <a:gd name="T49" fmla="*/ 6866 h 60"/>
                <a:gd name="T50" fmla="*/ 2594 w 61"/>
                <a:gd name="T51" fmla="*/ 6632 h 60"/>
                <a:gd name="T52" fmla="*/ 2862 w 61"/>
                <a:gd name="T53" fmla="*/ 6866 h 60"/>
                <a:gd name="T54" fmla="*/ 3418 w 61"/>
                <a:gd name="T55" fmla="*/ 6632 h 60"/>
                <a:gd name="T56" fmla="*/ 3552 w 61"/>
                <a:gd name="T57" fmla="*/ 6417 h 60"/>
                <a:gd name="T58" fmla="*/ 4082 w 61"/>
                <a:gd name="T59" fmla="*/ 6177 h 60"/>
                <a:gd name="T60" fmla="*/ 4504 w 61"/>
                <a:gd name="T61" fmla="*/ 5938 h 60"/>
                <a:gd name="T62" fmla="*/ 4504 w 61"/>
                <a:gd name="T63" fmla="*/ 5582 h 60"/>
                <a:gd name="T64" fmla="*/ 5194 w 61"/>
                <a:gd name="T65" fmla="*/ 3721 h 60"/>
                <a:gd name="T66" fmla="*/ 5456 w 61"/>
                <a:gd name="T67" fmla="*/ 3838 h 60"/>
                <a:gd name="T68" fmla="*/ 5590 w 61"/>
                <a:gd name="T69" fmla="*/ 4078 h 60"/>
                <a:gd name="T70" fmla="*/ 5987 w 61"/>
                <a:gd name="T71" fmla="*/ 3721 h 60"/>
                <a:gd name="T72" fmla="*/ 6280 w 61"/>
                <a:gd name="T73" fmla="*/ 3150 h 60"/>
                <a:gd name="T74" fmla="*/ 6676 w 61"/>
                <a:gd name="T75" fmla="*/ 2910 h 60"/>
                <a:gd name="T76" fmla="*/ 6970 w 61"/>
                <a:gd name="T77" fmla="*/ 2671 h 60"/>
                <a:gd name="T78" fmla="*/ 7104 w 61"/>
                <a:gd name="T79" fmla="*/ 2339 h 60"/>
                <a:gd name="T80" fmla="*/ 7104 w 61"/>
                <a:gd name="T81" fmla="*/ 2217 h 60"/>
                <a:gd name="T82" fmla="*/ 7104 w 61"/>
                <a:gd name="T83" fmla="*/ 1738 h 60"/>
                <a:gd name="T84" fmla="*/ 8056 w 61"/>
                <a:gd name="T85" fmla="*/ 2217 h 60"/>
                <a:gd name="T86" fmla="*/ 8190 w 61"/>
                <a:gd name="T87" fmla="*/ 2217 h 60"/>
                <a:gd name="T88" fmla="*/ 8056 w 61"/>
                <a:gd name="T89" fmla="*/ 1504 h 60"/>
                <a:gd name="T90" fmla="*/ 7922 w 61"/>
                <a:gd name="T91" fmla="*/ 1289 h 60"/>
                <a:gd name="T92" fmla="*/ 7629 w 61"/>
                <a:gd name="T93" fmla="*/ 1289 h 60"/>
                <a:gd name="T94" fmla="*/ 6970 w 61"/>
                <a:gd name="T95" fmla="*/ 1406 h 60"/>
                <a:gd name="T96" fmla="*/ 6676 w 61"/>
                <a:gd name="T97" fmla="*/ 1621 h 60"/>
                <a:gd name="T98" fmla="*/ 6280 w 61"/>
                <a:gd name="T99" fmla="*/ 1504 h 60"/>
                <a:gd name="T100" fmla="*/ 6146 w 61"/>
                <a:gd name="T101" fmla="*/ 1738 h 60"/>
                <a:gd name="T102" fmla="*/ 5724 w 61"/>
                <a:gd name="T103" fmla="*/ 1978 h 60"/>
                <a:gd name="T104" fmla="*/ 5328 w 61"/>
                <a:gd name="T105" fmla="*/ 2339 h 60"/>
                <a:gd name="T106" fmla="*/ 4900 w 61"/>
                <a:gd name="T107" fmla="*/ 1504 h 60"/>
                <a:gd name="T108" fmla="*/ 286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9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40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9178" name="Freeform 56"/>
          <p:cNvSpPr>
            <a:spLocks/>
          </p:cNvSpPr>
          <p:nvPr/>
        </p:nvSpPr>
        <p:spPr bwMode="auto">
          <a:xfrm>
            <a:off x="6114350" y="2732319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79" name="Freeform 57"/>
          <p:cNvSpPr>
            <a:spLocks/>
          </p:cNvSpPr>
          <p:nvPr/>
        </p:nvSpPr>
        <p:spPr bwMode="auto">
          <a:xfrm>
            <a:off x="5923845" y="312760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0" name="Freeform 4"/>
          <p:cNvSpPr>
            <a:spLocks/>
          </p:cNvSpPr>
          <p:nvPr/>
        </p:nvSpPr>
        <p:spPr bwMode="auto">
          <a:xfrm>
            <a:off x="3962515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1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2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3" name="Freeform 10"/>
          <p:cNvSpPr>
            <a:spLocks/>
          </p:cNvSpPr>
          <p:nvPr/>
        </p:nvSpPr>
        <p:spPr bwMode="auto">
          <a:xfrm>
            <a:off x="5343942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4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5" name="Freeform 12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6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87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1027374" y="3886200"/>
            <a:ext cx="1786467" cy="1390650"/>
            <a:chOff x="768" y="2832"/>
            <a:chExt cx="1203" cy="876"/>
          </a:xfrm>
        </p:grpSpPr>
        <p:sp>
          <p:nvSpPr>
            <p:cNvPr id="49223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4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5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6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7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8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9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0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1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2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3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4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5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6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37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4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9221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2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9190" name="Freeform 54"/>
          <p:cNvSpPr>
            <a:spLocks/>
          </p:cNvSpPr>
          <p:nvPr/>
        </p:nvSpPr>
        <p:spPr bwMode="auto">
          <a:xfrm>
            <a:off x="5475111" y="291805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1" name="Freeform 58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2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3" name="Freeform 60"/>
          <p:cNvSpPr>
            <a:spLocks/>
          </p:cNvSpPr>
          <p:nvPr/>
        </p:nvSpPr>
        <p:spPr bwMode="auto">
          <a:xfrm>
            <a:off x="6248515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4" name="Freeform 61"/>
          <p:cNvSpPr>
            <a:spLocks/>
          </p:cNvSpPr>
          <p:nvPr/>
        </p:nvSpPr>
        <p:spPr bwMode="auto">
          <a:xfrm>
            <a:off x="6589889" y="3018069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5" name="Freeform 62"/>
          <p:cNvSpPr>
            <a:spLocks/>
          </p:cNvSpPr>
          <p:nvPr/>
        </p:nvSpPr>
        <p:spPr bwMode="auto">
          <a:xfrm>
            <a:off x="6618111" y="280216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6" name="Freeform 63"/>
          <p:cNvSpPr>
            <a:spLocks/>
          </p:cNvSpPr>
          <p:nvPr/>
        </p:nvSpPr>
        <p:spPr bwMode="auto">
          <a:xfrm>
            <a:off x="6740968" y="265453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7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8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199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00" name="Freeform 67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5" name="Group 68"/>
          <p:cNvGrpSpPr>
            <a:grpSpLocks/>
          </p:cNvGrpSpPr>
          <p:nvPr/>
        </p:nvGrpSpPr>
        <p:grpSpPr bwMode="auto">
          <a:xfrm>
            <a:off x="2808227" y="4589463"/>
            <a:ext cx="928511" cy="635000"/>
            <a:chOff x="1991" y="3321"/>
            <a:chExt cx="361" cy="231"/>
          </a:xfrm>
        </p:grpSpPr>
        <p:sp>
          <p:nvSpPr>
            <p:cNvPr id="49213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4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5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6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7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8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19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9220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49202" name="Rectangle 7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2005</a:t>
            </a:r>
          </a:p>
        </p:txBody>
      </p:sp>
      <p:sp>
        <p:nvSpPr>
          <p:cNvPr id="49203" name="Text Box 86"/>
          <p:cNvSpPr txBox="1">
            <a:spLocks noChangeArrowheads="1"/>
          </p:cNvSpPr>
          <p:nvPr/>
        </p:nvSpPr>
        <p:spPr bwMode="auto">
          <a:xfrm>
            <a:off x="2119489" y="120038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49204" name="Text Box 100"/>
          <p:cNvSpPr txBox="1">
            <a:spLocks noChangeArrowheads="1"/>
          </p:cNvSpPr>
          <p:nvPr/>
        </p:nvSpPr>
        <p:spPr bwMode="auto">
          <a:xfrm>
            <a:off x="643467" y="5894388"/>
            <a:ext cx="7240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49205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06" name="Rectangle 102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07" name="Rectangle 103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08" name="Rectangle 104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09" name="Rectangle 105"/>
          <p:cNvSpPr>
            <a:spLocks noChangeArrowheads="1"/>
          </p:cNvSpPr>
          <p:nvPr/>
        </p:nvSpPr>
        <p:spPr bwMode="auto">
          <a:xfrm>
            <a:off x="54864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10" name="Rectangle 106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11" name="Rectangle 107"/>
          <p:cNvSpPr>
            <a:spLocks noChangeArrowheads="1"/>
          </p:cNvSpPr>
          <p:nvPr/>
        </p:nvSpPr>
        <p:spPr bwMode="auto">
          <a:xfrm>
            <a:off x="395110" y="5892800"/>
            <a:ext cx="7148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9212" name="Rectangle 108" descr="20%"/>
          <p:cNvSpPr>
            <a:spLocks noChangeArrowheads="1"/>
          </p:cNvSpPr>
          <p:nvPr/>
        </p:nvSpPr>
        <p:spPr bwMode="auto">
          <a:xfrm>
            <a:off x="6553200" y="5943600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0190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5957 h 55"/>
                <a:gd name="T2" fmla="*/ 681 w 89"/>
                <a:gd name="T3" fmla="*/ 0 h 55"/>
                <a:gd name="T4" fmla="*/ 5908 w 89"/>
                <a:gd name="T5" fmla="*/ 357 h 55"/>
                <a:gd name="T6" fmla="*/ 11026 w 89"/>
                <a:gd name="T7" fmla="*/ 479 h 55"/>
                <a:gd name="T8" fmla="*/ 11026 w 89"/>
                <a:gd name="T9" fmla="*/ 572 h 55"/>
                <a:gd name="T10" fmla="*/ 11159 w 89"/>
                <a:gd name="T11" fmla="*/ 1052 h 55"/>
                <a:gd name="T12" fmla="*/ 11159 w 89"/>
                <a:gd name="T13" fmla="*/ 1174 h 55"/>
                <a:gd name="T14" fmla="*/ 11026 w 89"/>
                <a:gd name="T15" fmla="*/ 1531 h 55"/>
                <a:gd name="T16" fmla="*/ 11026 w 89"/>
                <a:gd name="T17" fmla="*/ 2103 h 55"/>
                <a:gd name="T18" fmla="*/ 11287 w 89"/>
                <a:gd name="T19" fmla="*/ 2680 h 55"/>
                <a:gd name="T20" fmla="*/ 11446 w 89"/>
                <a:gd name="T21" fmla="*/ 2920 h 55"/>
                <a:gd name="T22" fmla="*/ 11579 w 89"/>
                <a:gd name="T23" fmla="*/ 3517 h 55"/>
                <a:gd name="T24" fmla="*/ 11579 w 89"/>
                <a:gd name="T25" fmla="*/ 4451 h 55"/>
                <a:gd name="T26" fmla="*/ 11707 w 89"/>
                <a:gd name="T27" fmla="*/ 4690 h 55"/>
                <a:gd name="T28" fmla="*/ 11707 w 89"/>
                <a:gd name="T29" fmla="*/ 5023 h 55"/>
                <a:gd name="T30" fmla="*/ 11707 w 89"/>
                <a:gd name="T31" fmla="*/ 5145 h 55"/>
                <a:gd name="T32" fmla="*/ 11969 w 89"/>
                <a:gd name="T33" fmla="*/ 5957 h 55"/>
                <a:gd name="T34" fmla="*/ 11969 w 89"/>
                <a:gd name="T35" fmla="*/ 6197 h 55"/>
                <a:gd name="T36" fmla="*/ 11969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1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5918 h 64"/>
                <a:gd name="T2" fmla="*/ 396 w 94"/>
                <a:gd name="T3" fmla="*/ 1974 h 64"/>
                <a:gd name="T4" fmla="*/ 555 w 94"/>
                <a:gd name="T5" fmla="*/ 0 h 64"/>
                <a:gd name="T6" fmla="*/ 12620 w 94"/>
                <a:gd name="T7" fmla="*/ 473 h 64"/>
                <a:gd name="T8" fmla="*/ 12620 w 94"/>
                <a:gd name="T9" fmla="*/ 687 h 64"/>
                <a:gd name="T10" fmla="*/ 12486 w 94"/>
                <a:gd name="T11" fmla="*/ 809 h 64"/>
                <a:gd name="T12" fmla="*/ 12198 w 94"/>
                <a:gd name="T13" fmla="*/ 1165 h 64"/>
                <a:gd name="T14" fmla="*/ 12198 w 94"/>
                <a:gd name="T15" fmla="*/ 1282 h 64"/>
                <a:gd name="T16" fmla="*/ 12753 w 94"/>
                <a:gd name="T17" fmla="*/ 1735 h 64"/>
                <a:gd name="T18" fmla="*/ 12753 w 94"/>
                <a:gd name="T19" fmla="*/ 5323 h 64"/>
                <a:gd name="T20" fmla="*/ 12753 w 94"/>
                <a:gd name="T21" fmla="*/ 5323 h 64"/>
                <a:gd name="T22" fmla="*/ 12486 w 94"/>
                <a:gd name="T23" fmla="*/ 5323 h 64"/>
                <a:gd name="T24" fmla="*/ 12620 w 94"/>
                <a:gd name="T25" fmla="*/ 5440 h 64"/>
                <a:gd name="T26" fmla="*/ 12753 w 94"/>
                <a:gd name="T27" fmla="*/ 5562 h 64"/>
                <a:gd name="T28" fmla="*/ 12620 w 94"/>
                <a:gd name="T29" fmla="*/ 5796 h 64"/>
                <a:gd name="T30" fmla="*/ 12753 w 94"/>
                <a:gd name="T31" fmla="*/ 5918 h 64"/>
                <a:gd name="T32" fmla="*/ 12753 w 94"/>
                <a:gd name="T33" fmla="*/ 6250 h 64"/>
                <a:gd name="T34" fmla="*/ 12620 w 94"/>
                <a:gd name="T35" fmla="*/ 6250 h 64"/>
                <a:gd name="T36" fmla="*/ 12753 w 94"/>
                <a:gd name="T37" fmla="*/ 6489 h 64"/>
                <a:gd name="T38" fmla="*/ 12486 w 94"/>
                <a:gd name="T39" fmla="*/ 6844 h 64"/>
                <a:gd name="T40" fmla="*/ 12753 w 94"/>
                <a:gd name="T41" fmla="*/ 7176 h 64"/>
                <a:gd name="T42" fmla="*/ 12753 w 94"/>
                <a:gd name="T43" fmla="*/ 7415 h 64"/>
                <a:gd name="T44" fmla="*/ 12753 w 94"/>
                <a:gd name="T45" fmla="*/ 7415 h 64"/>
                <a:gd name="T46" fmla="*/ 12358 w 94"/>
                <a:gd name="T47" fmla="*/ 7176 h 64"/>
                <a:gd name="T48" fmla="*/ 11669 w 94"/>
                <a:gd name="T49" fmla="*/ 6844 h 64"/>
                <a:gd name="T50" fmla="*/ 11407 w 94"/>
                <a:gd name="T51" fmla="*/ 6727 h 64"/>
                <a:gd name="T52" fmla="*/ 11114 w 94"/>
                <a:gd name="T53" fmla="*/ 6727 h 64"/>
                <a:gd name="T54" fmla="*/ 10852 w 94"/>
                <a:gd name="T55" fmla="*/ 6937 h 64"/>
                <a:gd name="T56" fmla="*/ 10718 w 94"/>
                <a:gd name="T57" fmla="*/ 6937 h 64"/>
                <a:gd name="T58" fmla="*/ 10456 w 94"/>
                <a:gd name="T59" fmla="*/ 6937 h 64"/>
                <a:gd name="T60" fmla="*/ 10323 w 94"/>
                <a:gd name="T61" fmla="*/ 6606 h 64"/>
                <a:gd name="T62" fmla="*/ 10164 w 94"/>
                <a:gd name="T63" fmla="*/ 6489 h 64"/>
                <a:gd name="T64" fmla="*/ 9901 w 94"/>
                <a:gd name="T65" fmla="*/ 6606 h 64"/>
                <a:gd name="T66" fmla="*/ 9634 w 94"/>
                <a:gd name="T67" fmla="*/ 6606 h 64"/>
                <a:gd name="T68" fmla="*/ 9372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2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3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4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3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7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3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5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6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2 w 123"/>
                <a:gd name="T5" fmla="*/ 1378 h 93"/>
                <a:gd name="T6" fmla="*/ 396 w 123"/>
                <a:gd name="T7" fmla="*/ 1734 h 93"/>
                <a:gd name="T8" fmla="*/ 555 w 123"/>
                <a:gd name="T9" fmla="*/ 1968 h 93"/>
                <a:gd name="T10" fmla="*/ 396 w 123"/>
                <a:gd name="T11" fmla="*/ 2207 h 93"/>
                <a:gd name="T12" fmla="*/ 951 w 123"/>
                <a:gd name="T13" fmla="*/ 2090 h 93"/>
                <a:gd name="T14" fmla="*/ 1213 w 123"/>
                <a:gd name="T15" fmla="*/ 1734 h 93"/>
                <a:gd name="T16" fmla="*/ 1346 w 123"/>
                <a:gd name="T17" fmla="*/ 1734 h 93"/>
                <a:gd name="T18" fmla="*/ 1213 w 123"/>
                <a:gd name="T19" fmla="*/ 1968 h 93"/>
                <a:gd name="T20" fmla="*/ 2590 w 123"/>
                <a:gd name="T21" fmla="*/ 1612 h 93"/>
                <a:gd name="T22" fmla="*/ 2590 w 123"/>
                <a:gd name="T23" fmla="*/ 1851 h 93"/>
                <a:gd name="T24" fmla="*/ 3381 w 123"/>
                <a:gd name="T25" fmla="*/ 1968 h 93"/>
                <a:gd name="T26" fmla="*/ 3936 w 123"/>
                <a:gd name="T27" fmla="*/ 2090 h 93"/>
                <a:gd name="T28" fmla="*/ 4198 w 123"/>
                <a:gd name="T29" fmla="*/ 2207 h 93"/>
                <a:gd name="T30" fmla="*/ 4198 w 123"/>
                <a:gd name="T31" fmla="*/ 2299 h 93"/>
                <a:gd name="T32" fmla="*/ 4886 w 123"/>
                <a:gd name="T33" fmla="*/ 2776 h 93"/>
                <a:gd name="T34" fmla="*/ 4753 w 123"/>
                <a:gd name="T35" fmla="*/ 2893 h 93"/>
                <a:gd name="T36" fmla="*/ 4619 w 123"/>
                <a:gd name="T37" fmla="*/ 3015 h 93"/>
                <a:gd name="T38" fmla="*/ 5570 w 123"/>
                <a:gd name="T39" fmla="*/ 2776 h 93"/>
                <a:gd name="T40" fmla="*/ 6788 w 123"/>
                <a:gd name="T41" fmla="*/ 2421 h 93"/>
                <a:gd name="T42" fmla="*/ 6788 w 123"/>
                <a:gd name="T43" fmla="*/ 2090 h 93"/>
                <a:gd name="T44" fmla="*/ 8262 w 123"/>
                <a:gd name="T45" fmla="*/ 2421 h 93"/>
                <a:gd name="T46" fmla="*/ 9372 w 123"/>
                <a:gd name="T47" fmla="*/ 3225 h 93"/>
                <a:gd name="T48" fmla="*/ 10035 w 123"/>
                <a:gd name="T49" fmla="*/ 3463 h 93"/>
                <a:gd name="T50" fmla="*/ 10456 w 123"/>
                <a:gd name="T51" fmla="*/ 4150 h 93"/>
                <a:gd name="T52" fmla="*/ 10323 w 123"/>
                <a:gd name="T53" fmla="*/ 5553 h 93"/>
                <a:gd name="T54" fmla="*/ 10852 w 123"/>
                <a:gd name="T55" fmla="*/ 6240 h 93"/>
                <a:gd name="T56" fmla="*/ 10718 w 123"/>
                <a:gd name="T57" fmla="*/ 5792 h 93"/>
                <a:gd name="T58" fmla="*/ 11114 w 123"/>
                <a:gd name="T59" fmla="*/ 5884 h 93"/>
                <a:gd name="T60" fmla="*/ 11248 w 123"/>
                <a:gd name="T61" fmla="*/ 5792 h 93"/>
                <a:gd name="T62" fmla="*/ 11248 w 123"/>
                <a:gd name="T63" fmla="*/ 6123 h 93"/>
                <a:gd name="T64" fmla="*/ 10852 w 123"/>
                <a:gd name="T65" fmla="*/ 6595 h 93"/>
                <a:gd name="T66" fmla="*/ 11248 w 123"/>
                <a:gd name="T67" fmla="*/ 7048 h 93"/>
                <a:gd name="T68" fmla="*/ 12065 w 123"/>
                <a:gd name="T69" fmla="*/ 7852 h 93"/>
                <a:gd name="T70" fmla="*/ 12357 w 123"/>
                <a:gd name="T71" fmla="*/ 7974 h 93"/>
                <a:gd name="T72" fmla="*/ 12753 w 123"/>
                <a:gd name="T73" fmla="*/ 8544 h 93"/>
                <a:gd name="T74" fmla="*/ 13436 w 123"/>
                <a:gd name="T75" fmla="*/ 9469 h 93"/>
                <a:gd name="T76" fmla="*/ 14654 w 123"/>
                <a:gd name="T77" fmla="*/ 10180 h 93"/>
                <a:gd name="T78" fmla="*/ 15050 w 123"/>
                <a:gd name="T79" fmla="*/ 10390 h 93"/>
                <a:gd name="T80" fmla="*/ 14916 w 123"/>
                <a:gd name="T81" fmla="*/ 10512 h 93"/>
                <a:gd name="T82" fmla="*/ 14783 w 123"/>
                <a:gd name="T83" fmla="*/ 10628 h 93"/>
                <a:gd name="T84" fmla="*/ 15338 w 123"/>
                <a:gd name="T85" fmla="*/ 10628 h 93"/>
                <a:gd name="T86" fmla="*/ 16422 w 123"/>
                <a:gd name="T87" fmla="*/ 10180 h 93"/>
                <a:gd name="T88" fmla="*/ 16422 w 123"/>
                <a:gd name="T89" fmla="*/ 9469 h 93"/>
                <a:gd name="T90" fmla="*/ 16555 w 123"/>
                <a:gd name="T91" fmla="*/ 8544 h 93"/>
                <a:gd name="T92" fmla="*/ 16422 w 123"/>
                <a:gd name="T93" fmla="*/ 7048 h 93"/>
                <a:gd name="T94" fmla="*/ 15338 w 123"/>
                <a:gd name="T95" fmla="*/ 5553 h 93"/>
                <a:gd name="T96" fmla="*/ 14916 w 123"/>
                <a:gd name="T97" fmla="*/ 4959 h 93"/>
                <a:gd name="T98" fmla="*/ 14916 w 123"/>
                <a:gd name="T99" fmla="*/ 4389 h 93"/>
                <a:gd name="T100" fmla="*/ 13966 w 123"/>
                <a:gd name="T101" fmla="*/ 3346 h 93"/>
                <a:gd name="T102" fmla="*/ 13436 w 123"/>
                <a:gd name="T103" fmla="*/ 2776 h 93"/>
                <a:gd name="T104" fmla="*/ 12486 w 123"/>
                <a:gd name="T105" fmla="*/ 925 h 93"/>
                <a:gd name="T106" fmla="*/ 12198 w 123"/>
                <a:gd name="T107" fmla="*/ 687 h 93"/>
                <a:gd name="T108" fmla="*/ 11931 w 123"/>
                <a:gd name="T109" fmla="*/ 117 h 93"/>
                <a:gd name="T110" fmla="*/ 11114 w 123"/>
                <a:gd name="T111" fmla="*/ 117 h 93"/>
                <a:gd name="T112" fmla="*/ 11114 w 123"/>
                <a:gd name="T113" fmla="*/ 809 h 93"/>
                <a:gd name="T114" fmla="*/ 10852 w 123"/>
                <a:gd name="T115" fmla="*/ 925 h 93"/>
                <a:gd name="T116" fmla="*/ 5282 w 123"/>
                <a:gd name="T117" fmla="*/ 809 h 93"/>
                <a:gd name="T118" fmla="*/ 5148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7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5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4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7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8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8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8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199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7734 h 77"/>
                <a:gd name="T2" fmla="*/ 1337 w 99"/>
                <a:gd name="T3" fmla="*/ 0 h 77"/>
                <a:gd name="T4" fmla="*/ 9807 w 99"/>
                <a:gd name="T5" fmla="*/ 808 h 77"/>
                <a:gd name="T6" fmla="*/ 13295 w 99"/>
                <a:gd name="T7" fmla="*/ 1042 h 77"/>
                <a:gd name="T8" fmla="*/ 13167 w 99"/>
                <a:gd name="T9" fmla="*/ 3015 h 77"/>
                <a:gd name="T10" fmla="*/ 12772 w 99"/>
                <a:gd name="T11" fmla="*/ 8893 h 77"/>
                <a:gd name="T12" fmla="*/ 11016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0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1755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96 w 95"/>
                <a:gd name="T7" fmla="*/ 11370 h 98"/>
                <a:gd name="T8" fmla="*/ 1755 w 95"/>
                <a:gd name="T9" fmla="*/ 10443 h 98"/>
                <a:gd name="T10" fmla="*/ 4947 w 95"/>
                <a:gd name="T11" fmla="*/ 10799 h 98"/>
                <a:gd name="T12" fmla="*/ 4947 w 95"/>
                <a:gd name="T13" fmla="*/ 10799 h 98"/>
                <a:gd name="T14" fmla="*/ 4814 w 95"/>
                <a:gd name="T15" fmla="*/ 10682 h 98"/>
                <a:gd name="T16" fmla="*/ 4947 w 95"/>
                <a:gd name="T17" fmla="*/ 10565 h 98"/>
                <a:gd name="T18" fmla="*/ 4814 w 95"/>
                <a:gd name="T19" fmla="*/ 10443 h 98"/>
                <a:gd name="T20" fmla="*/ 4814 w 95"/>
                <a:gd name="T21" fmla="*/ 10443 h 98"/>
                <a:gd name="T22" fmla="*/ 4814 w 95"/>
                <a:gd name="T23" fmla="*/ 10443 h 98"/>
                <a:gd name="T24" fmla="*/ 11649 w 95"/>
                <a:gd name="T25" fmla="*/ 10896 h 98"/>
                <a:gd name="T26" fmla="*/ 12457 w 95"/>
                <a:gd name="T27" fmla="*/ 2092 h 98"/>
                <a:gd name="T28" fmla="*/ 12590 w 95"/>
                <a:gd name="T29" fmla="*/ 2092 h 98"/>
                <a:gd name="T30" fmla="*/ 12718 w 95"/>
                <a:gd name="T31" fmla="*/ 1049 h 98"/>
                <a:gd name="T32" fmla="*/ 1755 w 95"/>
                <a:gd name="T33" fmla="*/ 0 h 98"/>
                <a:gd name="T34" fmla="*/ 175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1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2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3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2 h 42"/>
                <a:gd name="T24" fmla="*/ 816 w 23"/>
                <a:gd name="T25" fmla="*/ 3382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7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4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8929 w 76"/>
                <a:gd name="T1" fmla="*/ 10875 h 94"/>
                <a:gd name="T2" fmla="*/ 10268 w 76"/>
                <a:gd name="T3" fmla="*/ 3133 h 94"/>
                <a:gd name="T4" fmla="*/ 6897 w 76"/>
                <a:gd name="T5" fmla="*/ 2660 h 94"/>
                <a:gd name="T6" fmla="*/ 7164 w 76"/>
                <a:gd name="T7" fmla="*/ 687 h 94"/>
                <a:gd name="T8" fmla="*/ 2160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29 w 76"/>
                <a:gd name="T15" fmla="*/ 10875 h 94"/>
                <a:gd name="T16" fmla="*/ 8929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5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6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4 w 108"/>
                <a:gd name="T5" fmla="*/ 6614 h 90"/>
                <a:gd name="T6" fmla="*/ 262 w 108"/>
                <a:gd name="T7" fmla="*/ 5927 h 90"/>
                <a:gd name="T8" fmla="*/ 396 w 108"/>
                <a:gd name="T9" fmla="*/ 5687 h 90"/>
                <a:gd name="T10" fmla="*/ 689 w 108"/>
                <a:gd name="T11" fmla="*/ 5448 h 90"/>
                <a:gd name="T12" fmla="*/ 689 w 108"/>
                <a:gd name="T13" fmla="*/ 5234 h 90"/>
                <a:gd name="T14" fmla="*/ 1346 w 108"/>
                <a:gd name="T15" fmla="*/ 4283 h 90"/>
                <a:gd name="T16" fmla="*/ 2163 w 108"/>
                <a:gd name="T17" fmla="*/ 2663 h 90"/>
                <a:gd name="T18" fmla="*/ 2718 w 108"/>
                <a:gd name="T19" fmla="*/ 1497 h 90"/>
                <a:gd name="T20" fmla="*/ 3248 w 108"/>
                <a:gd name="T21" fmla="*/ 356 h 90"/>
                <a:gd name="T22" fmla="*/ 3248 w 108"/>
                <a:gd name="T23" fmla="*/ 0 h 90"/>
                <a:gd name="T24" fmla="*/ 3669 w 108"/>
                <a:gd name="T25" fmla="*/ 0 h 90"/>
                <a:gd name="T26" fmla="*/ 4065 w 108"/>
                <a:gd name="T27" fmla="*/ 117 h 90"/>
                <a:gd name="T28" fmla="*/ 4198 w 108"/>
                <a:gd name="T29" fmla="*/ 239 h 90"/>
                <a:gd name="T30" fmla="*/ 4753 w 108"/>
                <a:gd name="T31" fmla="*/ 571 h 90"/>
                <a:gd name="T32" fmla="*/ 4753 w 108"/>
                <a:gd name="T33" fmla="*/ 927 h 90"/>
                <a:gd name="T34" fmla="*/ 4887 w 108"/>
                <a:gd name="T35" fmla="*/ 1619 h 90"/>
                <a:gd name="T36" fmla="*/ 5838 w 108"/>
                <a:gd name="T37" fmla="*/ 1854 h 90"/>
                <a:gd name="T38" fmla="*/ 6521 w 108"/>
                <a:gd name="T39" fmla="*/ 1854 h 90"/>
                <a:gd name="T40" fmla="*/ 7343 w 108"/>
                <a:gd name="T41" fmla="*/ 2093 h 90"/>
                <a:gd name="T42" fmla="*/ 8263 w 108"/>
                <a:gd name="T43" fmla="*/ 2093 h 90"/>
                <a:gd name="T44" fmla="*/ 8818 w 108"/>
                <a:gd name="T45" fmla="*/ 2215 h 90"/>
                <a:gd name="T46" fmla="*/ 9214 w 108"/>
                <a:gd name="T47" fmla="*/ 2093 h 90"/>
                <a:gd name="T48" fmla="*/ 9641 w 108"/>
                <a:gd name="T49" fmla="*/ 2215 h 90"/>
                <a:gd name="T50" fmla="*/ 10036 w 108"/>
                <a:gd name="T51" fmla="*/ 2093 h 90"/>
                <a:gd name="T52" fmla="*/ 10324 w 108"/>
                <a:gd name="T53" fmla="*/ 2215 h 90"/>
                <a:gd name="T54" fmla="*/ 10720 w 108"/>
                <a:gd name="T55" fmla="*/ 2215 h 90"/>
                <a:gd name="T56" fmla="*/ 14101 w 108"/>
                <a:gd name="T57" fmla="*/ 2785 h 90"/>
                <a:gd name="T58" fmla="*/ 14260 w 108"/>
                <a:gd name="T59" fmla="*/ 3141 h 90"/>
                <a:gd name="T60" fmla="*/ 14656 w 108"/>
                <a:gd name="T61" fmla="*/ 3258 h 90"/>
                <a:gd name="T62" fmla="*/ 13839 w 108"/>
                <a:gd name="T63" fmla="*/ 4639 h 90"/>
                <a:gd name="T64" fmla="*/ 13705 w 108"/>
                <a:gd name="T65" fmla="*/ 4878 h 90"/>
                <a:gd name="T66" fmla="*/ 13310 w 108"/>
                <a:gd name="T67" fmla="*/ 5117 h 90"/>
                <a:gd name="T68" fmla="*/ 12755 w 108"/>
                <a:gd name="T69" fmla="*/ 5927 h 90"/>
                <a:gd name="T70" fmla="*/ 13150 w 108"/>
                <a:gd name="T71" fmla="*/ 6161 h 90"/>
                <a:gd name="T72" fmla="*/ 13150 w 108"/>
                <a:gd name="T73" fmla="*/ 6375 h 90"/>
                <a:gd name="T74" fmla="*/ 13017 w 108"/>
                <a:gd name="T75" fmla="*/ 6497 h 90"/>
                <a:gd name="T76" fmla="*/ 12888 w 108"/>
                <a:gd name="T77" fmla="*/ 6970 h 90"/>
                <a:gd name="T78" fmla="*/ 7051 w 108"/>
                <a:gd name="T79" fmla="*/ 9399 h 90"/>
                <a:gd name="T80" fmla="*/ 134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7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8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6441 w 138"/>
                <a:gd name="T1" fmla="*/ 8909 h 87"/>
                <a:gd name="T2" fmla="*/ 6021 w 138"/>
                <a:gd name="T3" fmla="*/ 9713 h 87"/>
                <a:gd name="T4" fmla="*/ 5761 w 138"/>
                <a:gd name="T5" fmla="*/ 9265 h 87"/>
                <a:gd name="T6" fmla="*/ 5628 w 138"/>
                <a:gd name="T7" fmla="*/ 9620 h 87"/>
                <a:gd name="T8" fmla="*/ 5075 w 138"/>
                <a:gd name="T9" fmla="*/ 9620 h 87"/>
                <a:gd name="T10" fmla="*/ 4425 w 138"/>
                <a:gd name="T11" fmla="*/ 9499 h 87"/>
                <a:gd name="T12" fmla="*/ 4292 w 138"/>
                <a:gd name="T13" fmla="*/ 9499 h 87"/>
                <a:gd name="T14" fmla="*/ 3873 w 138"/>
                <a:gd name="T15" fmla="*/ 9499 h 87"/>
                <a:gd name="T16" fmla="*/ 3479 w 138"/>
                <a:gd name="T17" fmla="*/ 9499 h 87"/>
                <a:gd name="T18" fmla="*/ 3218 w 138"/>
                <a:gd name="T19" fmla="*/ 9620 h 87"/>
                <a:gd name="T20" fmla="*/ 3090 w 138"/>
                <a:gd name="T21" fmla="*/ 9265 h 87"/>
                <a:gd name="T22" fmla="*/ 3090 w 138"/>
                <a:gd name="T23" fmla="*/ 8909 h 87"/>
                <a:gd name="T24" fmla="*/ 2671 w 138"/>
                <a:gd name="T25" fmla="*/ 8694 h 87"/>
                <a:gd name="T26" fmla="*/ 2671 w 138"/>
                <a:gd name="T27" fmla="*/ 8339 h 87"/>
                <a:gd name="T28" fmla="*/ 2410 w 138"/>
                <a:gd name="T29" fmla="*/ 7983 h 87"/>
                <a:gd name="T30" fmla="*/ 2410 w 138"/>
                <a:gd name="T31" fmla="*/ 7291 h 87"/>
                <a:gd name="T32" fmla="*/ 2277 w 138"/>
                <a:gd name="T33" fmla="*/ 6935 h 87"/>
                <a:gd name="T34" fmla="*/ 2149 w 138"/>
                <a:gd name="T35" fmla="*/ 6842 h 87"/>
                <a:gd name="T36" fmla="*/ 2016 w 138"/>
                <a:gd name="T37" fmla="*/ 6842 h 87"/>
                <a:gd name="T38" fmla="*/ 1463 w 138"/>
                <a:gd name="T39" fmla="*/ 7174 h 87"/>
                <a:gd name="T40" fmla="*/ 1202 w 138"/>
                <a:gd name="T41" fmla="*/ 6721 h 87"/>
                <a:gd name="T42" fmla="*/ 1202 w 138"/>
                <a:gd name="T43" fmla="*/ 6482 h 87"/>
                <a:gd name="T44" fmla="*/ 1463 w 138"/>
                <a:gd name="T45" fmla="*/ 6126 h 87"/>
                <a:gd name="T46" fmla="*/ 1463 w 138"/>
                <a:gd name="T47" fmla="*/ 5795 h 87"/>
                <a:gd name="T48" fmla="*/ 1596 w 138"/>
                <a:gd name="T49" fmla="*/ 5556 h 87"/>
                <a:gd name="T50" fmla="*/ 1883 w 138"/>
                <a:gd name="T51" fmla="*/ 4869 h 87"/>
                <a:gd name="T52" fmla="*/ 1463 w 138"/>
                <a:gd name="T53" fmla="*/ 4630 h 87"/>
                <a:gd name="T54" fmla="*/ 1074 w 138"/>
                <a:gd name="T55" fmla="*/ 4396 h 87"/>
                <a:gd name="T56" fmla="*/ 813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69 w 138"/>
                <a:gd name="T67" fmla="*/ 926 h 87"/>
                <a:gd name="T68" fmla="*/ 18479 w 138"/>
                <a:gd name="T69" fmla="*/ 2208 h 87"/>
                <a:gd name="T70" fmla="*/ 17665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09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0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1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1076 w 89"/>
                <a:gd name="T1" fmla="*/ 7967 h 100"/>
                <a:gd name="T2" fmla="*/ 523 w 89"/>
                <a:gd name="T3" fmla="*/ 7398 h 100"/>
                <a:gd name="T4" fmla="*/ 943 w 89"/>
                <a:gd name="T5" fmla="*/ 6925 h 100"/>
                <a:gd name="T6" fmla="*/ 943 w 89"/>
                <a:gd name="T7" fmla="*/ 6477 h 100"/>
                <a:gd name="T8" fmla="*/ 681 w 89"/>
                <a:gd name="T9" fmla="*/ 5430 h 100"/>
                <a:gd name="T10" fmla="*/ 681 w 89"/>
                <a:gd name="T11" fmla="*/ 4958 h 100"/>
                <a:gd name="T12" fmla="*/ 523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100 w 89"/>
                <a:gd name="T23" fmla="*/ 356 h 100"/>
                <a:gd name="T24" fmla="*/ 3361 w 89"/>
                <a:gd name="T25" fmla="*/ 117 h 100"/>
                <a:gd name="T26" fmla="*/ 3756 w 89"/>
                <a:gd name="T27" fmla="*/ 570 h 100"/>
                <a:gd name="T28" fmla="*/ 3756 w 89"/>
                <a:gd name="T29" fmla="*/ 1164 h 100"/>
                <a:gd name="T30" fmla="*/ 4304 w 89"/>
                <a:gd name="T31" fmla="*/ 1373 h 100"/>
                <a:gd name="T32" fmla="*/ 4570 w 89"/>
                <a:gd name="T33" fmla="*/ 1495 h 100"/>
                <a:gd name="T34" fmla="*/ 5118 w 89"/>
                <a:gd name="T35" fmla="*/ 1495 h 100"/>
                <a:gd name="T36" fmla="*/ 5252 w 89"/>
                <a:gd name="T37" fmla="*/ 1612 h 100"/>
                <a:gd name="T38" fmla="*/ 5774 w 89"/>
                <a:gd name="T39" fmla="*/ 1495 h 100"/>
                <a:gd name="T40" fmla="*/ 6850 w 89"/>
                <a:gd name="T41" fmla="*/ 1612 h 100"/>
                <a:gd name="T42" fmla="*/ 6983 w 89"/>
                <a:gd name="T43" fmla="*/ 1734 h 100"/>
                <a:gd name="T44" fmla="*/ 7142 w 89"/>
                <a:gd name="T45" fmla="*/ 1734 h 100"/>
                <a:gd name="T46" fmla="*/ 7270 w 89"/>
                <a:gd name="T47" fmla="*/ 2089 h 100"/>
                <a:gd name="T48" fmla="*/ 7665 w 89"/>
                <a:gd name="T49" fmla="*/ 1967 h 100"/>
                <a:gd name="T50" fmla="*/ 7926 w 89"/>
                <a:gd name="T51" fmla="*/ 1967 h 100"/>
                <a:gd name="T52" fmla="*/ 8346 w 89"/>
                <a:gd name="T53" fmla="*/ 2206 h 100"/>
                <a:gd name="T54" fmla="*/ 8613 w 89"/>
                <a:gd name="T55" fmla="*/ 2420 h 100"/>
                <a:gd name="T56" fmla="*/ 9135 w 89"/>
                <a:gd name="T57" fmla="*/ 2420 h 100"/>
                <a:gd name="T58" fmla="*/ 9817 w 89"/>
                <a:gd name="T59" fmla="*/ 2089 h 100"/>
                <a:gd name="T60" fmla="*/ 10893 w 89"/>
                <a:gd name="T61" fmla="*/ 2299 h 100"/>
                <a:gd name="T62" fmla="*/ 11159 w 89"/>
                <a:gd name="T63" fmla="*/ 2299 h 100"/>
                <a:gd name="T64" fmla="*/ 11579 w 89"/>
                <a:gd name="T65" fmla="*/ 2420 h 100"/>
                <a:gd name="T66" fmla="*/ 11707 w 89"/>
                <a:gd name="T67" fmla="*/ 2537 h 100"/>
                <a:gd name="T68" fmla="*/ 10893 w 89"/>
                <a:gd name="T69" fmla="*/ 2893 h 100"/>
                <a:gd name="T70" fmla="*/ 10498 w 89"/>
                <a:gd name="T71" fmla="*/ 3224 h 100"/>
                <a:gd name="T72" fmla="*/ 9817 w 89"/>
                <a:gd name="T73" fmla="*/ 3463 h 100"/>
                <a:gd name="T74" fmla="*/ 7926 w 89"/>
                <a:gd name="T75" fmla="*/ 5075 h 100"/>
                <a:gd name="T76" fmla="*/ 7665 w 89"/>
                <a:gd name="T77" fmla="*/ 5313 h 100"/>
                <a:gd name="T78" fmla="*/ 7665 w 89"/>
                <a:gd name="T79" fmla="*/ 6477 h 100"/>
                <a:gd name="T80" fmla="*/ 6983 w 89"/>
                <a:gd name="T81" fmla="*/ 6808 h 100"/>
                <a:gd name="T82" fmla="*/ 6983 w 89"/>
                <a:gd name="T83" fmla="*/ 7042 h 100"/>
                <a:gd name="T84" fmla="*/ 6983 w 89"/>
                <a:gd name="T85" fmla="*/ 7519 h 100"/>
                <a:gd name="T86" fmla="*/ 7142 w 89"/>
                <a:gd name="T87" fmla="*/ 7967 h 100"/>
                <a:gd name="T88" fmla="*/ 6983 w 89"/>
                <a:gd name="T89" fmla="*/ 8445 h 100"/>
                <a:gd name="T90" fmla="*/ 7142 w 89"/>
                <a:gd name="T91" fmla="*/ 9131 h 100"/>
                <a:gd name="T92" fmla="*/ 7404 w 89"/>
                <a:gd name="T93" fmla="*/ 9248 h 100"/>
                <a:gd name="T94" fmla="*/ 7798 w 89"/>
                <a:gd name="T95" fmla="*/ 9346 h 100"/>
                <a:gd name="T96" fmla="*/ 7926 w 89"/>
                <a:gd name="T97" fmla="*/ 9579 h 100"/>
                <a:gd name="T98" fmla="*/ 8613 w 89"/>
                <a:gd name="T99" fmla="*/ 10057 h 100"/>
                <a:gd name="T100" fmla="*/ 9689 w 89"/>
                <a:gd name="T101" fmla="*/ 10626 h 100"/>
                <a:gd name="T102" fmla="*/ 9689 w 89"/>
                <a:gd name="T103" fmla="*/ 10982 h 100"/>
                <a:gd name="T104" fmla="*/ 1076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2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3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728 w 61"/>
                <a:gd name="T1" fmla="*/ 0 h 60"/>
                <a:gd name="T2" fmla="*/ 2728 w 61"/>
                <a:gd name="T3" fmla="*/ 356 h 60"/>
                <a:gd name="T4" fmla="*/ 2862 w 61"/>
                <a:gd name="T5" fmla="*/ 571 h 60"/>
                <a:gd name="T6" fmla="*/ 2594 w 61"/>
                <a:gd name="T7" fmla="*/ 1504 h 60"/>
                <a:gd name="T8" fmla="*/ 2594 w 61"/>
                <a:gd name="T9" fmla="*/ 1738 h 60"/>
                <a:gd name="T10" fmla="*/ 2466 w 61"/>
                <a:gd name="T11" fmla="*/ 2217 h 60"/>
                <a:gd name="T12" fmla="*/ 2038 w 61"/>
                <a:gd name="T13" fmla="*/ 2554 h 60"/>
                <a:gd name="T14" fmla="*/ 1776 w 61"/>
                <a:gd name="T15" fmla="*/ 2671 h 60"/>
                <a:gd name="T16" fmla="*/ 1508 w 61"/>
                <a:gd name="T17" fmla="*/ 2788 h 60"/>
                <a:gd name="T18" fmla="*/ 1354 w 61"/>
                <a:gd name="T19" fmla="*/ 3028 h 60"/>
                <a:gd name="T20" fmla="*/ 1220 w 61"/>
                <a:gd name="T21" fmla="*/ 3506 h 60"/>
                <a:gd name="T22" fmla="*/ 824 w 61"/>
                <a:gd name="T23" fmla="*/ 3506 h 60"/>
                <a:gd name="T24" fmla="*/ 556 w 61"/>
                <a:gd name="T25" fmla="*/ 3960 h 60"/>
                <a:gd name="T26" fmla="*/ 556 w 61"/>
                <a:gd name="T27" fmla="*/ 4434 h 60"/>
                <a:gd name="T28" fmla="*/ 263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6 w 61"/>
                <a:gd name="T35" fmla="*/ 5938 h 60"/>
                <a:gd name="T36" fmla="*/ 824 w 61"/>
                <a:gd name="T37" fmla="*/ 6295 h 60"/>
                <a:gd name="T38" fmla="*/ 1086 w 61"/>
                <a:gd name="T39" fmla="*/ 6295 h 60"/>
                <a:gd name="T40" fmla="*/ 1086 w 61"/>
                <a:gd name="T41" fmla="*/ 6417 h 60"/>
                <a:gd name="T42" fmla="*/ 1354 w 61"/>
                <a:gd name="T43" fmla="*/ 6417 h 60"/>
                <a:gd name="T44" fmla="*/ 1354 w 61"/>
                <a:gd name="T45" fmla="*/ 6632 h 60"/>
                <a:gd name="T46" fmla="*/ 2038 w 61"/>
                <a:gd name="T47" fmla="*/ 6988 h 60"/>
                <a:gd name="T48" fmla="*/ 2466 w 61"/>
                <a:gd name="T49" fmla="*/ 6866 h 60"/>
                <a:gd name="T50" fmla="*/ 2594 w 61"/>
                <a:gd name="T51" fmla="*/ 6632 h 60"/>
                <a:gd name="T52" fmla="*/ 2862 w 61"/>
                <a:gd name="T53" fmla="*/ 6866 h 60"/>
                <a:gd name="T54" fmla="*/ 3418 w 61"/>
                <a:gd name="T55" fmla="*/ 6632 h 60"/>
                <a:gd name="T56" fmla="*/ 3552 w 61"/>
                <a:gd name="T57" fmla="*/ 6417 h 60"/>
                <a:gd name="T58" fmla="*/ 4082 w 61"/>
                <a:gd name="T59" fmla="*/ 6177 h 60"/>
                <a:gd name="T60" fmla="*/ 4504 w 61"/>
                <a:gd name="T61" fmla="*/ 5938 h 60"/>
                <a:gd name="T62" fmla="*/ 4504 w 61"/>
                <a:gd name="T63" fmla="*/ 5582 h 60"/>
                <a:gd name="T64" fmla="*/ 5194 w 61"/>
                <a:gd name="T65" fmla="*/ 3721 h 60"/>
                <a:gd name="T66" fmla="*/ 5456 w 61"/>
                <a:gd name="T67" fmla="*/ 3838 h 60"/>
                <a:gd name="T68" fmla="*/ 5590 w 61"/>
                <a:gd name="T69" fmla="*/ 4078 h 60"/>
                <a:gd name="T70" fmla="*/ 5987 w 61"/>
                <a:gd name="T71" fmla="*/ 3721 h 60"/>
                <a:gd name="T72" fmla="*/ 6280 w 61"/>
                <a:gd name="T73" fmla="*/ 3150 h 60"/>
                <a:gd name="T74" fmla="*/ 6676 w 61"/>
                <a:gd name="T75" fmla="*/ 2910 h 60"/>
                <a:gd name="T76" fmla="*/ 6970 w 61"/>
                <a:gd name="T77" fmla="*/ 2671 h 60"/>
                <a:gd name="T78" fmla="*/ 7104 w 61"/>
                <a:gd name="T79" fmla="*/ 2339 h 60"/>
                <a:gd name="T80" fmla="*/ 7104 w 61"/>
                <a:gd name="T81" fmla="*/ 2217 h 60"/>
                <a:gd name="T82" fmla="*/ 7104 w 61"/>
                <a:gd name="T83" fmla="*/ 1738 h 60"/>
                <a:gd name="T84" fmla="*/ 8056 w 61"/>
                <a:gd name="T85" fmla="*/ 2217 h 60"/>
                <a:gd name="T86" fmla="*/ 8190 w 61"/>
                <a:gd name="T87" fmla="*/ 2217 h 60"/>
                <a:gd name="T88" fmla="*/ 8056 w 61"/>
                <a:gd name="T89" fmla="*/ 1504 h 60"/>
                <a:gd name="T90" fmla="*/ 7922 w 61"/>
                <a:gd name="T91" fmla="*/ 1289 h 60"/>
                <a:gd name="T92" fmla="*/ 7629 w 61"/>
                <a:gd name="T93" fmla="*/ 1289 h 60"/>
                <a:gd name="T94" fmla="*/ 6970 w 61"/>
                <a:gd name="T95" fmla="*/ 1406 h 60"/>
                <a:gd name="T96" fmla="*/ 6676 w 61"/>
                <a:gd name="T97" fmla="*/ 1621 h 60"/>
                <a:gd name="T98" fmla="*/ 6280 w 61"/>
                <a:gd name="T99" fmla="*/ 1504 h 60"/>
                <a:gd name="T100" fmla="*/ 6146 w 61"/>
                <a:gd name="T101" fmla="*/ 1738 h 60"/>
                <a:gd name="T102" fmla="*/ 5724 w 61"/>
                <a:gd name="T103" fmla="*/ 1978 h 60"/>
                <a:gd name="T104" fmla="*/ 5328 w 61"/>
                <a:gd name="T105" fmla="*/ 2339 h 60"/>
                <a:gd name="T106" fmla="*/ 4900 w 61"/>
                <a:gd name="T107" fmla="*/ 1504 h 60"/>
                <a:gd name="T108" fmla="*/ 286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4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5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6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2525 w 79"/>
                <a:gd name="T1" fmla="*/ 5698 h 51"/>
                <a:gd name="T2" fmla="*/ 7310 w 79"/>
                <a:gd name="T3" fmla="*/ 4887 h 51"/>
                <a:gd name="T4" fmla="*/ 8769 w 79"/>
                <a:gd name="T5" fmla="*/ 4648 h 51"/>
                <a:gd name="T6" fmla="*/ 8902 w 79"/>
                <a:gd name="T7" fmla="*/ 4648 h 51"/>
                <a:gd name="T8" fmla="*/ 8902 w 79"/>
                <a:gd name="T9" fmla="*/ 4531 h 51"/>
                <a:gd name="T10" fmla="*/ 8902 w 79"/>
                <a:gd name="T11" fmla="*/ 4433 h 51"/>
                <a:gd name="T12" fmla="*/ 9029 w 79"/>
                <a:gd name="T13" fmla="*/ 4316 h 51"/>
                <a:gd name="T14" fmla="*/ 9289 w 79"/>
                <a:gd name="T15" fmla="*/ 4316 h 51"/>
                <a:gd name="T16" fmla="*/ 9422 w 79"/>
                <a:gd name="T17" fmla="*/ 4316 h 51"/>
                <a:gd name="T18" fmla="*/ 9810 w 79"/>
                <a:gd name="T19" fmla="*/ 4077 h 51"/>
                <a:gd name="T20" fmla="*/ 9810 w 79"/>
                <a:gd name="T21" fmla="*/ 3838 h 51"/>
                <a:gd name="T22" fmla="*/ 10228 w 79"/>
                <a:gd name="T23" fmla="*/ 3598 h 51"/>
                <a:gd name="T24" fmla="*/ 10488 w 79"/>
                <a:gd name="T25" fmla="*/ 3481 h 51"/>
                <a:gd name="T26" fmla="*/ 10488 w 79"/>
                <a:gd name="T27" fmla="*/ 3383 h 51"/>
                <a:gd name="T28" fmla="*/ 10228 w 79"/>
                <a:gd name="T29" fmla="*/ 3266 h 51"/>
                <a:gd name="T30" fmla="*/ 10095 w 79"/>
                <a:gd name="T31" fmla="*/ 3144 h 51"/>
                <a:gd name="T32" fmla="*/ 9968 w 79"/>
                <a:gd name="T33" fmla="*/ 3144 h 51"/>
                <a:gd name="T34" fmla="*/ 9968 w 79"/>
                <a:gd name="T35" fmla="*/ 3027 h 51"/>
                <a:gd name="T36" fmla="*/ 9682 w 79"/>
                <a:gd name="T37" fmla="*/ 3027 h 51"/>
                <a:gd name="T38" fmla="*/ 9682 w 79"/>
                <a:gd name="T39" fmla="*/ 2788 h 51"/>
                <a:gd name="T40" fmla="*/ 9422 w 79"/>
                <a:gd name="T41" fmla="*/ 2788 h 51"/>
                <a:gd name="T42" fmla="*/ 9422 w 79"/>
                <a:gd name="T43" fmla="*/ 2671 h 51"/>
                <a:gd name="T44" fmla="*/ 9422 w 79"/>
                <a:gd name="T45" fmla="*/ 2334 h 51"/>
                <a:gd name="T46" fmla="*/ 9550 w 79"/>
                <a:gd name="T47" fmla="*/ 2334 h 51"/>
                <a:gd name="T48" fmla="*/ 9422 w 79"/>
                <a:gd name="T49" fmla="*/ 2099 h 51"/>
                <a:gd name="T50" fmla="*/ 9289 w 79"/>
                <a:gd name="T51" fmla="*/ 1977 h 51"/>
                <a:gd name="T52" fmla="*/ 9289 w 79"/>
                <a:gd name="T53" fmla="*/ 1977 h 51"/>
                <a:gd name="T54" fmla="*/ 9422 w 79"/>
                <a:gd name="T55" fmla="*/ 1860 h 51"/>
                <a:gd name="T56" fmla="*/ 9550 w 79"/>
                <a:gd name="T57" fmla="*/ 1738 h 51"/>
                <a:gd name="T58" fmla="*/ 9682 w 79"/>
                <a:gd name="T59" fmla="*/ 1406 h 51"/>
                <a:gd name="T60" fmla="*/ 9682 w 79"/>
                <a:gd name="T61" fmla="*/ 1289 h 51"/>
                <a:gd name="T62" fmla="*/ 9810 w 79"/>
                <a:gd name="T63" fmla="*/ 1167 h 51"/>
                <a:gd name="T64" fmla="*/ 9810 w 79"/>
                <a:gd name="T65" fmla="*/ 1050 h 51"/>
                <a:gd name="T66" fmla="*/ 9682 w 79"/>
                <a:gd name="T67" fmla="*/ 1050 h 51"/>
                <a:gd name="T68" fmla="*/ 9289 w 79"/>
                <a:gd name="T69" fmla="*/ 928 h 51"/>
                <a:gd name="T70" fmla="*/ 9289 w 79"/>
                <a:gd name="T71" fmla="*/ 928 h 51"/>
                <a:gd name="T72" fmla="*/ 9162 w 79"/>
                <a:gd name="T73" fmla="*/ 810 h 51"/>
                <a:gd name="T74" fmla="*/ 9162 w 79"/>
                <a:gd name="T75" fmla="*/ 693 h 51"/>
                <a:gd name="T76" fmla="*/ 8902 w 79"/>
                <a:gd name="T77" fmla="*/ 356 h 51"/>
                <a:gd name="T78" fmla="*/ 8769 w 79"/>
                <a:gd name="T79" fmla="*/ 356 h 51"/>
                <a:gd name="T80" fmla="*/ 8769 w 79"/>
                <a:gd name="T81" fmla="*/ 239 h 51"/>
                <a:gd name="T82" fmla="*/ 8642 w 79"/>
                <a:gd name="T83" fmla="*/ 239 h 51"/>
                <a:gd name="T84" fmla="*/ 8642 w 79"/>
                <a:gd name="T85" fmla="*/ 239 h 51"/>
                <a:gd name="T86" fmla="*/ 8642 w 79"/>
                <a:gd name="T87" fmla="*/ 117 h 51"/>
                <a:gd name="T88" fmla="*/ 8483 w 79"/>
                <a:gd name="T89" fmla="*/ 0 h 51"/>
                <a:gd name="T90" fmla="*/ 1199 w 79"/>
                <a:gd name="T91" fmla="*/ 1289 h 51"/>
                <a:gd name="T92" fmla="*/ 1066 w 79"/>
                <a:gd name="T93" fmla="*/ 810 h 51"/>
                <a:gd name="T94" fmla="*/ 678 w 79"/>
                <a:gd name="T95" fmla="*/ 1167 h 51"/>
                <a:gd name="T96" fmla="*/ 678 w 79"/>
                <a:gd name="T97" fmla="*/ 1167 h 51"/>
                <a:gd name="T98" fmla="*/ 520 w 79"/>
                <a:gd name="T99" fmla="*/ 1050 h 51"/>
                <a:gd name="T100" fmla="*/ 520 w 79"/>
                <a:gd name="T101" fmla="*/ 1050 h 51"/>
                <a:gd name="T102" fmla="*/ 393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0 w 79"/>
                <a:gd name="T109" fmla="*/ 4194 h 51"/>
                <a:gd name="T110" fmla="*/ 806 w 79"/>
                <a:gd name="T111" fmla="*/ 5937 h 51"/>
                <a:gd name="T112" fmla="*/ 2525 w 79"/>
                <a:gd name="T113" fmla="*/ 5698 h 51"/>
                <a:gd name="T114" fmla="*/ 2525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17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50236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3942 h 55"/>
                  <a:gd name="T2" fmla="*/ 396 w 111"/>
                  <a:gd name="T3" fmla="*/ 0 h 55"/>
                  <a:gd name="T4" fmla="*/ 9789 w 111"/>
                  <a:gd name="T5" fmla="*/ 356 h 55"/>
                  <a:gd name="T6" fmla="*/ 10083 w 111"/>
                  <a:gd name="T7" fmla="*/ 687 h 55"/>
                  <a:gd name="T8" fmla="*/ 10345 w 111"/>
                  <a:gd name="T9" fmla="*/ 687 h 55"/>
                  <a:gd name="T10" fmla="*/ 10612 w 111"/>
                  <a:gd name="T11" fmla="*/ 570 h 55"/>
                  <a:gd name="T12" fmla="*/ 10746 w 111"/>
                  <a:gd name="T13" fmla="*/ 687 h 55"/>
                  <a:gd name="T14" fmla="*/ 10900 w 111"/>
                  <a:gd name="T15" fmla="*/ 1043 h 55"/>
                  <a:gd name="T16" fmla="*/ 11168 w 111"/>
                  <a:gd name="T17" fmla="*/ 1043 h 55"/>
                  <a:gd name="T18" fmla="*/ 11302 w 111"/>
                  <a:gd name="T19" fmla="*/ 1043 h 55"/>
                  <a:gd name="T20" fmla="*/ 11564 w 111"/>
                  <a:gd name="T21" fmla="*/ 809 h 55"/>
                  <a:gd name="T22" fmla="*/ 11857 w 111"/>
                  <a:gd name="T23" fmla="*/ 809 h 55"/>
                  <a:gd name="T24" fmla="*/ 12120 w 111"/>
                  <a:gd name="T25" fmla="*/ 926 h 55"/>
                  <a:gd name="T26" fmla="*/ 12809 w 111"/>
                  <a:gd name="T27" fmla="*/ 1282 h 55"/>
                  <a:gd name="T28" fmla="*/ 13205 w 111"/>
                  <a:gd name="T29" fmla="*/ 1496 h 55"/>
                  <a:gd name="T30" fmla="*/ 13205 w 111"/>
                  <a:gd name="T31" fmla="*/ 1735 h 55"/>
                  <a:gd name="T32" fmla="*/ 13467 w 111"/>
                  <a:gd name="T33" fmla="*/ 1852 h 55"/>
                  <a:gd name="T34" fmla="*/ 13467 w 111"/>
                  <a:gd name="T35" fmla="*/ 1969 h 55"/>
                  <a:gd name="T36" fmla="*/ 13339 w 111"/>
                  <a:gd name="T37" fmla="*/ 2207 h 55"/>
                  <a:gd name="T38" fmla="*/ 13467 w 111"/>
                  <a:gd name="T39" fmla="*/ 2422 h 55"/>
                  <a:gd name="T40" fmla="*/ 13601 w 111"/>
                  <a:gd name="T41" fmla="*/ 2777 h 55"/>
                  <a:gd name="T42" fmla="*/ 13761 w 111"/>
                  <a:gd name="T43" fmla="*/ 2894 h 55"/>
                  <a:gd name="T44" fmla="*/ 13761 w 111"/>
                  <a:gd name="T45" fmla="*/ 3016 h 55"/>
                  <a:gd name="T46" fmla="*/ 13761 w 111"/>
                  <a:gd name="T47" fmla="*/ 3231 h 55"/>
                  <a:gd name="T48" fmla="*/ 14023 w 111"/>
                  <a:gd name="T49" fmla="*/ 3348 h 55"/>
                  <a:gd name="T50" fmla="*/ 14157 w 111"/>
                  <a:gd name="T51" fmla="*/ 3465 h 55"/>
                  <a:gd name="T52" fmla="*/ 14023 w 111"/>
                  <a:gd name="T53" fmla="*/ 3703 h 55"/>
                  <a:gd name="T54" fmla="*/ 14023 w 111"/>
                  <a:gd name="T55" fmla="*/ 3942 h 55"/>
                  <a:gd name="T56" fmla="*/ 14290 w 111"/>
                  <a:gd name="T57" fmla="*/ 4059 h 55"/>
                  <a:gd name="T58" fmla="*/ 14290 w 111"/>
                  <a:gd name="T59" fmla="*/ 4273 h 55"/>
                  <a:gd name="T60" fmla="*/ 14157 w 111"/>
                  <a:gd name="T61" fmla="*/ 4390 h 55"/>
                  <a:gd name="T62" fmla="*/ 14290 w 111"/>
                  <a:gd name="T63" fmla="*/ 4512 h 55"/>
                  <a:gd name="T64" fmla="*/ 14424 w 111"/>
                  <a:gd name="T65" fmla="*/ 4751 h 55"/>
                  <a:gd name="T66" fmla="*/ 14290 w 111"/>
                  <a:gd name="T67" fmla="*/ 4868 h 55"/>
                  <a:gd name="T68" fmla="*/ 14424 w 111"/>
                  <a:gd name="T69" fmla="*/ 5082 h 55"/>
                  <a:gd name="T70" fmla="*/ 14424 w 111"/>
                  <a:gd name="T71" fmla="*/ 5199 h 55"/>
                  <a:gd name="T72" fmla="*/ 14553 w 111"/>
                  <a:gd name="T73" fmla="*/ 5316 h 55"/>
                  <a:gd name="T74" fmla="*/ 14712 w 111"/>
                  <a:gd name="T75" fmla="*/ 5555 h 55"/>
                  <a:gd name="T76" fmla="*/ 14846 w 111"/>
                  <a:gd name="T77" fmla="*/ 5794 h 55"/>
                  <a:gd name="T78" fmla="*/ 15108 w 111"/>
                  <a:gd name="T79" fmla="*/ 6008 h 55"/>
                  <a:gd name="T80" fmla="*/ 15108 w 111"/>
                  <a:gd name="T81" fmla="*/ 6125 h 55"/>
                  <a:gd name="T82" fmla="*/ 15108 w 111"/>
                  <a:gd name="T83" fmla="*/ 6247 h 55"/>
                  <a:gd name="T84" fmla="*/ 15108 w 111"/>
                  <a:gd name="T85" fmla="*/ 6364 h 55"/>
                  <a:gd name="T86" fmla="*/ 3416 w 111"/>
                  <a:gd name="T87" fmla="*/ 6125 h 55"/>
                  <a:gd name="T88" fmla="*/ 3544 w 111"/>
                  <a:gd name="T89" fmla="*/ 4156 h 55"/>
                  <a:gd name="T90" fmla="*/ 0 w 111"/>
                  <a:gd name="T91" fmla="*/ 3942 h 55"/>
                  <a:gd name="T92" fmla="*/ 0 w 111"/>
                  <a:gd name="T93" fmla="*/ 3942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7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1893 w 116"/>
                  <a:gd name="T1" fmla="*/ 117 h 60"/>
                  <a:gd name="T2" fmla="*/ 0 w 116"/>
                  <a:gd name="T3" fmla="*/ 1050 h 60"/>
                  <a:gd name="T4" fmla="*/ 5396 w 116"/>
                  <a:gd name="T5" fmla="*/ 5128 h 60"/>
                  <a:gd name="T6" fmla="*/ 5658 w 116"/>
                  <a:gd name="T7" fmla="*/ 5245 h 60"/>
                  <a:gd name="T8" fmla="*/ 6078 w 116"/>
                  <a:gd name="T9" fmla="*/ 5582 h 60"/>
                  <a:gd name="T10" fmla="*/ 6473 w 116"/>
                  <a:gd name="T11" fmla="*/ 5484 h 60"/>
                  <a:gd name="T12" fmla="*/ 6735 w 116"/>
                  <a:gd name="T13" fmla="*/ 5582 h 60"/>
                  <a:gd name="T14" fmla="*/ 6894 w 116"/>
                  <a:gd name="T15" fmla="*/ 5821 h 60"/>
                  <a:gd name="T16" fmla="*/ 7417 w 116"/>
                  <a:gd name="T17" fmla="*/ 5938 h 60"/>
                  <a:gd name="T18" fmla="*/ 7684 w 116"/>
                  <a:gd name="T19" fmla="*/ 6055 h 60"/>
                  <a:gd name="T20" fmla="*/ 7971 w 116"/>
                  <a:gd name="T21" fmla="*/ 5938 h 60"/>
                  <a:gd name="T22" fmla="*/ 8233 w 116"/>
                  <a:gd name="T23" fmla="*/ 6177 h 60"/>
                  <a:gd name="T24" fmla="*/ 8761 w 116"/>
                  <a:gd name="T25" fmla="*/ 6177 h 60"/>
                  <a:gd name="T26" fmla="*/ 9048 w 116"/>
                  <a:gd name="T27" fmla="*/ 6417 h 60"/>
                  <a:gd name="T28" fmla="*/ 9181 w 116"/>
                  <a:gd name="T29" fmla="*/ 6632 h 60"/>
                  <a:gd name="T30" fmla="*/ 9576 w 116"/>
                  <a:gd name="T31" fmla="*/ 6509 h 60"/>
                  <a:gd name="T32" fmla="*/ 10130 w 116"/>
                  <a:gd name="T33" fmla="*/ 6749 h 60"/>
                  <a:gd name="T34" fmla="*/ 10392 w 116"/>
                  <a:gd name="T35" fmla="*/ 6632 h 60"/>
                  <a:gd name="T36" fmla="*/ 10654 w 116"/>
                  <a:gd name="T37" fmla="*/ 6632 h 60"/>
                  <a:gd name="T38" fmla="*/ 10654 w 116"/>
                  <a:gd name="T39" fmla="*/ 6988 h 60"/>
                  <a:gd name="T40" fmla="*/ 10787 w 116"/>
                  <a:gd name="T41" fmla="*/ 6749 h 60"/>
                  <a:gd name="T42" fmla="*/ 11074 w 116"/>
                  <a:gd name="T43" fmla="*/ 6509 h 60"/>
                  <a:gd name="T44" fmla="*/ 11208 w 116"/>
                  <a:gd name="T45" fmla="*/ 6632 h 60"/>
                  <a:gd name="T46" fmla="*/ 11469 w 116"/>
                  <a:gd name="T47" fmla="*/ 6749 h 60"/>
                  <a:gd name="T48" fmla="*/ 11736 w 116"/>
                  <a:gd name="T49" fmla="*/ 6632 h 60"/>
                  <a:gd name="T50" fmla="*/ 11736 w 116"/>
                  <a:gd name="T51" fmla="*/ 6749 h 60"/>
                  <a:gd name="T52" fmla="*/ 12156 w 116"/>
                  <a:gd name="T53" fmla="*/ 6988 h 60"/>
                  <a:gd name="T54" fmla="*/ 12551 w 116"/>
                  <a:gd name="T55" fmla="*/ 6749 h 60"/>
                  <a:gd name="T56" fmla="*/ 13367 w 116"/>
                  <a:gd name="T57" fmla="*/ 6509 h 60"/>
                  <a:gd name="T58" fmla="*/ 13629 w 116"/>
                  <a:gd name="T59" fmla="*/ 6509 h 60"/>
                  <a:gd name="T60" fmla="*/ 14311 w 116"/>
                  <a:gd name="T61" fmla="*/ 6509 h 60"/>
                  <a:gd name="T62" fmla="*/ 15260 w 116"/>
                  <a:gd name="T63" fmla="*/ 6866 h 60"/>
                  <a:gd name="T64" fmla="*/ 15521 w 116"/>
                  <a:gd name="T65" fmla="*/ 6988 h 60"/>
                  <a:gd name="T66" fmla="*/ 15655 w 116"/>
                  <a:gd name="T67" fmla="*/ 3599 h 60"/>
                  <a:gd name="T68" fmla="*/ 15393 w 116"/>
                  <a:gd name="T69" fmla="*/ 356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8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10135 w 90"/>
                  <a:gd name="T1" fmla="*/ 7975 h 78"/>
                  <a:gd name="T2" fmla="*/ 10294 w 90"/>
                  <a:gd name="T3" fmla="*/ 8214 h 78"/>
                  <a:gd name="T4" fmla="*/ 10294 w 90"/>
                  <a:gd name="T5" fmla="*/ 8569 h 78"/>
                  <a:gd name="T6" fmla="*/ 9875 w 90"/>
                  <a:gd name="T7" fmla="*/ 8901 h 78"/>
                  <a:gd name="T8" fmla="*/ 11076 w 90"/>
                  <a:gd name="T9" fmla="*/ 9018 h 78"/>
                  <a:gd name="T10" fmla="*/ 11076 w 90"/>
                  <a:gd name="T11" fmla="*/ 8569 h 78"/>
                  <a:gd name="T12" fmla="*/ 11336 w 90"/>
                  <a:gd name="T13" fmla="*/ 7975 h 78"/>
                  <a:gd name="T14" fmla="*/ 11756 w 90"/>
                  <a:gd name="T15" fmla="*/ 7736 h 78"/>
                  <a:gd name="T16" fmla="*/ 11888 w 90"/>
                  <a:gd name="T17" fmla="*/ 7736 h 78"/>
                  <a:gd name="T18" fmla="*/ 12016 w 90"/>
                  <a:gd name="T19" fmla="*/ 7049 h 78"/>
                  <a:gd name="T20" fmla="*/ 11888 w 90"/>
                  <a:gd name="T21" fmla="*/ 6933 h 78"/>
                  <a:gd name="T22" fmla="*/ 11756 w 90"/>
                  <a:gd name="T23" fmla="*/ 6811 h 78"/>
                  <a:gd name="T24" fmla="*/ 11623 w 90"/>
                  <a:gd name="T25" fmla="*/ 6933 h 78"/>
                  <a:gd name="T26" fmla="*/ 11209 w 90"/>
                  <a:gd name="T27" fmla="*/ 6479 h 78"/>
                  <a:gd name="T28" fmla="*/ 11336 w 90"/>
                  <a:gd name="T29" fmla="*/ 6241 h 78"/>
                  <a:gd name="T30" fmla="*/ 11209 w 90"/>
                  <a:gd name="T31" fmla="*/ 6007 h 78"/>
                  <a:gd name="T32" fmla="*/ 10554 w 90"/>
                  <a:gd name="T33" fmla="*/ 5315 h 78"/>
                  <a:gd name="T34" fmla="*/ 9875 w 90"/>
                  <a:gd name="T35" fmla="*/ 4959 h 78"/>
                  <a:gd name="T36" fmla="*/ 9481 w 90"/>
                  <a:gd name="T37" fmla="*/ 4389 h 78"/>
                  <a:gd name="T38" fmla="*/ 9875 w 90"/>
                  <a:gd name="T39" fmla="*/ 3941 h 78"/>
                  <a:gd name="T40" fmla="*/ 9875 w 90"/>
                  <a:gd name="T41" fmla="*/ 3464 h 78"/>
                  <a:gd name="T42" fmla="*/ 9353 w 90"/>
                  <a:gd name="T43" fmla="*/ 3133 h 78"/>
                  <a:gd name="T44" fmla="*/ 9093 w 90"/>
                  <a:gd name="T45" fmla="*/ 3347 h 78"/>
                  <a:gd name="T46" fmla="*/ 8674 w 90"/>
                  <a:gd name="T47" fmla="*/ 2538 h 78"/>
                  <a:gd name="T48" fmla="*/ 8019 w 90"/>
                  <a:gd name="T49" fmla="*/ 2090 h 78"/>
                  <a:gd name="T50" fmla="*/ 7472 w 90"/>
                  <a:gd name="T51" fmla="*/ 1496 h 78"/>
                  <a:gd name="T52" fmla="*/ 7340 w 90"/>
                  <a:gd name="T53" fmla="*/ 687 h 78"/>
                  <a:gd name="T54" fmla="*/ 7340 w 90"/>
                  <a:gd name="T55" fmla="*/ 453 h 78"/>
                  <a:gd name="T56" fmla="*/ 0 w 90"/>
                  <a:gd name="T57" fmla="*/ 239 h 78"/>
                  <a:gd name="T58" fmla="*/ 261 w 90"/>
                  <a:gd name="T59" fmla="*/ 570 h 78"/>
                  <a:gd name="T60" fmla="*/ 680 w 90"/>
                  <a:gd name="T61" fmla="*/ 1043 h 78"/>
                  <a:gd name="T62" fmla="*/ 680 w 90"/>
                  <a:gd name="T63" fmla="*/ 1281 h 78"/>
                  <a:gd name="T64" fmla="*/ 1462 w 90"/>
                  <a:gd name="T65" fmla="*/ 1851 h 78"/>
                  <a:gd name="T66" fmla="*/ 1201 w 90"/>
                  <a:gd name="T67" fmla="*/ 2304 h 78"/>
                  <a:gd name="T68" fmla="*/ 1462 w 90"/>
                  <a:gd name="T69" fmla="*/ 2538 h 78"/>
                  <a:gd name="T70" fmla="*/ 1722 w 90"/>
                  <a:gd name="T71" fmla="*/ 3016 h 78"/>
                  <a:gd name="T72" fmla="*/ 2014 w 90"/>
                  <a:gd name="T73" fmla="*/ 3133 h 78"/>
                  <a:gd name="T74" fmla="*/ 2142 w 90"/>
                  <a:gd name="T75" fmla="*/ 833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9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2735 w 99"/>
                  <a:gd name="T1" fmla="*/ 5698 h 51"/>
                  <a:gd name="T2" fmla="*/ 2602 w 99"/>
                  <a:gd name="T3" fmla="*/ 5458 h 51"/>
                  <a:gd name="T4" fmla="*/ 2998 w 99"/>
                  <a:gd name="T5" fmla="*/ 5458 h 51"/>
                  <a:gd name="T6" fmla="*/ 10932 w 99"/>
                  <a:gd name="T7" fmla="*/ 4765 h 51"/>
                  <a:gd name="T8" fmla="*/ 11622 w 99"/>
                  <a:gd name="T9" fmla="*/ 4433 h 51"/>
                  <a:gd name="T10" fmla="*/ 12152 w 99"/>
                  <a:gd name="T11" fmla="*/ 4077 h 51"/>
                  <a:gd name="T12" fmla="*/ 12152 w 99"/>
                  <a:gd name="T13" fmla="*/ 3838 h 51"/>
                  <a:gd name="T14" fmla="*/ 12312 w 99"/>
                  <a:gd name="T15" fmla="*/ 3598 h 51"/>
                  <a:gd name="T16" fmla="*/ 13533 w 99"/>
                  <a:gd name="T17" fmla="*/ 2671 h 51"/>
                  <a:gd name="T18" fmla="*/ 13404 w 99"/>
                  <a:gd name="T19" fmla="*/ 2549 h 51"/>
                  <a:gd name="T20" fmla="*/ 13270 w 99"/>
                  <a:gd name="T21" fmla="*/ 2456 h 51"/>
                  <a:gd name="T22" fmla="*/ 12977 w 99"/>
                  <a:gd name="T23" fmla="*/ 2334 h 51"/>
                  <a:gd name="T24" fmla="*/ 12843 w 99"/>
                  <a:gd name="T25" fmla="*/ 2334 h 51"/>
                  <a:gd name="T26" fmla="*/ 12312 w 99"/>
                  <a:gd name="T27" fmla="*/ 1621 h 51"/>
                  <a:gd name="T28" fmla="*/ 12152 w 99"/>
                  <a:gd name="T29" fmla="*/ 1406 h 51"/>
                  <a:gd name="T30" fmla="*/ 12152 w 99"/>
                  <a:gd name="T31" fmla="*/ 928 h 51"/>
                  <a:gd name="T32" fmla="*/ 11890 w 99"/>
                  <a:gd name="T33" fmla="*/ 810 h 51"/>
                  <a:gd name="T34" fmla="*/ 11493 w 99"/>
                  <a:gd name="T35" fmla="*/ 478 h 51"/>
                  <a:gd name="T36" fmla="*/ 11199 w 99"/>
                  <a:gd name="T37" fmla="*/ 478 h 51"/>
                  <a:gd name="T38" fmla="*/ 11065 w 99"/>
                  <a:gd name="T39" fmla="*/ 693 h 51"/>
                  <a:gd name="T40" fmla="*/ 10669 w 99"/>
                  <a:gd name="T41" fmla="*/ 693 h 51"/>
                  <a:gd name="T42" fmla="*/ 10241 w 99"/>
                  <a:gd name="T43" fmla="*/ 693 h 51"/>
                  <a:gd name="T44" fmla="*/ 9711 w 99"/>
                  <a:gd name="T45" fmla="*/ 571 h 51"/>
                  <a:gd name="T46" fmla="*/ 9025 w 99"/>
                  <a:gd name="T47" fmla="*/ 478 h 51"/>
                  <a:gd name="T48" fmla="*/ 8624 w 99"/>
                  <a:gd name="T49" fmla="*/ 0 h 51"/>
                  <a:gd name="T50" fmla="*/ 8335 w 99"/>
                  <a:gd name="T51" fmla="*/ 117 h 51"/>
                  <a:gd name="T52" fmla="*/ 7933 w 99"/>
                  <a:gd name="T53" fmla="*/ 0 h 51"/>
                  <a:gd name="T54" fmla="*/ 7933 w 99"/>
                  <a:gd name="T55" fmla="*/ 239 h 51"/>
                  <a:gd name="T56" fmla="*/ 7933 w 99"/>
                  <a:gd name="T57" fmla="*/ 693 h 51"/>
                  <a:gd name="T58" fmla="*/ 7511 w 99"/>
                  <a:gd name="T59" fmla="*/ 928 h 51"/>
                  <a:gd name="T60" fmla="*/ 6980 w 99"/>
                  <a:gd name="T61" fmla="*/ 928 h 51"/>
                  <a:gd name="T62" fmla="*/ 6290 w 99"/>
                  <a:gd name="T63" fmla="*/ 2099 h 51"/>
                  <a:gd name="T64" fmla="*/ 5734 w 99"/>
                  <a:gd name="T65" fmla="*/ 2456 h 51"/>
                  <a:gd name="T66" fmla="*/ 5332 w 99"/>
                  <a:gd name="T67" fmla="*/ 2217 h 51"/>
                  <a:gd name="T68" fmla="*/ 5069 w 99"/>
                  <a:gd name="T69" fmla="*/ 2788 h 51"/>
                  <a:gd name="T70" fmla="*/ 4775 w 99"/>
                  <a:gd name="T71" fmla="*/ 2788 h 51"/>
                  <a:gd name="T72" fmla="*/ 4379 w 99"/>
                  <a:gd name="T73" fmla="*/ 2671 h 51"/>
                  <a:gd name="T74" fmla="*/ 4111 w 99"/>
                  <a:gd name="T75" fmla="*/ 3027 h 51"/>
                  <a:gd name="T76" fmla="*/ 3555 w 99"/>
                  <a:gd name="T77" fmla="*/ 2788 h 51"/>
                  <a:gd name="T78" fmla="*/ 2735 w 99"/>
                  <a:gd name="T79" fmla="*/ 2910 h 51"/>
                  <a:gd name="T80" fmla="*/ 2735 w 99"/>
                  <a:gd name="T81" fmla="*/ 3144 h 51"/>
                  <a:gd name="T82" fmla="*/ 2468 w 99"/>
                  <a:gd name="T83" fmla="*/ 3144 h 51"/>
                  <a:gd name="T84" fmla="*/ 2468 w 99"/>
                  <a:gd name="T85" fmla="*/ 3144 h 51"/>
                  <a:gd name="T86" fmla="*/ 2334 w 99"/>
                  <a:gd name="T87" fmla="*/ 3481 h 51"/>
                  <a:gd name="T88" fmla="*/ 2334 w 99"/>
                  <a:gd name="T89" fmla="*/ 3481 h 51"/>
                  <a:gd name="T90" fmla="*/ 2468 w 99"/>
                  <a:gd name="T91" fmla="*/ 3838 h 51"/>
                  <a:gd name="T92" fmla="*/ 1643 w 99"/>
                  <a:gd name="T93" fmla="*/ 3955 h 51"/>
                  <a:gd name="T94" fmla="*/ 1777 w 99"/>
                  <a:gd name="T95" fmla="*/ 4648 h 51"/>
                  <a:gd name="T96" fmla="*/ 1381 w 99"/>
                  <a:gd name="T97" fmla="*/ 4531 h 51"/>
                  <a:gd name="T98" fmla="*/ 824 w 99"/>
                  <a:gd name="T99" fmla="*/ 4433 h 51"/>
                  <a:gd name="T100" fmla="*/ 556 w 99"/>
                  <a:gd name="T101" fmla="*/ 4887 h 51"/>
                  <a:gd name="T102" fmla="*/ 556 w 99"/>
                  <a:gd name="T103" fmla="*/ 4887 h 51"/>
                  <a:gd name="T104" fmla="*/ 690 w 99"/>
                  <a:gd name="T105" fmla="*/ 5126 h 51"/>
                  <a:gd name="T106" fmla="*/ 397 w 99"/>
                  <a:gd name="T107" fmla="*/ 5698 h 51"/>
                  <a:gd name="T108" fmla="*/ 134 w 99"/>
                  <a:gd name="T109" fmla="*/ 5698 h 51"/>
                  <a:gd name="T110" fmla="*/ 0 w 99"/>
                  <a:gd name="T111" fmla="*/ 593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0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14875 w 111"/>
                  <a:gd name="T1" fmla="*/ 0 h 39"/>
                  <a:gd name="T2" fmla="*/ 11913 w 111"/>
                  <a:gd name="T3" fmla="*/ 356 h 39"/>
                  <a:gd name="T4" fmla="*/ 11652 w 111"/>
                  <a:gd name="T5" fmla="*/ 453 h 39"/>
                  <a:gd name="T6" fmla="*/ 4165 w 111"/>
                  <a:gd name="T7" fmla="*/ 1043 h 39"/>
                  <a:gd name="T8" fmla="*/ 4165 w 111"/>
                  <a:gd name="T9" fmla="*/ 926 h 39"/>
                  <a:gd name="T10" fmla="*/ 3746 w 111"/>
                  <a:gd name="T11" fmla="*/ 1043 h 39"/>
                  <a:gd name="T12" fmla="*/ 3874 w 111"/>
                  <a:gd name="T13" fmla="*/ 1164 h 39"/>
                  <a:gd name="T14" fmla="*/ 3874 w 111"/>
                  <a:gd name="T15" fmla="*/ 1281 h 39"/>
                  <a:gd name="T16" fmla="*/ 1203 w 111"/>
                  <a:gd name="T17" fmla="*/ 1496 h 39"/>
                  <a:gd name="T18" fmla="*/ 1075 w 111"/>
                  <a:gd name="T19" fmla="*/ 1734 h 39"/>
                  <a:gd name="T20" fmla="*/ 942 w 111"/>
                  <a:gd name="T21" fmla="*/ 2090 h 39"/>
                  <a:gd name="T22" fmla="*/ 1075 w 111"/>
                  <a:gd name="T23" fmla="*/ 2207 h 39"/>
                  <a:gd name="T24" fmla="*/ 942 w 111"/>
                  <a:gd name="T25" fmla="*/ 2538 h 39"/>
                  <a:gd name="T26" fmla="*/ 942 w 111"/>
                  <a:gd name="T27" fmla="*/ 2538 h 39"/>
                  <a:gd name="T28" fmla="*/ 942 w 111"/>
                  <a:gd name="T29" fmla="*/ 2660 h 39"/>
                  <a:gd name="T30" fmla="*/ 814 w 111"/>
                  <a:gd name="T31" fmla="*/ 2894 h 39"/>
                  <a:gd name="T32" fmla="*/ 681 w 111"/>
                  <a:gd name="T33" fmla="*/ 3016 h 39"/>
                  <a:gd name="T34" fmla="*/ 522 w 111"/>
                  <a:gd name="T35" fmla="*/ 3464 h 39"/>
                  <a:gd name="T36" fmla="*/ 261 w 111"/>
                  <a:gd name="T37" fmla="*/ 3703 h 39"/>
                  <a:gd name="T38" fmla="*/ 261 w 111"/>
                  <a:gd name="T39" fmla="*/ 4058 h 39"/>
                  <a:gd name="T40" fmla="*/ 261 w 111"/>
                  <a:gd name="T41" fmla="*/ 4389 h 39"/>
                  <a:gd name="T42" fmla="*/ 261 w 111"/>
                  <a:gd name="T43" fmla="*/ 4389 h 39"/>
                  <a:gd name="T44" fmla="*/ 0 w 111"/>
                  <a:gd name="T45" fmla="*/ 4511 h 39"/>
                  <a:gd name="T46" fmla="*/ 3874 w 111"/>
                  <a:gd name="T47" fmla="*/ 4273 h 39"/>
                  <a:gd name="T48" fmla="*/ 8720 w 111"/>
                  <a:gd name="T49" fmla="*/ 3941 h 39"/>
                  <a:gd name="T50" fmla="*/ 10449 w 111"/>
                  <a:gd name="T51" fmla="*/ 3703 h 39"/>
                  <a:gd name="T52" fmla="*/ 10577 w 111"/>
                  <a:gd name="T53" fmla="*/ 3230 h 39"/>
                  <a:gd name="T54" fmla="*/ 10710 w 111"/>
                  <a:gd name="T55" fmla="*/ 3230 h 39"/>
                  <a:gd name="T56" fmla="*/ 10710 w 111"/>
                  <a:gd name="T57" fmla="*/ 3230 h 39"/>
                  <a:gd name="T58" fmla="*/ 10838 w 111"/>
                  <a:gd name="T59" fmla="*/ 3133 h 39"/>
                  <a:gd name="T60" fmla="*/ 10997 w 111"/>
                  <a:gd name="T61" fmla="*/ 3016 h 39"/>
                  <a:gd name="T62" fmla="*/ 10838 w 111"/>
                  <a:gd name="T63" fmla="*/ 2894 h 39"/>
                  <a:gd name="T64" fmla="*/ 10997 w 111"/>
                  <a:gd name="T65" fmla="*/ 2777 h 39"/>
                  <a:gd name="T66" fmla="*/ 11130 w 111"/>
                  <a:gd name="T67" fmla="*/ 2660 h 39"/>
                  <a:gd name="T68" fmla="*/ 11524 w 111"/>
                  <a:gd name="T69" fmla="*/ 2538 h 39"/>
                  <a:gd name="T70" fmla="*/ 11913 w 111"/>
                  <a:gd name="T71" fmla="*/ 2421 h 39"/>
                  <a:gd name="T72" fmla="*/ 12332 w 111"/>
                  <a:gd name="T73" fmla="*/ 2090 h 39"/>
                  <a:gd name="T74" fmla="*/ 12465 w 111"/>
                  <a:gd name="T75" fmla="*/ 2090 h 39"/>
                  <a:gd name="T76" fmla="*/ 12726 w 111"/>
                  <a:gd name="T77" fmla="*/ 1851 h 39"/>
                  <a:gd name="T78" fmla="*/ 12859 w 111"/>
                  <a:gd name="T79" fmla="*/ 1613 h 39"/>
                  <a:gd name="T80" fmla="*/ 12859 w 111"/>
                  <a:gd name="T81" fmla="*/ 1613 h 39"/>
                  <a:gd name="T82" fmla="*/ 12987 w 111"/>
                  <a:gd name="T83" fmla="*/ 1613 h 39"/>
                  <a:gd name="T84" fmla="*/ 13120 w 111"/>
                  <a:gd name="T85" fmla="*/ 1613 h 39"/>
                  <a:gd name="T86" fmla="*/ 13120 w 111"/>
                  <a:gd name="T87" fmla="*/ 1496 h 39"/>
                  <a:gd name="T88" fmla="*/ 13274 w 111"/>
                  <a:gd name="T89" fmla="*/ 1379 h 39"/>
                  <a:gd name="T90" fmla="*/ 13274 w 111"/>
                  <a:gd name="T91" fmla="*/ 1379 h 39"/>
                  <a:gd name="T92" fmla="*/ 13407 w 111"/>
                  <a:gd name="T93" fmla="*/ 1496 h 39"/>
                  <a:gd name="T94" fmla="*/ 13540 w 111"/>
                  <a:gd name="T95" fmla="*/ 1379 h 39"/>
                  <a:gd name="T96" fmla="*/ 13540 w 111"/>
                  <a:gd name="T97" fmla="*/ 1379 h 39"/>
                  <a:gd name="T98" fmla="*/ 13801 w 111"/>
                  <a:gd name="T99" fmla="*/ 1164 h 39"/>
                  <a:gd name="T100" fmla="*/ 13929 w 111"/>
                  <a:gd name="T101" fmla="*/ 1164 h 39"/>
                  <a:gd name="T102" fmla="*/ 14190 w 111"/>
                  <a:gd name="T103" fmla="*/ 1164 h 39"/>
                  <a:gd name="T104" fmla="*/ 14609 w 111"/>
                  <a:gd name="T105" fmla="*/ 687 h 39"/>
                  <a:gd name="T106" fmla="*/ 14742 w 111"/>
                  <a:gd name="T107" fmla="*/ 570 h 39"/>
                  <a:gd name="T108" fmla="*/ 14875 w 111"/>
                  <a:gd name="T109" fmla="*/ 453 h 39"/>
                  <a:gd name="T110" fmla="*/ 14875 w 111"/>
                  <a:gd name="T111" fmla="*/ 356 h 39"/>
                  <a:gd name="T112" fmla="*/ 14875 w 111"/>
                  <a:gd name="T113" fmla="*/ 117 h 39"/>
                  <a:gd name="T114" fmla="*/ 14875 w 111"/>
                  <a:gd name="T115" fmla="*/ 0 h 39"/>
                  <a:gd name="T116" fmla="*/ 14875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1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355 h 83"/>
                  <a:gd name="T2" fmla="*/ 134 w 52"/>
                  <a:gd name="T3" fmla="*/ 569 h 83"/>
                  <a:gd name="T4" fmla="*/ 0 w 52"/>
                  <a:gd name="T5" fmla="*/ 6347 h 83"/>
                  <a:gd name="T6" fmla="*/ 0 w 52"/>
                  <a:gd name="T7" fmla="*/ 6561 h 83"/>
                  <a:gd name="T8" fmla="*/ 395 w 52"/>
                  <a:gd name="T9" fmla="*/ 9453 h 83"/>
                  <a:gd name="T10" fmla="*/ 555 w 52"/>
                  <a:gd name="T11" fmla="*/ 9453 h 83"/>
                  <a:gd name="T12" fmla="*/ 688 w 52"/>
                  <a:gd name="T13" fmla="*/ 9336 h 83"/>
                  <a:gd name="T14" fmla="*/ 950 w 52"/>
                  <a:gd name="T15" fmla="*/ 9453 h 83"/>
                  <a:gd name="T16" fmla="*/ 1083 w 52"/>
                  <a:gd name="T17" fmla="*/ 9336 h 83"/>
                  <a:gd name="T18" fmla="*/ 1083 w 52"/>
                  <a:gd name="T19" fmla="*/ 8883 h 83"/>
                  <a:gd name="T20" fmla="*/ 1212 w 52"/>
                  <a:gd name="T21" fmla="*/ 8649 h 83"/>
                  <a:gd name="T22" fmla="*/ 1345 w 52"/>
                  <a:gd name="T23" fmla="*/ 8883 h 83"/>
                  <a:gd name="T24" fmla="*/ 1345 w 52"/>
                  <a:gd name="T25" fmla="*/ 9005 h 83"/>
                  <a:gd name="T26" fmla="*/ 1479 w 52"/>
                  <a:gd name="T27" fmla="*/ 9214 h 83"/>
                  <a:gd name="T28" fmla="*/ 1766 w 52"/>
                  <a:gd name="T29" fmla="*/ 9569 h 83"/>
                  <a:gd name="T30" fmla="*/ 1900 w 52"/>
                  <a:gd name="T31" fmla="*/ 9569 h 83"/>
                  <a:gd name="T32" fmla="*/ 2028 w 52"/>
                  <a:gd name="T33" fmla="*/ 9569 h 83"/>
                  <a:gd name="T34" fmla="*/ 2295 w 52"/>
                  <a:gd name="T35" fmla="*/ 9336 h 83"/>
                  <a:gd name="T36" fmla="*/ 2295 w 52"/>
                  <a:gd name="T37" fmla="*/ 9336 h 83"/>
                  <a:gd name="T38" fmla="*/ 2424 w 52"/>
                  <a:gd name="T39" fmla="*/ 9214 h 83"/>
                  <a:gd name="T40" fmla="*/ 2424 w 52"/>
                  <a:gd name="T41" fmla="*/ 9214 h 83"/>
                  <a:gd name="T42" fmla="*/ 2424 w 52"/>
                  <a:gd name="T43" fmla="*/ 9122 h 83"/>
                  <a:gd name="T44" fmla="*/ 2295 w 52"/>
                  <a:gd name="T45" fmla="*/ 9122 h 83"/>
                  <a:gd name="T46" fmla="*/ 2295 w 52"/>
                  <a:gd name="T47" fmla="*/ 9005 h 83"/>
                  <a:gd name="T48" fmla="*/ 2424 w 52"/>
                  <a:gd name="T49" fmla="*/ 8883 h 83"/>
                  <a:gd name="T50" fmla="*/ 2424 w 52"/>
                  <a:gd name="T51" fmla="*/ 8766 h 83"/>
                  <a:gd name="T52" fmla="*/ 2162 w 52"/>
                  <a:gd name="T53" fmla="*/ 8649 h 83"/>
                  <a:gd name="T54" fmla="*/ 2162 w 52"/>
                  <a:gd name="T55" fmla="*/ 8649 h 83"/>
                  <a:gd name="T56" fmla="*/ 2028 w 52"/>
                  <a:gd name="T57" fmla="*/ 8649 h 83"/>
                  <a:gd name="T58" fmla="*/ 1900 w 52"/>
                  <a:gd name="T59" fmla="*/ 8411 h 83"/>
                  <a:gd name="T60" fmla="*/ 1900 w 52"/>
                  <a:gd name="T61" fmla="*/ 8294 h 83"/>
                  <a:gd name="T62" fmla="*/ 1900 w 52"/>
                  <a:gd name="T63" fmla="*/ 8197 h 83"/>
                  <a:gd name="T64" fmla="*/ 1900 w 52"/>
                  <a:gd name="T65" fmla="*/ 8197 h 83"/>
                  <a:gd name="T66" fmla="*/ 1900 w 52"/>
                  <a:gd name="T67" fmla="*/ 8080 h 83"/>
                  <a:gd name="T68" fmla="*/ 7040 w 52"/>
                  <a:gd name="T69" fmla="*/ 7603 h 83"/>
                  <a:gd name="T70" fmla="*/ 7040 w 52"/>
                  <a:gd name="T71" fmla="*/ 7486 h 83"/>
                  <a:gd name="T72" fmla="*/ 6778 w 52"/>
                  <a:gd name="T73" fmla="*/ 7272 h 83"/>
                  <a:gd name="T74" fmla="*/ 6778 w 52"/>
                  <a:gd name="T75" fmla="*/ 6683 h 83"/>
                  <a:gd name="T76" fmla="*/ 6485 w 52"/>
                  <a:gd name="T77" fmla="*/ 6347 h 83"/>
                  <a:gd name="T78" fmla="*/ 6485 w 52"/>
                  <a:gd name="T79" fmla="*/ 5992 h 83"/>
                  <a:gd name="T80" fmla="*/ 6644 w 52"/>
                  <a:gd name="T81" fmla="*/ 5758 h 83"/>
                  <a:gd name="T82" fmla="*/ 6644 w 52"/>
                  <a:gd name="T83" fmla="*/ 5427 h 83"/>
                  <a:gd name="T84" fmla="*/ 6778 w 52"/>
                  <a:gd name="T85" fmla="*/ 5189 h 83"/>
                  <a:gd name="T86" fmla="*/ 6906 w 52"/>
                  <a:gd name="T87" fmla="*/ 5189 h 83"/>
                  <a:gd name="T88" fmla="*/ 6644 w 52"/>
                  <a:gd name="T89" fmla="*/ 5072 h 83"/>
                  <a:gd name="T90" fmla="*/ 6778 w 52"/>
                  <a:gd name="T91" fmla="*/ 4833 h 83"/>
                  <a:gd name="T92" fmla="*/ 6644 w 52"/>
                  <a:gd name="T93" fmla="*/ 4736 h 83"/>
                  <a:gd name="T94" fmla="*/ 6485 w 52"/>
                  <a:gd name="T95" fmla="*/ 4619 h 83"/>
                  <a:gd name="T96" fmla="*/ 6352 w 52"/>
                  <a:gd name="T97" fmla="*/ 4502 h 83"/>
                  <a:gd name="T98" fmla="*/ 6223 w 52"/>
                  <a:gd name="T99" fmla="*/ 4264 h 83"/>
                  <a:gd name="T100" fmla="*/ 6090 w 52"/>
                  <a:gd name="T101" fmla="*/ 4147 h 83"/>
                  <a:gd name="T102" fmla="*/ 4878 w 52"/>
                  <a:gd name="T103" fmla="*/ 0 h 83"/>
                  <a:gd name="T104" fmla="*/ 0 w 52"/>
                  <a:gd name="T105" fmla="*/ 355 h 83"/>
                  <a:gd name="T106" fmla="*/ 0 w 52"/>
                  <a:gd name="T107" fmla="*/ 355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2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261 w 119"/>
                  <a:gd name="T1" fmla="*/ 4765 h 51"/>
                  <a:gd name="T2" fmla="*/ 554 w 119"/>
                  <a:gd name="T3" fmla="*/ 4531 h 51"/>
                  <a:gd name="T4" fmla="*/ 682 w 119"/>
                  <a:gd name="T5" fmla="*/ 4194 h 51"/>
                  <a:gd name="T6" fmla="*/ 1892 w 119"/>
                  <a:gd name="T7" fmla="*/ 3598 h 51"/>
                  <a:gd name="T8" fmla="*/ 2419 w 119"/>
                  <a:gd name="T9" fmla="*/ 3144 h 51"/>
                  <a:gd name="T10" fmla="*/ 2707 w 119"/>
                  <a:gd name="T11" fmla="*/ 3144 h 51"/>
                  <a:gd name="T12" fmla="*/ 2840 w 119"/>
                  <a:gd name="T13" fmla="*/ 2910 h 51"/>
                  <a:gd name="T14" fmla="*/ 3101 w 119"/>
                  <a:gd name="T15" fmla="*/ 2910 h 51"/>
                  <a:gd name="T16" fmla="*/ 3783 w 119"/>
                  <a:gd name="T17" fmla="*/ 2671 h 51"/>
                  <a:gd name="T18" fmla="*/ 4439 w 119"/>
                  <a:gd name="T19" fmla="*/ 1977 h 51"/>
                  <a:gd name="T20" fmla="*/ 4439 w 119"/>
                  <a:gd name="T21" fmla="*/ 1504 h 51"/>
                  <a:gd name="T22" fmla="*/ 4993 w 119"/>
                  <a:gd name="T23" fmla="*/ 1504 h 51"/>
                  <a:gd name="T24" fmla="*/ 5649 w 119"/>
                  <a:gd name="T25" fmla="*/ 1406 h 51"/>
                  <a:gd name="T26" fmla="*/ 15214 w 119"/>
                  <a:gd name="T27" fmla="*/ 117 h 51"/>
                  <a:gd name="T28" fmla="*/ 15347 w 119"/>
                  <a:gd name="T29" fmla="*/ 239 h 51"/>
                  <a:gd name="T30" fmla="*/ 15634 w 119"/>
                  <a:gd name="T31" fmla="*/ 571 h 51"/>
                  <a:gd name="T32" fmla="*/ 15634 w 119"/>
                  <a:gd name="T33" fmla="*/ 693 h 51"/>
                  <a:gd name="T34" fmla="*/ 15347 w 119"/>
                  <a:gd name="T35" fmla="*/ 571 h 51"/>
                  <a:gd name="T36" fmla="*/ 15214 w 119"/>
                  <a:gd name="T37" fmla="*/ 693 h 51"/>
                  <a:gd name="T38" fmla="*/ 14686 w 119"/>
                  <a:gd name="T39" fmla="*/ 928 h 51"/>
                  <a:gd name="T40" fmla="*/ 14138 w 119"/>
                  <a:gd name="T41" fmla="*/ 1289 h 51"/>
                  <a:gd name="T42" fmla="*/ 14266 w 119"/>
                  <a:gd name="T43" fmla="*/ 1406 h 51"/>
                  <a:gd name="T44" fmla="*/ 15081 w 119"/>
                  <a:gd name="T45" fmla="*/ 1050 h 51"/>
                  <a:gd name="T46" fmla="*/ 15347 w 119"/>
                  <a:gd name="T47" fmla="*/ 1289 h 51"/>
                  <a:gd name="T48" fmla="*/ 15476 w 119"/>
                  <a:gd name="T49" fmla="*/ 1289 h 51"/>
                  <a:gd name="T50" fmla="*/ 15896 w 119"/>
                  <a:gd name="T51" fmla="*/ 1050 h 51"/>
                  <a:gd name="T52" fmla="*/ 16029 w 119"/>
                  <a:gd name="T53" fmla="*/ 1621 h 51"/>
                  <a:gd name="T54" fmla="*/ 15768 w 119"/>
                  <a:gd name="T55" fmla="*/ 1977 h 51"/>
                  <a:gd name="T56" fmla="*/ 15347 w 119"/>
                  <a:gd name="T57" fmla="*/ 2217 h 51"/>
                  <a:gd name="T58" fmla="*/ 14819 w 119"/>
                  <a:gd name="T59" fmla="*/ 2334 h 51"/>
                  <a:gd name="T60" fmla="*/ 14686 w 119"/>
                  <a:gd name="T61" fmla="*/ 2217 h 51"/>
                  <a:gd name="T62" fmla="*/ 14558 w 119"/>
                  <a:gd name="T63" fmla="*/ 2099 h 51"/>
                  <a:gd name="T64" fmla="*/ 14558 w 119"/>
                  <a:gd name="T65" fmla="*/ 2456 h 51"/>
                  <a:gd name="T66" fmla="*/ 14686 w 119"/>
                  <a:gd name="T67" fmla="*/ 2549 h 51"/>
                  <a:gd name="T68" fmla="*/ 14819 w 119"/>
                  <a:gd name="T69" fmla="*/ 2788 h 51"/>
                  <a:gd name="T70" fmla="*/ 14138 w 119"/>
                  <a:gd name="T71" fmla="*/ 3144 h 51"/>
                  <a:gd name="T72" fmla="*/ 14138 w 119"/>
                  <a:gd name="T73" fmla="*/ 3383 h 51"/>
                  <a:gd name="T74" fmla="*/ 15081 w 119"/>
                  <a:gd name="T75" fmla="*/ 3144 h 51"/>
                  <a:gd name="T76" fmla="*/ 15347 w 119"/>
                  <a:gd name="T77" fmla="*/ 3144 h 51"/>
                  <a:gd name="T78" fmla="*/ 14686 w 119"/>
                  <a:gd name="T79" fmla="*/ 3720 h 51"/>
                  <a:gd name="T80" fmla="*/ 13876 w 119"/>
                  <a:gd name="T81" fmla="*/ 4194 h 51"/>
                  <a:gd name="T82" fmla="*/ 13743 w 119"/>
                  <a:gd name="T83" fmla="*/ 4316 h 51"/>
                  <a:gd name="T84" fmla="*/ 12928 w 119"/>
                  <a:gd name="T85" fmla="*/ 5126 h 51"/>
                  <a:gd name="T86" fmla="*/ 12533 w 119"/>
                  <a:gd name="T87" fmla="*/ 5815 h 51"/>
                  <a:gd name="T88" fmla="*/ 9304 w 119"/>
                  <a:gd name="T89" fmla="*/ 4531 h 51"/>
                  <a:gd name="T90" fmla="*/ 6725 w 119"/>
                  <a:gd name="T91" fmla="*/ 4194 h 51"/>
                  <a:gd name="T92" fmla="*/ 6597 w 119"/>
                  <a:gd name="T93" fmla="*/ 4194 h 51"/>
                  <a:gd name="T94" fmla="*/ 4044 w 119"/>
                  <a:gd name="T95" fmla="*/ 4316 h 51"/>
                  <a:gd name="T96" fmla="*/ 3496 w 119"/>
                  <a:gd name="T97" fmla="*/ 4648 h 51"/>
                  <a:gd name="T98" fmla="*/ 0 w 119"/>
                  <a:gd name="T99" fmla="*/ 524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3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356 h 62"/>
                  <a:gd name="T2" fmla="*/ 8192 w 67"/>
                  <a:gd name="T3" fmla="*/ 0 h 62"/>
                  <a:gd name="T4" fmla="*/ 8192 w 67"/>
                  <a:gd name="T5" fmla="*/ 117 h 62"/>
                  <a:gd name="T6" fmla="*/ 8326 w 67"/>
                  <a:gd name="T7" fmla="*/ 239 h 62"/>
                  <a:gd name="T8" fmla="*/ 8460 w 67"/>
                  <a:gd name="T9" fmla="*/ 356 h 62"/>
                  <a:gd name="T10" fmla="*/ 8326 w 67"/>
                  <a:gd name="T11" fmla="*/ 570 h 62"/>
                  <a:gd name="T12" fmla="*/ 8192 w 67"/>
                  <a:gd name="T13" fmla="*/ 687 h 62"/>
                  <a:gd name="T14" fmla="*/ 7930 w 67"/>
                  <a:gd name="T15" fmla="*/ 925 h 62"/>
                  <a:gd name="T16" fmla="*/ 7930 w 67"/>
                  <a:gd name="T17" fmla="*/ 1042 h 62"/>
                  <a:gd name="T18" fmla="*/ 9145 w 67"/>
                  <a:gd name="T19" fmla="*/ 1042 h 62"/>
                  <a:gd name="T20" fmla="*/ 9145 w 67"/>
                  <a:gd name="T21" fmla="*/ 1042 h 62"/>
                  <a:gd name="T22" fmla="*/ 9145 w 67"/>
                  <a:gd name="T23" fmla="*/ 1164 h 62"/>
                  <a:gd name="T24" fmla="*/ 9016 w 67"/>
                  <a:gd name="T25" fmla="*/ 1378 h 62"/>
                  <a:gd name="T26" fmla="*/ 8882 w 67"/>
                  <a:gd name="T27" fmla="*/ 1495 h 62"/>
                  <a:gd name="T28" fmla="*/ 8749 w 67"/>
                  <a:gd name="T29" fmla="*/ 1968 h 62"/>
                  <a:gd name="T30" fmla="*/ 8460 w 67"/>
                  <a:gd name="T31" fmla="*/ 2207 h 62"/>
                  <a:gd name="T32" fmla="*/ 8460 w 67"/>
                  <a:gd name="T33" fmla="*/ 2538 h 62"/>
                  <a:gd name="T34" fmla="*/ 8460 w 67"/>
                  <a:gd name="T35" fmla="*/ 2893 h 62"/>
                  <a:gd name="T36" fmla="*/ 8460 w 67"/>
                  <a:gd name="T37" fmla="*/ 2893 h 62"/>
                  <a:gd name="T38" fmla="*/ 8192 w 67"/>
                  <a:gd name="T39" fmla="*/ 3015 h 62"/>
                  <a:gd name="T40" fmla="*/ 8192 w 67"/>
                  <a:gd name="T41" fmla="*/ 3132 h 62"/>
                  <a:gd name="T42" fmla="*/ 7796 w 67"/>
                  <a:gd name="T43" fmla="*/ 3346 h 62"/>
                  <a:gd name="T44" fmla="*/ 7796 w 67"/>
                  <a:gd name="T45" fmla="*/ 3702 h 62"/>
                  <a:gd name="T46" fmla="*/ 7796 w 67"/>
                  <a:gd name="T47" fmla="*/ 4033 h 62"/>
                  <a:gd name="T48" fmla="*/ 7636 w 67"/>
                  <a:gd name="T49" fmla="*/ 4150 h 62"/>
                  <a:gd name="T50" fmla="*/ 7369 w 67"/>
                  <a:gd name="T51" fmla="*/ 4389 h 62"/>
                  <a:gd name="T52" fmla="*/ 7106 w 67"/>
                  <a:gd name="T53" fmla="*/ 4627 h 62"/>
                  <a:gd name="T54" fmla="*/ 6972 w 67"/>
                  <a:gd name="T55" fmla="*/ 4744 h 62"/>
                  <a:gd name="T56" fmla="*/ 6972 w 67"/>
                  <a:gd name="T57" fmla="*/ 4959 h 62"/>
                  <a:gd name="T58" fmla="*/ 6812 w 67"/>
                  <a:gd name="T59" fmla="*/ 5197 h 62"/>
                  <a:gd name="T60" fmla="*/ 6812 w 67"/>
                  <a:gd name="T61" fmla="*/ 5314 h 62"/>
                  <a:gd name="T62" fmla="*/ 6684 w 67"/>
                  <a:gd name="T63" fmla="*/ 5670 h 62"/>
                  <a:gd name="T64" fmla="*/ 6550 w 67"/>
                  <a:gd name="T65" fmla="*/ 5884 h 62"/>
                  <a:gd name="T66" fmla="*/ 6684 w 67"/>
                  <a:gd name="T67" fmla="*/ 6240 h 62"/>
                  <a:gd name="T68" fmla="*/ 6812 w 67"/>
                  <a:gd name="T69" fmla="*/ 6357 h 62"/>
                  <a:gd name="T70" fmla="*/ 6812 w 67"/>
                  <a:gd name="T71" fmla="*/ 6595 h 62"/>
                  <a:gd name="T72" fmla="*/ 6812 w 67"/>
                  <a:gd name="T73" fmla="*/ 6595 h 62"/>
                  <a:gd name="T74" fmla="*/ 6812 w 67"/>
                  <a:gd name="T75" fmla="*/ 6712 h 62"/>
                  <a:gd name="T76" fmla="*/ 6812 w 67"/>
                  <a:gd name="T77" fmla="*/ 6712 h 62"/>
                  <a:gd name="T78" fmla="*/ 6684 w 67"/>
                  <a:gd name="T79" fmla="*/ 6927 h 62"/>
                  <a:gd name="T80" fmla="*/ 6812 w 67"/>
                  <a:gd name="T81" fmla="*/ 7048 h 62"/>
                  <a:gd name="T82" fmla="*/ 1086 w 67"/>
                  <a:gd name="T83" fmla="*/ 7165 h 62"/>
                  <a:gd name="T84" fmla="*/ 1086 w 67"/>
                  <a:gd name="T85" fmla="*/ 6123 h 62"/>
                  <a:gd name="T86" fmla="*/ 824 w 67"/>
                  <a:gd name="T87" fmla="*/ 6001 h 62"/>
                  <a:gd name="T88" fmla="*/ 556 w 67"/>
                  <a:gd name="T89" fmla="*/ 6123 h 62"/>
                  <a:gd name="T90" fmla="*/ 556 w 67"/>
                  <a:gd name="T91" fmla="*/ 6123 h 62"/>
                  <a:gd name="T92" fmla="*/ 263 w 67"/>
                  <a:gd name="T93" fmla="*/ 5884 h 62"/>
                  <a:gd name="T94" fmla="*/ 263 w 67"/>
                  <a:gd name="T95" fmla="*/ 2538 h 62"/>
                  <a:gd name="T96" fmla="*/ 0 w 67"/>
                  <a:gd name="T97" fmla="*/ 356 h 62"/>
                  <a:gd name="T98" fmla="*/ 0 w 67"/>
                  <a:gd name="T99" fmla="*/ 35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50251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1611 w 188"/>
                    <a:gd name="T1" fmla="*/ 3588 h 160"/>
                    <a:gd name="T2" fmla="*/ 3008 w 188"/>
                    <a:gd name="T3" fmla="*/ 4636 h 160"/>
                    <a:gd name="T4" fmla="*/ 2083 w 188"/>
                    <a:gd name="T5" fmla="*/ 5796 h 160"/>
                    <a:gd name="T6" fmla="*/ 1849 w 188"/>
                    <a:gd name="T7" fmla="*/ 4992 h 160"/>
                    <a:gd name="T8" fmla="*/ 569 w 188"/>
                    <a:gd name="T9" fmla="*/ 6372 h 160"/>
                    <a:gd name="T10" fmla="*/ 1280 w 188"/>
                    <a:gd name="T11" fmla="*/ 7415 h 160"/>
                    <a:gd name="T12" fmla="*/ 3105 w 188"/>
                    <a:gd name="T13" fmla="*/ 7059 h 160"/>
                    <a:gd name="T14" fmla="*/ 2536 w 188"/>
                    <a:gd name="T15" fmla="*/ 8580 h 160"/>
                    <a:gd name="T16" fmla="*/ 2083 w 188"/>
                    <a:gd name="T17" fmla="*/ 9150 h 160"/>
                    <a:gd name="T18" fmla="*/ 1158 w 188"/>
                    <a:gd name="T19" fmla="*/ 9506 h 160"/>
                    <a:gd name="T20" fmla="*/ 686 w 188"/>
                    <a:gd name="T21" fmla="*/ 11359 h 160"/>
                    <a:gd name="T22" fmla="*/ 1280 w 188"/>
                    <a:gd name="T23" fmla="*/ 12407 h 160"/>
                    <a:gd name="T24" fmla="*/ 2536 w 188"/>
                    <a:gd name="T25" fmla="*/ 12977 h 160"/>
                    <a:gd name="T26" fmla="*/ 2536 w 188"/>
                    <a:gd name="T27" fmla="*/ 13903 h 160"/>
                    <a:gd name="T28" fmla="*/ 4025 w 188"/>
                    <a:gd name="T29" fmla="*/ 14259 h 160"/>
                    <a:gd name="T30" fmla="*/ 4833 w 188"/>
                    <a:gd name="T31" fmla="*/ 14474 h 160"/>
                    <a:gd name="T32" fmla="*/ 3339 w 188"/>
                    <a:gd name="T33" fmla="*/ 16326 h 160"/>
                    <a:gd name="T34" fmla="*/ 2180 w 188"/>
                    <a:gd name="T35" fmla="*/ 17038 h 160"/>
                    <a:gd name="T36" fmla="*/ 355 w 188"/>
                    <a:gd name="T37" fmla="*/ 17964 h 160"/>
                    <a:gd name="T38" fmla="*/ 355 w 188"/>
                    <a:gd name="T39" fmla="*/ 18535 h 160"/>
                    <a:gd name="T40" fmla="*/ 3339 w 188"/>
                    <a:gd name="T41" fmla="*/ 17253 h 160"/>
                    <a:gd name="T42" fmla="*/ 7155 w 188"/>
                    <a:gd name="T43" fmla="*/ 13903 h 160"/>
                    <a:gd name="T44" fmla="*/ 6799 w 188"/>
                    <a:gd name="T45" fmla="*/ 13548 h 160"/>
                    <a:gd name="T46" fmla="*/ 8882 w 188"/>
                    <a:gd name="T47" fmla="*/ 11003 h 160"/>
                    <a:gd name="T48" fmla="*/ 8289 w 188"/>
                    <a:gd name="T49" fmla="*/ 11690 h 160"/>
                    <a:gd name="T50" fmla="*/ 8410 w 188"/>
                    <a:gd name="T51" fmla="*/ 12621 h 160"/>
                    <a:gd name="T52" fmla="*/ 8289 w 188"/>
                    <a:gd name="T53" fmla="*/ 13216 h 160"/>
                    <a:gd name="T54" fmla="*/ 9924 w 188"/>
                    <a:gd name="T55" fmla="*/ 12285 h 160"/>
                    <a:gd name="T56" fmla="*/ 9924 w 188"/>
                    <a:gd name="T57" fmla="*/ 11359 h 160"/>
                    <a:gd name="T58" fmla="*/ 12343 w 188"/>
                    <a:gd name="T59" fmla="*/ 11929 h 160"/>
                    <a:gd name="T60" fmla="*/ 13954 w 188"/>
                    <a:gd name="T61" fmla="*/ 11690 h 160"/>
                    <a:gd name="T62" fmla="*/ 16723 w 188"/>
                    <a:gd name="T63" fmla="*/ 12621 h 160"/>
                    <a:gd name="T64" fmla="*/ 17648 w 188"/>
                    <a:gd name="T65" fmla="*/ 13786 h 160"/>
                    <a:gd name="T66" fmla="*/ 19142 w 188"/>
                    <a:gd name="T67" fmla="*/ 14830 h 160"/>
                    <a:gd name="T68" fmla="*/ 21673 w 188"/>
                    <a:gd name="T69" fmla="*/ 15069 h 160"/>
                    <a:gd name="T70" fmla="*/ 21318 w 188"/>
                    <a:gd name="T71" fmla="*/ 13548 h 160"/>
                    <a:gd name="T72" fmla="*/ 20300 w 188"/>
                    <a:gd name="T73" fmla="*/ 13333 h 160"/>
                    <a:gd name="T74" fmla="*/ 18787 w 188"/>
                    <a:gd name="T75" fmla="*/ 12285 h 160"/>
                    <a:gd name="T76" fmla="*/ 16937 w 188"/>
                    <a:gd name="T77" fmla="*/ 11003 h 160"/>
                    <a:gd name="T78" fmla="*/ 16251 w 188"/>
                    <a:gd name="T79" fmla="*/ 11929 h 160"/>
                    <a:gd name="T80" fmla="*/ 14874 w 188"/>
                    <a:gd name="T81" fmla="*/ 10764 h 160"/>
                    <a:gd name="T82" fmla="*/ 13477 w 188"/>
                    <a:gd name="T83" fmla="*/ 9267 h 160"/>
                    <a:gd name="T84" fmla="*/ 11749 w 188"/>
                    <a:gd name="T85" fmla="*/ 2423 h 160"/>
                    <a:gd name="T86" fmla="*/ 10376 w 188"/>
                    <a:gd name="T87" fmla="*/ 570 h 160"/>
                    <a:gd name="T88" fmla="*/ 7958 w 188"/>
                    <a:gd name="T89" fmla="*/ 570 h 160"/>
                    <a:gd name="T90" fmla="*/ 6799 w 188"/>
                    <a:gd name="T91" fmla="*/ 570 h 160"/>
                    <a:gd name="T92" fmla="*/ 5188 w 188"/>
                    <a:gd name="T93" fmla="*/ 0 h 160"/>
                    <a:gd name="T94" fmla="*/ 4025 w 188"/>
                    <a:gd name="T95" fmla="*/ 478 h 160"/>
                    <a:gd name="T96" fmla="*/ 2769 w 188"/>
                    <a:gd name="T97" fmla="*/ 1497 h 160"/>
                    <a:gd name="T98" fmla="*/ 2180 w 188"/>
                    <a:gd name="T99" fmla="*/ 2423 h 160"/>
                    <a:gd name="T100" fmla="*/ 1158 w 188"/>
                    <a:gd name="T101" fmla="*/ 3018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2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250 w 4"/>
                    <a:gd name="T1" fmla="*/ 196 h 3"/>
                    <a:gd name="T2" fmla="*/ 250 w 4"/>
                    <a:gd name="T3" fmla="*/ 107 h 3"/>
                    <a:gd name="T4" fmla="*/ 250 w 4"/>
                    <a:gd name="T5" fmla="*/ 107 h 3"/>
                    <a:gd name="T6" fmla="*/ 250 w 4"/>
                    <a:gd name="T7" fmla="*/ 107 h 3"/>
                    <a:gd name="T8" fmla="*/ 250 w 4"/>
                    <a:gd name="T9" fmla="*/ 107 h 3"/>
                    <a:gd name="T10" fmla="*/ 250 w 4"/>
                    <a:gd name="T11" fmla="*/ 107 h 3"/>
                    <a:gd name="T12" fmla="*/ 250 w 4"/>
                    <a:gd name="T13" fmla="*/ 107 h 3"/>
                    <a:gd name="T14" fmla="*/ 125 w 4"/>
                    <a:gd name="T15" fmla="*/ 0 h 3"/>
                    <a:gd name="T16" fmla="*/ 125 w 4"/>
                    <a:gd name="T17" fmla="*/ 0 h 3"/>
                    <a:gd name="T18" fmla="*/ 0 w 4"/>
                    <a:gd name="T19" fmla="*/ 107 h 3"/>
                    <a:gd name="T20" fmla="*/ 0 w 4"/>
                    <a:gd name="T21" fmla="*/ 107 h 3"/>
                    <a:gd name="T22" fmla="*/ 0 w 4"/>
                    <a:gd name="T23" fmla="*/ 107 h 3"/>
                    <a:gd name="T24" fmla="*/ 0 w 4"/>
                    <a:gd name="T25" fmla="*/ 107 h 3"/>
                    <a:gd name="T26" fmla="*/ 0 w 4"/>
                    <a:gd name="T27" fmla="*/ 107 h 3"/>
                    <a:gd name="T28" fmla="*/ 0 w 4"/>
                    <a:gd name="T29" fmla="*/ 107 h 3"/>
                    <a:gd name="T30" fmla="*/ 0 w 4"/>
                    <a:gd name="T31" fmla="*/ 196 h 3"/>
                    <a:gd name="T32" fmla="*/ 0 w 4"/>
                    <a:gd name="T33" fmla="*/ 196 h 3"/>
                    <a:gd name="T34" fmla="*/ 125 w 4"/>
                    <a:gd name="T35" fmla="*/ 196 h 3"/>
                    <a:gd name="T36" fmla="*/ 125 w 4"/>
                    <a:gd name="T37" fmla="*/ 196 h 3"/>
                    <a:gd name="T38" fmla="*/ 125 w 4"/>
                    <a:gd name="T39" fmla="*/ 303 h 3"/>
                    <a:gd name="T40" fmla="*/ 250 w 4"/>
                    <a:gd name="T41" fmla="*/ 303 h 3"/>
                    <a:gd name="T42" fmla="*/ 250 w 4"/>
                    <a:gd name="T43" fmla="*/ 303 h 3"/>
                    <a:gd name="T44" fmla="*/ 375 w 4"/>
                    <a:gd name="T45" fmla="*/ 303 h 3"/>
                    <a:gd name="T46" fmla="*/ 375 w 4"/>
                    <a:gd name="T47" fmla="*/ 303 h 3"/>
                    <a:gd name="T48" fmla="*/ 500 w 4"/>
                    <a:gd name="T49" fmla="*/ 196 h 3"/>
                    <a:gd name="T50" fmla="*/ 500 w 4"/>
                    <a:gd name="T51" fmla="*/ 196 h 3"/>
                    <a:gd name="T52" fmla="*/ 500 w 4"/>
                    <a:gd name="T53" fmla="*/ 196 h 3"/>
                    <a:gd name="T54" fmla="*/ 500 w 4"/>
                    <a:gd name="T55" fmla="*/ 107 h 3"/>
                    <a:gd name="T56" fmla="*/ 500 w 4"/>
                    <a:gd name="T57" fmla="*/ 107 h 3"/>
                    <a:gd name="T58" fmla="*/ 500 w 4"/>
                    <a:gd name="T59" fmla="*/ 107 h 3"/>
                    <a:gd name="T60" fmla="*/ 500 w 4"/>
                    <a:gd name="T61" fmla="*/ 107 h 3"/>
                    <a:gd name="T62" fmla="*/ 500 w 4"/>
                    <a:gd name="T63" fmla="*/ 107 h 3"/>
                    <a:gd name="T64" fmla="*/ 500 w 4"/>
                    <a:gd name="T65" fmla="*/ 0 h 3"/>
                    <a:gd name="T66" fmla="*/ 500 w 4"/>
                    <a:gd name="T67" fmla="*/ 0 h 3"/>
                    <a:gd name="T68" fmla="*/ 500 w 4"/>
                    <a:gd name="T69" fmla="*/ 0 h 3"/>
                    <a:gd name="T70" fmla="*/ 500 w 4"/>
                    <a:gd name="T71" fmla="*/ 0 h 3"/>
                    <a:gd name="T72" fmla="*/ 500 w 4"/>
                    <a:gd name="T73" fmla="*/ 107 h 3"/>
                    <a:gd name="T74" fmla="*/ 375 w 4"/>
                    <a:gd name="T75" fmla="*/ 107 h 3"/>
                    <a:gd name="T76" fmla="*/ 375 w 4"/>
                    <a:gd name="T77" fmla="*/ 107 h 3"/>
                    <a:gd name="T78" fmla="*/ 250 w 4"/>
                    <a:gd name="T79" fmla="*/ 196 h 3"/>
                    <a:gd name="T80" fmla="*/ 250 w 4"/>
                    <a:gd name="T81" fmla="*/ 196 h 3"/>
                    <a:gd name="T82" fmla="*/ 250 w 4"/>
                    <a:gd name="T83" fmla="*/ 196 h 3"/>
                    <a:gd name="T84" fmla="*/ 250 w 4"/>
                    <a:gd name="T85" fmla="*/ 196 h 3"/>
                    <a:gd name="T86" fmla="*/ 250 w 4"/>
                    <a:gd name="T87" fmla="*/ 303 h 3"/>
                    <a:gd name="T88" fmla="*/ 375 w 4"/>
                    <a:gd name="T89" fmla="*/ 303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3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755 w 9"/>
                    <a:gd name="T1" fmla="*/ 0 h 6"/>
                    <a:gd name="T2" fmla="*/ 435 w 9"/>
                    <a:gd name="T3" fmla="*/ 0 h 6"/>
                    <a:gd name="T4" fmla="*/ 320 w 9"/>
                    <a:gd name="T5" fmla="*/ 125 h 6"/>
                    <a:gd name="T6" fmla="*/ 320 w 9"/>
                    <a:gd name="T7" fmla="*/ 125 h 6"/>
                    <a:gd name="T8" fmla="*/ 320 w 9"/>
                    <a:gd name="T9" fmla="*/ 250 h 6"/>
                    <a:gd name="T10" fmla="*/ 320 w 9"/>
                    <a:gd name="T11" fmla="*/ 375 h 6"/>
                    <a:gd name="T12" fmla="*/ 229 w 9"/>
                    <a:gd name="T13" fmla="*/ 375 h 6"/>
                    <a:gd name="T14" fmla="*/ 229 w 9"/>
                    <a:gd name="T15" fmla="*/ 375 h 6"/>
                    <a:gd name="T16" fmla="*/ 115 w 9"/>
                    <a:gd name="T17" fmla="*/ 375 h 6"/>
                    <a:gd name="T18" fmla="*/ 115 w 9"/>
                    <a:gd name="T19" fmla="*/ 500 h 6"/>
                    <a:gd name="T20" fmla="*/ 115 w 9"/>
                    <a:gd name="T21" fmla="*/ 625 h 6"/>
                    <a:gd name="T22" fmla="*/ 0 w 9"/>
                    <a:gd name="T23" fmla="*/ 625 h 6"/>
                    <a:gd name="T24" fmla="*/ 0 w 9"/>
                    <a:gd name="T25" fmla="*/ 750 h 6"/>
                    <a:gd name="T26" fmla="*/ 0 w 9"/>
                    <a:gd name="T27" fmla="*/ 750 h 6"/>
                    <a:gd name="T28" fmla="*/ 0 w 9"/>
                    <a:gd name="T29" fmla="*/ 750 h 6"/>
                    <a:gd name="T30" fmla="*/ 0 w 9"/>
                    <a:gd name="T31" fmla="*/ 750 h 6"/>
                    <a:gd name="T32" fmla="*/ 0 w 9"/>
                    <a:gd name="T33" fmla="*/ 750 h 6"/>
                    <a:gd name="T34" fmla="*/ 0 w 9"/>
                    <a:gd name="T35" fmla="*/ 750 h 6"/>
                    <a:gd name="T36" fmla="*/ 0 w 9"/>
                    <a:gd name="T37" fmla="*/ 750 h 6"/>
                    <a:gd name="T38" fmla="*/ 115 w 9"/>
                    <a:gd name="T39" fmla="*/ 750 h 6"/>
                    <a:gd name="T40" fmla="*/ 229 w 9"/>
                    <a:gd name="T41" fmla="*/ 750 h 6"/>
                    <a:gd name="T42" fmla="*/ 320 w 9"/>
                    <a:gd name="T43" fmla="*/ 625 h 6"/>
                    <a:gd name="T44" fmla="*/ 664 w 9"/>
                    <a:gd name="T45" fmla="*/ 375 h 6"/>
                    <a:gd name="T46" fmla="*/ 755 w 9"/>
                    <a:gd name="T47" fmla="*/ 250 h 6"/>
                    <a:gd name="T48" fmla="*/ 870 w 9"/>
                    <a:gd name="T49" fmla="*/ 250 h 6"/>
                    <a:gd name="T50" fmla="*/ 979 w 9"/>
                    <a:gd name="T51" fmla="*/ 125 h 6"/>
                    <a:gd name="T52" fmla="*/ 979 w 9"/>
                    <a:gd name="T53" fmla="*/ 125 h 6"/>
                    <a:gd name="T54" fmla="*/ 979 w 9"/>
                    <a:gd name="T55" fmla="*/ 125 h 6"/>
                    <a:gd name="T56" fmla="*/ 870 w 9"/>
                    <a:gd name="T57" fmla="*/ 0 h 6"/>
                    <a:gd name="T58" fmla="*/ 870 w 9"/>
                    <a:gd name="T59" fmla="*/ 0 h 6"/>
                    <a:gd name="T60" fmla="*/ 870 w 9"/>
                    <a:gd name="T61" fmla="*/ 0 h 6"/>
                    <a:gd name="T62" fmla="*/ 870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4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934 w 9"/>
                    <a:gd name="T1" fmla="*/ 355 h 7"/>
                    <a:gd name="T2" fmla="*/ 934 w 9"/>
                    <a:gd name="T3" fmla="*/ 117 h 7"/>
                    <a:gd name="T4" fmla="*/ 572 w 9"/>
                    <a:gd name="T5" fmla="*/ 355 h 7"/>
                    <a:gd name="T6" fmla="*/ 479 w 9"/>
                    <a:gd name="T7" fmla="*/ 447 h 7"/>
                    <a:gd name="T8" fmla="*/ 479 w 9"/>
                    <a:gd name="T9" fmla="*/ 447 h 7"/>
                    <a:gd name="T10" fmla="*/ 240 w 9"/>
                    <a:gd name="T11" fmla="*/ 568 h 7"/>
                    <a:gd name="T12" fmla="*/ 117 w 9"/>
                    <a:gd name="T13" fmla="*/ 685 h 7"/>
                    <a:gd name="T14" fmla="*/ 0 w 9"/>
                    <a:gd name="T15" fmla="*/ 685 h 7"/>
                    <a:gd name="T16" fmla="*/ 240 w 9"/>
                    <a:gd name="T17" fmla="*/ 685 h 7"/>
                    <a:gd name="T18" fmla="*/ 357 w 9"/>
                    <a:gd name="T19" fmla="*/ 568 h 7"/>
                    <a:gd name="T20" fmla="*/ 694 w 9"/>
                    <a:gd name="T21" fmla="*/ 447 h 7"/>
                    <a:gd name="T22" fmla="*/ 934 w 9"/>
                    <a:gd name="T23" fmla="*/ 355 h 7"/>
                    <a:gd name="T24" fmla="*/ 934 w 9"/>
                    <a:gd name="T25" fmla="*/ 355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5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926 w 8"/>
                    <a:gd name="T1" fmla="*/ 232 h 6"/>
                    <a:gd name="T2" fmla="*/ 926 w 8"/>
                    <a:gd name="T3" fmla="*/ 116 h 6"/>
                    <a:gd name="T4" fmla="*/ 926 w 8"/>
                    <a:gd name="T5" fmla="*/ 116 h 6"/>
                    <a:gd name="T6" fmla="*/ 926 w 8"/>
                    <a:gd name="T7" fmla="*/ 0 h 6"/>
                    <a:gd name="T8" fmla="*/ 926 w 8"/>
                    <a:gd name="T9" fmla="*/ 0 h 6"/>
                    <a:gd name="T10" fmla="*/ 926 w 8"/>
                    <a:gd name="T11" fmla="*/ 0 h 6"/>
                    <a:gd name="T12" fmla="*/ 926 w 8"/>
                    <a:gd name="T13" fmla="*/ 0 h 6"/>
                    <a:gd name="T14" fmla="*/ 926 w 8"/>
                    <a:gd name="T15" fmla="*/ 0 h 6"/>
                    <a:gd name="T16" fmla="*/ 926 w 8"/>
                    <a:gd name="T17" fmla="*/ 0 h 6"/>
                    <a:gd name="T18" fmla="*/ 926 w 8"/>
                    <a:gd name="T19" fmla="*/ 0 h 6"/>
                    <a:gd name="T20" fmla="*/ 809 w 8"/>
                    <a:gd name="T21" fmla="*/ 0 h 6"/>
                    <a:gd name="T22" fmla="*/ 809 w 8"/>
                    <a:gd name="T23" fmla="*/ 0 h 6"/>
                    <a:gd name="T24" fmla="*/ 687 w 8"/>
                    <a:gd name="T25" fmla="*/ 0 h 6"/>
                    <a:gd name="T26" fmla="*/ 570 w 8"/>
                    <a:gd name="T27" fmla="*/ 116 h 6"/>
                    <a:gd name="T28" fmla="*/ 570 w 8"/>
                    <a:gd name="T29" fmla="*/ 232 h 6"/>
                    <a:gd name="T30" fmla="*/ 570 w 8"/>
                    <a:gd name="T31" fmla="*/ 232 h 6"/>
                    <a:gd name="T32" fmla="*/ 473 w 8"/>
                    <a:gd name="T33" fmla="*/ 232 h 6"/>
                    <a:gd name="T34" fmla="*/ 473 w 8"/>
                    <a:gd name="T35" fmla="*/ 232 h 6"/>
                    <a:gd name="T36" fmla="*/ 473 w 8"/>
                    <a:gd name="T37" fmla="*/ 232 h 6"/>
                    <a:gd name="T38" fmla="*/ 473 w 8"/>
                    <a:gd name="T39" fmla="*/ 348 h 6"/>
                    <a:gd name="T40" fmla="*/ 473 w 8"/>
                    <a:gd name="T41" fmla="*/ 348 h 6"/>
                    <a:gd name="T42" fmla="*/ 473 w 8"/>
                    <a:gd name="T43" fmla="*/ 348 h 6"/>
                    <a:gd name="T44" fmla="*/ 473 w 8"/>
                    <a:gd name="T45" fmla="*/ 348 h 6"/>
                    <a:gd name="T46" fmla="*/ 239 w 8"/>
                    <a:gd name="T47" fmla="*/ 445 h 6"/>
                    <a:gd name="T48" fmla="*/ 239 w 8"/>
                    <a:gd name="T49" fmla="*/ 445 h 6"/>
                    <a:gd name="T50" fmla="*/ 239 w 8"/>
                    <a:gd name="T51" fmla="*/ 445 h 6"/>
                    <a:gd name="T52" fmla="*/ 239 w 8"/>
                    <a:gd name="T53" fmla="*/ 445 h 6"/>
                    <a:gd name="T54" fmla="*/ 117 w 8"/>
                    <a:gd name="T55" fmla="*/ 445 h 6"/>
                    <a:gd name="T56" fmla="*/ 117 w 8"/>
                    <a:gd name="T57" fmla="*/ 561 h 6"/>
                    <a:gd name="T58" fmla="*/ 117 w 8"/>
                    <a:gd name="T59" fmla="*/ 561 h 6"/>
                    <a:gd name="T60" fmla="*/ 0 w 8"/>
                    <a:gd name="T61" fmla="*/ 561 h 6"/>
                    <a:gd name="T62" fmla="*/ 0 w 8"/>
                    <a:gd name="T63" fmla="*/ 561 h 6"/>
                    <a:gd name="T64" fmla="*/ 0 w 8"/>
                    <a:gd name="T65" fmla="*/ 561 h 6"/>
                    <a:gd name="T66" fmla="*/ 117 w 8"/>
                    <a:gd name="T67" fmla="*/ 677 h 6"/>
                    <a:gd name="T68" fmla="*/ 117 w 8"/>
                    <a:gd name="T69" fmla="*/ 677 h 6"/>
                    <a:gd name="T70" fmla="*/ 117 w 8"/>
                    <a:gd name="T71" fmla="*/ 677 h 6"/>
                    <a:gd name="T72" fmla="*/ 117 w 8"/>
                    <a:gd name="T73" fmla="*/ 677 h 6"/>
                    <a:gd name="T74" fmla="*/ 239 w 8"/>
                    <a:gd name="T75" fmla="*/ 561 h 6"/>
                    <a:gd name="T76" fmla="*/ 239 w 8"/>
                    <a:gd name="T77" fmla="*/ 561 h 6"/>
                    <a:gd name="T78" fmla="*/ 356 w 8"/>
                    <a:gd name="T79" fmla="*/ 561 h 6"/>
                    <a:gd name="T80" fmla="*/ 356 w 8"/>
                    <a:gd name="T81" fmla="*/ 445 h 6"/>
                    <a:gd name="T82" fmla="*/ 356 w 8"/>
                    <a:gd name="T83" fmla="*/ 445 h 6"/>
                    <a:gd name="T84" fmla="*/ 570 w 8"/>
                    <a:gd name="T85" fmla="*/ 445 h 6"/>
                    <a:gd name="T86" fmla="*/ 570 w 8"/>
                    <a:gd name="T87" fmla="*/ 348 h 6"/>
                    <a:gd name="T88" fmla="*/ 687 w 8"/>
                    <a:gd name="T89" fmla="*/ 348 h 6"/>
                    <a:gd name="T90" fmla="*/ 809 w 8"/>
                    <a:gd name="T91" fmla="*/ 348 h 6"/>
                    <a:gd name="T92" fmla="*/ 809 w 8"/>
                    <a:gd name="T93" fmla="*/ 232 h 6"/>
                    <a:gd name="T94" fmla="*/ 809 w 8"/>
                    <a:gd name="T95" fmla="*/ 232 h 6"/>
                    <a:gd name="T96" fmla="*/ 926 w 8"/>
                    <a:gd name="T97" fmla="*/ 232 h 6"/>
                    <a:gd name="T98" fmla="*/ 926 w 8"/>
                    <a:gd name="T99" fmla="*/ 232 h 6"/>
                    <a:gd name="T100" fmla="*/ 926 w 8"/>
                    <a:gd name="T101" fmla="*/ 232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6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0 w 1"/>
                    <a:gd name="T3" fmla="*/ 0 h 1"/>
                    <a:gd name="T4" fmla="*/ 0 w 1"/>
                    <a:gd name="T5" fmla="*/ 125 h 1"/>
                    <a:gd name="T6" fmla="*/ 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7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125 w 1"/>
                    <a:gd name="T3" fmla="*/ 0 h 1"/>
                    <a:gd name="T4" fmla="*/ 125 w 1"/>
                    <a:gd name="T5" fmla="*/ 0 h 1"/>
                    <a:gd name="T6" fmla="*/ 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25 h 1"/>
                    <a:gd name="T18" fmla="*/ 0 w 1"/>
                    <a:gd name="T19" fmla="*/ 125 h 1"/>
                    <a:gd name="T20" fmla="*/ 0 w 1"/>
                    <a:gd name="T21" fmla="*/ 125 h 1"/>
                    <a:gd name="T22" fmla="*/ 0 w 1"/>
                    <a:gd name="T23" fmla="*/ 125 h 1"/>
                    <a:gd name="T24" fmla="*/ 0 w 1"/>
                    <a:gd name="T25" fmla="*/ 125 h 1"/>
                    <a:gd name="T26" fmla="*/ 125 w 1"/>
                    <a:gd name="T27" fmla="*/ 125 h 1"/>
                    <a:gd name="T28" fmla="*/ 125 w 1"/>
                    <a:gd name="T29" fmla="*/ 0 h 1"/>
                    <a:gd name="T30" fmla="*/ 125 w 1"/>
                    <a:gd name="T31" fmla="*/ 0 h 1"/>
                    <a:gd name="T32" fmla="*/ 125 w 1"/>
                    <a:gd name="T33" fmla="*/ 0 h 1"/>
                    <a:gd name="T34" fmla="*/ 125 w 1"/>
                    <a:gd name="T35" fmla="*/ 0 h 1"/>
                    <a:gd name="T36" fmla="*/ 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8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196 w 3"/>
                    <a:gd name="T1" fmla="*/ 107 h 3"/>
                    <a:gd name="T2" fmla="*/ 303 w 3"/>
                    <a:gd name="T3" fmla="*/ 107 h 3"/>
                    <a:gd name="T4" fmla="*/ 196 w 3"/>
                    <a:gd name="T5" fmla="*/ 107 h 3"/>
                    <a:gd name="T6" fmla="*/ 303 w 3"/>
                    <a:gd name="T7" fmla="*/ 196 h 3"/>
                    <a:gd name="T8" fmla="*/ 196 w 3"/>
                    <a:gd name="T9" fmla="*/ 196 h 3"/>
                    <a:gd name="T10" fmla="*/ 107 w 3"/>
                    <a:gd name="T11" fmla="*/ 303 h 3"/>
                    <a:gd name="T12" fmla="*/ 0 w 3"/>
                    <a:gd name="T13" fmla="*/ 303 h 3"/>
                    <a:gd name="T14" fmla="*/ 107 w 3"/>
                    <a:gd name="T15" fmla="*/ 107 h 3"/>
                    <a:gd name="T16" fmla="*/ 196 w 3"/>
                    <a:gd name="T17" fmla="*/ 107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9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196 w 3"/>
                    <a:gd name="T1" fmla="*/ 0 h 2"/>
                    <a:gd name="T2" fmla="*/ 196 w 3"/>
                    <a:gd name="T3" fmla="*/ 0 h 2"/>
                    <a:gd name="T4" fmla="*/ 196 w 3"/>
                    <a:gd name="T5" fmla="*/ 0 h 2"/>
                    <a:gd name="T6" fmla="*/ 196 w 3"/>
                    <a:gd name="T7" fmla="*/ 0 h 2"/>
                    <a:gd name="T8" fmla="*/ 303 w 3"/>
                    <a:gd name="T9" fmla="*/ 0 h 2"/>
                    <a:gd name="T10" fmla="*/ 303 w 3"/>
                    <a:gd name="T11" fmla="*/ 0 h 2"/>
                    <a:gd name="T12" fmla="*/ 303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0 h 2"/>
                    <a:gd name="T22" fmla="*/ 196 w 3"/>
                    <a:gd name="T23" fmla="*/ 0 h 2"/>
                    <a:gd name="T24" fmla="*/ 196 w 3"/>
                    <a:gd name="T25" fmla="*/ 99 h 2"/>
                    <a:gd name="T26" fmla="*/ 303 w 3"/>
                    <a:gd name="T27" fmla="*/ 99 h 2"/>
                    <a:gd name="T28" fmla="*/ 303 w 3"/>
                    <a:gd name="T29" fmla="*/ 99 h 2"/>
                    <a:gd name="T30" fmla="*/ 303 w 3"/>
                    <a:gd name="T31" fmla="*/ 99 h 2"/>
                    <a:gd name="T32" fmla="*/ 196 w 3"/>
                    <a:gd name="T33" fmla="*/ 99 h 2"/>
                    <a:gd name="T34" fmla="*/ 196 w 3"/>
                    <a:gd name="T35" fmla="*/ 99 h 2"/>
                    <a:gd name="T36" fmla="*/ 196 w 3"/>
                    <a:gd name="T37" fmla="*/ 99 h 2"/>
                    <a:gd name="T38" fmla="*/ 196 w 3"/>
                    <a:gd name="T39" fmla="*/ 99 h 2"/>
                    <a:gd name="T40" fmla="*/ 196 w 3"/>
                    <a:gd name="T41" fmla="*/ 99 h 2"/>
                    <a:gd name="T42" fmla="*/ 107 w 3"/>
                    <a:gd name="T43" fmla="*/ 180 h 2"/>
                    <a:gd name="T44" fmla="*/ 107 w 3"/>
                    <a:gd name="T45" fmla="*/ 180 h 2"/>
                    <a:gd name="T46" fmla="*/ 107 w 3"/>
                    <a:gd name="T47" fmla="*/ 180 h 2"/>
                    <a:gd name="T48" fmla="*/ 0 w 3"/>
                    <a:gd name="T49" fmla="*/ 180 h 2"/>
                    <a:gd name="T50" fmla="*/ 0 w 3"/>
                    <a:gd name="T51" fmla="*/ 180 h 2"/>
                    <a:gd name="T52" fmla="*/ 0 w 3"/>
                    <a:gd name="T53" fmla="*/ 99 h 2"/>
                    <a:gd name="T54" fmla="*/ 107 w 3"/>
                    <a:gd name="T55" fmla="*/ 99 h 2"/>
                    <a:gd name="T56" fmla="*/ 107 w 3"/>
                    <a:gd name="T57" fmla="*/ 99 h 2"/>
                    <a:gd name="T58" fmla="*/ 107 w 3"/>
                    <a:gd name="T59" fmla="*/ 99 h 2"/>
                    <a:gd name="T60" fmla="*/ 107 w 3"/>
                    <a:gd name="T61" fmla="*/ 0 h 2"/>
                    <a:gd name="T62" fmla="*/ 196 w 3"/>
                    <a:gd name="T63" fmla="*/ 0 h 2"/>
                    <a:gd name="T64" fmla="*/ 196 w 3"/>
                    <a:gd name="T65" fmla="*/ 0 h 2"/>
                    <a:gd name="T66" fmla="*/ 196 w 3"/>
                    <a:gd name="T67" fmla="*/ 0 h 2"/>
                    <a:gd name="T68" fmla="*/ 196 w 3"/>
                    <a:gd name="T69" fmla="*/ 0 h 2"/>
                    <a:gd name="T70" fmla="*/ 196 w 3"/>
                    <a:gd name="T71" fmla="*/ 0 h 2"/>
                    <a:gd name="T72" fmla="*/ 196 w 3"/>
                    <a:gd name="T73" fmla="*/ 0 h 2"/>
                    <a:gd name="T74" fmla="*/ 196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0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313 w 4"/>
                    <a:gd name="T1" fmla="*/ 125 h 2"/>
                    <a:gd name="T2" fmla="*/ 313 w 4"/>
                    <a:gd name="T3" fmla="*/ 0 h 2"/>
                    <a:gd name="T4" fmla="*/ 427 w 4"/>
                    <a:gd name="T5" fmla="*/ 0 h 2"/>
                    <a:gd name="T6" fmla="*/ 427 w 4"/>
                    <a:gd name="T7" fmla="*/ 125 h 2"/>
                    <a:gd name="T8" fmla="*/ 114 w 4"/>
                    <a:gd name="T9" fmla="*/ 250 h 2"/>
                    <a:gd name="T10" fmla="*/ 313 w 4"/>
                    <a:gd name="T11" fmla="*/ 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1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196 w 3"/>
                    <a:gd name="T1" fmla="*/ 125 h 2"/>
                    <a:gd name="T2" fmla="*/ 196 w 3"/>
                    <a:gd name="T3" fmla="*/ 125 h 2"/>
                    <a:gd name="T4" fmla="*/ 196 w 3"/>
                    <a:gd name="T5" fmla="*/ 0 h 2"/>
                    <a:gd name="T6" fmla="*/ 196 w 3"/>
                    <a:gd name="T7" fmla="*/ 0 h 2"/>
                    <a:gd name="T8" fmla="*/ 196 w 3"/>
                    <a:gd name="T9" fmla="*/ 0 h 2"/>
                    <a:gd name="T10" fmla="*/ 196 w 3"/>
                    <a:gd name="T11" fmla="*/ 0 h 2"/>
                    <a:gd name="T12" fmla="*/ 196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125 h 2"/>
                    <a:gd name="T22" fmla="*/ 303 w 3"/>
                    <a:gd name="T23" fmla="*/ 125 h 2"/>
                    <a:gd name="T24" fmla="*/ 303 w 3"/>
                    <a:gd name="T25" fmla="*/ 125 h 2"/>
                    <a:gd name="T26" fmla="*/ 303 w 3"/>
                    <a:gd name="T27" fmla="*/ 125 h 2"/>
                    <a:gd name="T28" fmla="*/ 196 w 3"/>
                    <a:gd name="T29" fmla="*/ 250 h 2"/>
                    <a:gd name="T30" fmla="*/ 107 w 3"/>
                    <a:gd name="T31" fmla="*/ 250 h 2"/>
                    <a:gd name="T32" fmla="*/ 0 w 3"/>
                    <a:gd name="T33" fmla="*/ 250 h 2"/>
                    <a:gd name="T34" fmla="*/ 0 w 3"/>
                    <a:gd name="T35" fmla="*/ 250 h 2"/>
                    <a:gd name="T36" fmla="*/ 0 w 3"/>
                    <a:gd name="T37" fmla="*/ 250 h 2"/>
                    <a:gd name="T38" fmla="*/ 0 w 3"/>
                    <a:gd name="T39" fmla="*/ 250 h 2"/>
                    <a:gd name="T40" fmla="*/ 0 w 3"/>
                    <a:gd name="T41" fmla="*/ 250 h 2"/>
                    <a:gd name="T42" fmla="*/ 0 w 3"/>
                    <a:gd name="T43" fmla="*/ 250 h 2"/>
                    <a:gd name="T44" fmla="*/ 107 w 3"/>
                    <a:gd name="T45" fmla="*/ 250 h 2"/>
                    <a:gd name="T46" fmla="*/ 196 w 3"/>
                    <a:gd name="T47" fmla="*/ 125 h 2"/>
                    <a:gd name="T48" fmla="*/ 196 w 3"/>
                    <a:gd name="T49" fmla="*/ 125 h 2"/>
                    <a:gd name="T50" fmla="*/ 196 w 3"/>
                    <a:gd name="T51" fmla="*/ 125 h 2"/>
                    <a:gd name="T52" fmla="*/ 196 w 3"/>
                    <a:gd name="T53" fmla="*/ 125 h 2"/>
                    <a:gd name="T54" fmla="*/ 196 w 3"/>
                    <a:gd name="T55" fmla="*/ 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2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0 w 2"/>
                    <a:gd name="T3" fmla="*/ 0 h 3"/>
                    <a:gd name="T4" fmla="*/ 0 w 2"/>
                    <a:gd name="T5" fmla="*/ 0 h 3"/>
                    <a:gd name="T6" fmla="*/ 125 w 2"/>
                    <a:gd name="T7" fmla="*/ 250 h 3"/>
                    <a:gd name="T8" fmla="*/ 0 w 2"/>
                    <a:gd name="T9" fmla="*/ 250 h 3"/>
                    <a:gd name="T10" fmla="*/ 0 w 2"/>
                    <a:gd name="T11" fmla="*/ 250 h 3"/>
                    <a:gd name="T12" fmla="*/ 0 w 2"/>
                    <a:gd name="T13" fmla="*/ 375 h 3"/>
                    <a:gd name="T14" fmla="*/ 125 w 2"/>
                    <a:gd name="T15" fmla="*/ 375 h 3"/>
                    <a:gd name="T16" fmla="*/ 125 w 2"/>
                    <a:gd name="T17" fmla="*/ 375 h 3"/>
                    <a:gd name="T18" fmla="*/ 250 w 2"/>
                    <a:gd name="T19" fmla="*/ 375 h 3"/>
                    <a:gd name="T20" fmla="*/ 250 w 2"/>
                    <a:gd name="T21" fmla="*/ 125 h 3"/>
                    <a:gd name="T22" fmla="*/ 250 w 2"/>
                    <a:gd name="T23" fmla="*/ 0 h 3"/>
                    <a:gd name="T24" fmla="*/ 125 w 2"/>
                    <a:gd name="T25" fmla="*/ 0 h 3"/>
                    <a:gd name="T26" fmla="*/ 125 w 2"/>
                    <a:gd name="T27" fmla="*/ 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3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125 w 2"/>
                    <a:gd name="T3" fmla="*/ 0 h 3"/>
                    <a:gd name="T4" fmla="*/ 125 w 2"/>
                    <a:gd name="T5" fmla="*/ 0 h 3"/>
                    <a:gd name="T6" fmla="*/ 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25 h 3"/>
                    <a:gd name="T14" fmla="*/ 125 w 2"/>
                    <a:gd name="T15" fmla="*/ 125 h 3"/>
                    <a:gd name="T16" fmla="*/ 125 w 2"/>
                    <a:gd name="T17" fmla="*/ 125 h 3"/>
                    <a:gd name="T18" fmla="*/ 125 w 2"/>
                    <a:gd name="T19" fmla="*/ 250 h 3"/>
                    <a:gd name="T20" fmla="*/ 0 w 2"/>
                    <a:gd name="T21" fmla="*/ 250 h 3"/>
                    <a:gd name="T22" fmla="*/ 0 w 2"/>
                    <a:gd name="T23" fmla="*/ 250 h 3"/>
                    <a:gd name="T24" fmla="*/ 0 w 2"/>
                    <a:gd name="T25" fmla="*/ 250 h 3"/>
                    <a:gd name="T26" fmla="*/ 0 w 2"/>
                    <a:gd name="T27" fmla="*/ 250 h 3"/>
                    <a:gd name="T28" fmla="*/ 0 w 2"/>
                    <a:gd name="T29" fmla="*/ 250 h 3"/>
                    <a:gd name="T30" fmla="*/ 0 w 2"/>
                    <a:gd name="T31" fmla="*/ 250 h 3"/>
                    <a:gd name="T32" fmla="*/ 0 w 2"/>
                    <a:gd name="T33" fmla="*/ 375 h 3"/>
                    <a:gd name="T34" fmla="*/ 125 w 2"/>
                    <a:gd name="T35" fmla="*/ 375 h 3"/>
                    <a:gd name="T36" fmla="*/ 125 w 2"/>
                    <a:gd name="T37" fmla="*/ 375 h 3"/>
                    <a:gd name="T38" fmla="*/ 125 w 2"/>
                    <a:gd name="T39" fmla="*/ 375 h 3"/>
                    <a:gd name="T40" fmla="*/ 125 w 2"/>
                    <a:gd name="T41" fmla="*/ 375 h 3"/>
                    <a:gd name="T42" fmla="*/ 125 w 2"/>
                    <a:gd name="T43" fmla="*/ 375 h 3"/>
                    <a:gd name="T44" fmla="*/ 250 w 2"/>
                    <a:gd name="T45" fmla="*/ 375 h 3"/>
                    <a:gd name="T46" fmla="*/ 250 w 2"/>
                    <a:gd name="T47" fmla="*/ 250 h 3"/>
                    <a:gd name="T48" fmla="*/ 250 w 2"/>
                    <a:gd name="T49" fmla="*/ 125 h 3"/>
                    <a:gd name="T50" fmla="*/ 250 w 2"/>
                    <a:gd name="T51" fmla="*/ 125 h 3"/>
                    <a:gd name="T52" fmla="*/ 250 w 2"/>
                    <a:gd name="T53" fmla="*/ 125 h 3"/>
                    <a:gd name="T54" fmla="*/ 250 w 2"/>
                    <a:gd name="T55" fmla="*/ 0 h 3"/>
                    <a:gd name="T56" fmla="*/ 250 w 2"/>
                    <a:gd name="T57" fmla="*/ 0 h 3"/>
                    <a:gd name="T58" fmla="*/ 250 w 2"/>
                    <a:gd name="T59" fmla="*/ 0 h 3"/>
                    <a:gd name="T60" fmla="*/ 125 w 2"/>
                    <a:gd name="T61" fmla="*/ 0 h 3"/>
                    <a:gd name="T62" fmla="*/ 125 w 2"/>
                    <a:gd name="T63" fmla="*/ 0 h 3"/>
                    <a:gd name="T64" fmla="*/ 125 w 2"/>
                    <a:gd name="T65" fmla="*/ 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4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375 w 3"/>
                    <a:gd name="T1" fmla="*/ 375 h 3"/>
                    <a:gd name="T2" fmla="*/ 375 w 3"/>
                    <a:gd name="T3" fmla="*/ 375 h 3"/>
                    <a:gd name="T4" fmla="*/ 375 w 3"/>
                    <a:gd name="T5" fmla="*/ 375 h 3"/>
                    <a:gd name="T6" fmla="*/ 375 w 3"/>
                    <a:gd name="T7" fmla="*/ 375 h 3"/>
                    <a:gd name="T8" fmla="*/ 375 w 3"/>
                    <a:gd name="T9" fmla="*/ 375 h 3"/>
                    <a:gd name="T10" fmla="*/ 375 w 3"/>
                    <a:gd name="T11" fmla="*/ 375 h 3"/>
                    <a:gd name="T12" fmla="*/ 250 w 3"/>
                    <a:gd name="T13" fmla="*/ 250 h 3"/>
                    <a:gd name="T14" fmla="*/ 125 w 3"/>
                    <a:gd name="T15" fmla="*/ 125 h 3"/>
                    <a:gd name="T16" fmla="*/ 125 w 3"/>
                    <a:gd name="T17" fmla="*/ 125 h 3"/>
                    <a:gd name="T18" fmla="*/ 125 w 3"/>
                    <a:gd name="T19" fmla="*/ 125 h 3"/>
                    <a:gd name="T20" fmla="*/ 125 w 3"/>
                    <a:gd name="T21" fmla="*/ 125 h 3"/>
                    <a:gd name="T22" fmla="*/ 125 w 3"/>
                    <a:gd name="T23" fmla="*/ 125 h 3"/>
                    <a:gd name="T24" fmla="*/ 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125 h 3"/>
                    <a:gd name="T42" fmla="*/ 0 w 3"/>
                    <a:gd name="T43" fmla="*/ 125 h 3"/>
                    <a:gd name="T44" fmla="*/ 0 w 3"/>
                    <a:gd name="T45" fmla="*/ 125 h 3"/>
                    <a:gd name="T46" fmla="*/ 0 w 3"/>
                    <a:gd name="T47" fmla="*/ 125 h 3"/>
                    <a:gd name="T48" fmla="*/ 125 w 3"/>
                    <a:gd name="T49" fmla="*/ 125 h 3"/>
                    <a:gd name="T50" fmla="*/ 125 w 3"/>
                    <a:gd name="T51" fmla="*/ 250 h 3"/>
                    <a:gd name="T52" fmla="*/ 125 w 3"/>
                    <a:gd name="T53" fmla="*/ 250 h 3"/>
                    <a:gd name="T54" fmla="*/ 250 w 3"/>
                    <a:gd name="T55" fmla="*/ 375 h 3"/>
                    <a:gd name="T56" fmla="*/ 250 w 3"/>
                    <a:gd name="T57" fmla="*/ 375 h 3"/>
                    <a:gd name="T58" fmla="*/ 375 w 3"/>
                    <a:gd name="T59" fmla="*/ 375 h 3"/>
                    <a:gd name="T60" fmla="*/ 375 w 3"/>
                    <a:gd name="T61" fmla="*/ 375 h 3"/>
                    <a:gd name="T62" fmla="*/ 375 w 3"/>
                    <a:gd name="T63" fmla="*/ 375 h 3"/>
                    <a:gd name="T64" fmla="*/ 375 w 3"/>
                    <a:gd name="T65" fmla="*/ 375 h 3"/>
                    <a:gd name="T66" fmla="*/ 375 w 3"/>
                    <a:gd name="T67" fmla="*/ 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65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125 h 2"/>
                    <a:gd name="T2" fmla="*/ 0 w 4"/>
                    <a:gd name="T3" fmla="*/ 125 h 2"/>
                    <a:gd name="T4" fmla="*/ 114 w 4"/>
                    <a:gd name="T5" fmla="*/ 0 h 2"/>
                    <a:gd name="T6" fmla="*/ 114 w 4"/>
                    <a:gd name="T7" fmla="*/ 0 h 2"/>
                    <a:gd name="T8" fmla="*/ 223 w 4"/>
                    <a:gd name="T9" fmla="*/ 0 h 2"/>
                    <a:gd name="T10" fmla="*/ 313 w 4"/>
                    <a:gd name="T11" fmla="*/ 0 h 2"/>
                    <a:gd name="T12" fmla="*/ 313 w 4"/>
                    <a:gd name="T13" fmla="*/ 0 h 2"/>
                    <a:gd name="T14" fmla="*/ 313 w 4"/>
                    <a:gd name="T15" fmla="*/ 0 h 2"/>
                    <a:gd name="T16" fmla="*/ 313 w 4"/>
                    <a:gd name="T17" fmla="*/ 125 h 2"/>
                    <a:gd name="T18" fmla="*/ 427 w 4"/>
                    <a:gd name="T19" fmla="*/ 125 h 2"/>
                    <a:gd name="T20" fmla="*/ 427 w 4"/>
                    <a:gd name="T21" fmla="*/ 125 h 2"/>
                    <a:gd name="T22" fmla="*/ 427 w 4"/>
                    <a:gd name="T23" fmla="*/ 125 h 2"/>
                    <a:gd name="T24" fmla="*/ 427 w 4"/>
                    <a:gd name="T25" fmla="*/ 125 h 2"/>
                    <a:gd name="T26" fmla="*/ 427 w 4"/>
                    <a:gd name="T27" fmla="*/ 125 h 2"/>
                    <a:gd name="T28" fmla="*/ 427 w 4"/>
                    <a:gd name="T29" fmla="*/ 125 h 2"/>
                    <a:gd name="T30" fmla="*/ 427 w 4"/>
                    <a:gd name="T31" fmla="*/ 125 h 2"/>
                    <a:gd name="T32" fmla="*/ 427 w 4"/>
                    <a:gd name="T33" fmla="*/ 250 h 2"/>
                    <a:gd name="T34" fmla="*/ 427 w 4"/>
                    <a:gd name="T35" fmla="*/ 250 h 2"/>
                    <a:gd name="T36" fmla="*/ 427 w 4"/>
                    <a:gd name="T37" fmla="*/ 250 h 2"/>
                    <a:gd name="T38" fmla="*/ 427 w 4"/>
                    <a:gd name="T39" fmla="*/ 250 h 2"/>
                    <a:gd name="T40" fmla="*/ 313 w 4"/>
                    <a:gd name="T41" fmla="*/ 125 h 2"/>
                    <a:gd name="T42" fmla="*/ 313 w 4"/>
                    <a:gd name="T43" fmla="*/ 125 h 2"/>
                    <a:gd name="T44" fmla="*/ 313 w 4"/>
                    <a:gd name="T45" fmla="*/ 250 h 2"/>
                    <a:gd name="T46" fmla="*/ 313 w 4"/>
                    <a:gd name="T47" fmla="*/ 250 h 2"/>
                    <a:gd name="T48" fmla="*/ 313 w 4"/>
                    <a:gd name="T49" fmla="*/ 250 h 2"/>
                    <a:gd name="T50" fmla="*/ 223 w 4"/>
                    <a:gd name="T51" fmla="*/ 250 h 2"/>
                    <a:gd name="T52" fmla="*/ 223 w 4"/>
                    <a:gd name="T53" fmla="*/ 250 h 2"/>
                    <a:gd name="T54" fmla="*/ 223 w 4"/>
                    <a:gd name="T55" fmla="*/ 250 h 2"/>
                    <a:gd name="T56" fmla="*/ 223 w 4"/>
                    <a:gd name="T57" fmla="*/ 250 h 2"/>
                    <a:gd name="T58" fmla="*/ 223 w 4"/>
                    <a:gd name="T59" fmla="*/ 250 h 2"/>
                    <a:gd name="T60" fmla="*/ 223 w 4"/>
                    <a:gd name="T61" fmla="*/ 250 h 2"/>
                    <a:gd name="T62" fmla="*/ 223 w 4"/>
                    <a:gd name="T63" fmla="*/ 250 h 2"/>
                    <a:gd name="T64" fmla="*/ 114 w 4"/>
                    <a:gd name="T65" fmla="*/ 250 h 2"/>
                    <a:gd name="T66" fmla="*/ 114 w 4"/>
                    <a:gd name="T67" fmla="*/ 250 h 2"/>
                    <a:gd name="T68" fmla="*/ 114 w 4"/>
                    <a:gd name="T69" fmla="*/ 125 h 2"/>
                    <a:gd name="T70" fmla="*/ 114 w 4"/>
                    <a:gd name="T71" fmla="*/ 125 h 2"/>
                    <a:gd name="T72" fmla="*/ 114 w 4"/>
                    <a:gd name="T73" fmla="*/ 125 h 2"/>
                    <a:gd name="T74" fmla="*/ 114 w 4"/>
                    <a:gd name="T75" fmla="*/ 125 h 2"/>
                    <a:gd name="T76" fmla="*/ 114 w 4"/>
                    <a:gd name="T77" fmla="*/ 125 h 2"/>
                    <a:gd name="T78" fmla="*/ 114 w 4"/>
                    <a:gd name="T79" fmla="*/ 125 h 2"/>
                    <a:gd name="T80" fmla="*/ 114 w 4"/>
                    <a:gd name="T81" fmla="*/ 125 h 2"/>
                    <a:gd name="T82" fmla="*/ 114 w 4"/>
                    <a:gd name="T83" fmla="*/ 125 h 2"/>
                    <a:gd name="T84" fmla="*/ 114 w 4"/>
                    <a:gd name="T85" fmla="*/ 125 h 2"/>
                    <a:gd name="T86" fmla="*/ 114 w 4"/>
                    <a:gd name="T87" fmla="*/ 125 h 2"/>
                    <a:gd name="T88" fmla="*/ 114 w 4"/>
                    <a:gd name="T89" fmla="*/ 125 h 2"/>
                    <a:gd name="T90" fmla="*/ 114 w 4"/>
                    <a:gd name="T91" fmla="*/ 125 h 2"/>
                    <a:gd name="T92" fmla="*/ 114 w 4"/>
                    <a:gd name="T93" fmla="*/ 125 h 2"/>
                    <a:gd name="T94" fmla="*/ 0 w 4"/>
                    <a:gd name="T95" fmla="*/ 125 h 2"/>
                    <a:gd name="T96" fmla="*/ 0 w 4"/>
                    <a:gd name="T97" fmla="*/ 125 h 2"/>
                    <a:gd name="T98" fmla="*/ 0 w 4"/>
                    <a:gd name="T99" fmla="*/ 125 h 2"/>
                    <a:gd name="T100" fmla="*/ 0 w 4"/>
                    <a:gd name="T101" fmla="*/ 125 h 2"/>
                    <a:gd name="T102" fmla="*/ 0 w 4"/>
                    <a:gd name="T103" fmla="*/ 125 h 2"/>
                    <a:gd name="T104" fmla="*/ 0 w 4"/>
                    <a:gd name="T105" fmla="*/ 125 h 2"/>
                    <a:gd name="T106" fmla="*/ 0 w 4"/>
                    <a:gd name="T107" fmla="*/ 125 h 2"/>
                    <a:gd name="T108" fmla="*/ 0 w 4"/>
                    <a:gd name="T109" fmla="*/ 125 h 2"/>
                    <a:gd name="T110" fmla="*/ 0 w 4"/>
                    <a:gd name="T111" fmla="*/ 125 h 2"/>
                    <a:gd name="T112" fmla="*/ 0 w 4"/>
                    <a:gd name="T113" fmla="*/ 125 h 2"/>
                    <a:gd name="T114" fmla="*/ 0 w 4"/>
                    <a:gd name="T115" fmla="*/ 125 h 2"/>
                    <a:gd name="T116" fmla="*/ 0 w 4"/>
                    <a:gd name="T117" fmla="*/ 125 h 2"/>
                    <a:gd name="T118" fmla="*/ 0 w 4"/>
                    <a:gd name="T119" fmla="*/ 125 h 2"/>
                    <a:gd name="T120" fmla="*/ 0 w 4"/>
                    <a:gd name="T121" fmla="*/ 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</p:grpSp>
          <p:grpSp>
            <p:nvGrpSpPr>
              <p:cNvPr id="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50249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3007 w 52"/>
                    <a:gd name="T1" fmla="*/ 7861 h 71"/>
                    <a:gd name="T2" fmla="*/ 4948 w 52"/>
                    <a:gd name="T3" fmla="*/ 7768 h 71"/>
                    <a:gd name="T4" fmla="*/ 5187 w 52"/>
                    <a:gd name="T5" fmla="*/ 7173 h 71"/>
                    <a:gd name="T6" fmla="*/ 5187 w 52"/>
                    <a:gd name="T7" fmla="*/ 6720 h 71"/>
                    <a:gd name="T8" fmla="*/ 5537 w 52"/>
                    <a:gd name="T9" fmla="*/ 6364 h 71"/>
                    <a:gd name="T10" fmla="*/ 5634 w 52"/>
                    <a:gd name="T11" fmla="*/ 6009 h 71"/>
                    <a:gd name="T12" fmla="*/ 5751 w 52"/>
                    <a:gd name="T13" fmla="*/ 5794 h 71"/>
                    <a:gd name="T14" fmla="*/ 5873 w 52"/>
                    <a:gd name="T15" fmla="*/ 5911 h 71"/>
                    <a:gd name="T16" fmla="*/ 5989 w 52"/>
                    <a:gd name="T17" fmla="*/ 5794 h 71"/>
                    <a:gd name="T18" fmla="*/ 5989 w 52"/>
                    <a:gd name="T19" fmla="*/ 5322 h 71"/>
                    <a:gd name="T20" fmla="*/ 5873 w 52"/>
                    <a:gd name="T21" fmla="*/ 4868 h 71"/>
                    <a:gd name="T22" fmla="*/ 5420 w 52"/>
                    <a:gd name="T23" fmla="*/ 3231 h 71"/>
                    <a:gd name="T24" fmla="*/ 4831 w 52"/>
                    <a:gd name="T25" fmla="*/ 3231 h 71"/>
                    <a:gd name="T26" fmla="*/ 4140 w 52"/>
                    <a:gd name="T27" fmla="*/ 4157 h 71"/>
                    <a:gd name="T28" fmla="*/ 4024 w 52"/>
                    <a:gd name="T29" fmla="*/ 4059 h 71"/>
                    <a:gd name="T30" fmla="*/ 3810 w 52"/>
                    <a:gd name="T31" fmla="*/ 3942 h 71"/>
                    <a:gd name="T32" fmla="*/ 3810 w 52"/>
                    <a:gd name="T33" fmla="*/ 3465 h 71"/>
                    <a:gd name="T34" fmla="*/ 4140 w 52"/>
                    <a:gd name="T35" fmla="*/ 3231 h 71"/>
                    <a:gd name="T36" fmla="*/ 4140 w 52"/>
                    <a:gd name="T37" fmla="*/ 3017 h 71"/>
                    <a:gd name="T38" fmla="*/ 4379 w 52"/>
                    <a:gd name="T39" fmla="*/ 2778 h 71"/>
                    <a:gd name="T40" fmla="*/ 4379 w 52"/>
                    <a:gd name="T41" fmla="*/ 1969 h 71"/>
                    <a:gd name="T42" fmla="*/ 4262 w 52"/>
                    <a:gd name="T43" fmla="*/ 1613 h 71"/>
                    <a:gd name="T44" fmla="*/ 4024 w 52"/>
                    <a:gd name="T45" fmla="*/ 1379 h 71"/>
                    <a:gd name="T46" fmla="*/ 4262 w 52"/>
                    <a:gd name="T47" fmla="*/ 1165 h 71"/>
                    <a:gd name="T48" fmla="*/ 4140 w 52"/>
                    <a:gd name="T49" fmla="*/ 809 h 71"/>
                    <a:gd name="T50" fmla="*/ 3454 w 52"/>
                    <a:gd name="T51" fmla="*/ 453 h 71"/>
                    <a:gd name="T52" fmla="*/ 3007 w 52"/>
                    <a:gd name="T53" fmla="*/ 239 h 71"/>
                    <a:gd name="T54" fmla="*/ 2413 w 52"/>
                    <a:gd name="T55" fmla="*/ 117 h 71"/>
                    <a:gd name="T56" fmla="*/ 2082 w 52"/>
                    <a:gd name="T57" fmla="*/ 117 h 71"/>
                    <a:gd name="T58" fmla="*/ 1727 w 52"/>
                    <a:gd name="T59" fmla="*/ 356 h 71"/>
                    <a:gd name="T60" fmla="*/ 1727 w 52"/>
                    <a:gd name="T61" fmla="*/ 687 h 71"/>
                    <a:gd name="T62" fmla="*/ 1849 w 52"/>
                    <a:gd name="T63" fmla="*/ 809 h 71"/>
                    <a:gd name="T64" fmla="*/ 1727 w 52"/>
                    <a:gd name="T65" fmla="*/ 926 h 71"/>
                    <a:gd name="T66" fmla="*/ 1494 w 52"/>
                    <a:gd name="T67" fmla="*/ 1165 h 71"/>
                    <a:gd name="T68" fmla="*/ 1372 w 52"/>
                    <a:gd name="T69" fmla="*/ 1496 h 71"/>
                    <a:gd name="T70" fmla="*/ 1372 w 52"/>
                    <a:gd name="T71" fmla="*/ 1969 h 71"/>
                    <a:gd name="T72" fmla="*/ 1158 w 52"/>
                    <a:gd name="T73" fmla="*/ 1852 h 71"/>
                    <a:gd name="T74" fmla="*/ 1158 w 52"/>
                    <a:gd name="T75" fmla="*/ 1496 h 71"/>
                    <a:gd name="T76" fmla="*/ 1158 w 52"/>
                    <a:gd name="T77" fmla="*/ 1282 h 71"/>
                    <a:gd name="T78" fmla="*/ 924 w 52"/>
                    <a:gd name="T79" fmla="*/ 1496 h 71"/>
                    <a:gd name="T80" fmla="*/ 924 w 52"/>
                    <a:gd name="T81" fmla="*/ 1852 h 71"/>
                    <a:gd name="T82" fmla="*/ 569 w 52"/>
                    <a:gd name="T83" fmla="*/ 1969 h 71"/>
                    <a:gd name="T84" fmla="*/ 448 w 52"/>
                    <a:gd name="T85" fmla="*/ 2208 h 71"/>
                    <a:gd name="T86" fmla="*/ 355 w 52"/>
                    <a:gd name="T87" fmla="*/ 2661 h 71"/>
                    <a:gd name="T88" fmla="*/ 238 w 52"/>
                    <a:gd name="T89" fmla="*/ 3231 h 71"/>
                    <a:gd name="T90" fmla="*/ 117 w 52"/>
                    <a:gd name="T91" fmla="*/ 3704 h 71"/>
                    <a:gd name="T92" fmla="*/ 238 w 52"/>
                    <a:gd name="T93" fmla="*/ 4274 h 71"/>
                    <a:gd name="T94" fmla="*/ 238 w 52"/>
                    <a:gd name="T95" fmla="*/ 4751 h 71"/>
                    <a:gd name="T96" fmla="*/ 686 w 52"/>
                    <a:gd name="T97" fmla="*/ 5794 h 71"/>
                    <a:gd name="T98" fmla="*/ 803 w 52"/>
                    <a:gd name="T99" fmla="*/ 6364 h 71"/>
                    <a:gd name="T100" fmla="*/ 803 w 52"/>
                    <a:gd name="T101" fmla="*/ 6481 h 71"/>
                    <a:gd name="T102" fmla="*/ 686 w 52"/>
                    <a:gd name="T103" fmla="*/ 7173 h 71"/>
                    <a:gd name="T104" fmla="*/ 238 w 52"/>
                    <a:gd name="T105" fmla="*/ 7977 h 71"/>
                    <a:gd name="T106" fmla="*/ 0 w 52"/>
                    <a:gd name="T107" fmla="*/ 821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0250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78 w 83"/>
                    <a:gd name="T1" fmla="*/ 1854 h 41"/>
                    <a:gd name="T2" fmla="*/ 927 w 83"/>
                    <a:gd name="T3" fmla="*/ 1498 h 41"/>
                    <a:gd name="T4" fmla="*/ 2332 w 83"/>
                    <a:gd name="T5" fmla="*/ 688 h 41"/>
                    <a:gd name="T6" fmla="*/ 3025 w 83"/>
                    <a:gd name="T7" fmla="*/ 117 h 41"/>
                    <a:gd name="T8" fmla="*/ 3596 w 83"/>
                    <a:gd name="T9" fmla="*/ 117 h 41"/>
                    <a:gd name="T10" fmla="*/ 3260 w 83"/>
                    <a:gd name="T11" fmla="*/ 478 h 41"/>
                    <a:gd name="T12" fmla="*/ 2669 w 83"/>
                    <a:gd name="T13" fmla="*/ 1049 h 41"/>
                    <a:gd name="T14" fmla="*/ 2669 w 83"/>
                    <a:gd name="T15" fmla="*/ 1405 h 41"/>
                    <a:gd name="T16" fmla="*/ 3260 w 83"/>
                    <a:gd name="T17" fmla="*/ 1166 h 41"/>
                    <a:gd name="T18" fmla="*/ 4523 w 83"/>
                    <a:gd name="T19" fmla="*/ 1737 h 41"/>
                    <a:gd name="T20" fmla="*/ 5002 w 83"/>
                    <a:gd name="T21" fmla="*/ 1854 h 41"/>
                    <a:gd name="T22" fmla="*/ 5119 w 83"/>
                    <a:gd name="T23" fmla="*/ 1976 h 41"/>
                    <a:gd name="T24" fmla="*/ 5690 w 83"/>
                    <a:gd name="T25" fmla="*/ 1498 h 41"/>
                    <a:gd name="T26" fmla="*/ 7427 w 83"/>
                    <a:gd name="T27" fmla="*/ 927 h 41"/>
                    <a:gd name="T28" fmla="*/ 7310 w 83"/>
                    <a:gd name="T29" fmla="*/ 1283 h 41"/>
                    <a:gd name="T30" fmla="*/ 7666 w 83"/>
                    <a:gd name="T31" fmla="*/ 1620 h 41"/>
                    <a:gd name="T32" fmla="*/ 8359 w 83"/>
                    <a:gd name="T33" fmla="*/ 1498 h 41"/>
                    <a:gd name="T34" fmla="*/ 8832 w 83"/>
                    <a:gd name="T35" fmla="*/ 2093 h 41"/>
                    <a:gd name="T36" fmla="*/ 9525 w 83"/>
                    <a:gd name="T37" fmla="*/ 2215 h 41"/>
                    <a:gd name="T38" fmla="*/ 9525 w 83"/>
                    <a:gd name="T39" fmla="*/ 2429 h 41"/>
                    <a:gd name="T40" fmla="*/ 9169 w 83"/>
                    <a:gd name="T41" fmla="*/ 2429 h 41"/>
                    <a:gd name="T42" fmla="*/ 8715 w 83"/>
                    <a:gd name="T43" fmla="*/ 2429 h 41"/>
                    <a:gd name="T44" fmla="*/ 8022 w 83"/>
                    <a:gd name="T45" fmla="*/ 2429 h 41"/>
                    <a:gd name="T46" fmla="*/ 8022 w 83"/>
                    <a:gd name="T47" fmla="*/ 2785 h 41"/>
                    <a:gd name="T48" fmla="*/ 7212 w 83"/>
                    <a:gd name="T49" fmla="*/ 2429 h 41"/>
                    <a:gd name="T50" fmla="*/ 6622 w 83"/>
                    <a:gd name="T51" fmla="*/ 2663 h 41"/>
                    <a:gd name="T52" fmla="*/ 6382 w 83"/>
                    <a:gd name="T53" fmla="*/ 2902 h 41"/>
                    <a:gd name="T54" fmla="*/ 5812 w 83"/>
                    <a:gd name="T55" fmla="*/ 2902 h 41"/>
                    <a:gd name="T56" fmla="*/ 5333 w 83"/>
                    <a:gd name="T57" fmla="*/ 3473 h 41"/>
                    <a:gd name="T58" fmla="*/ 5450 w 83"/>
                    <a:gd name="T59" fmla="*/ 3259 h 41"/>
                    <a:gd name="T60" fmla="*/ 5119 w 83"/>
                    <a:gd name="T61" fmla="*/ 3259 h 41"/>
                    <a:gd name="T62" fmla="*/ 4880 w 83"/>
                    <a:gd name="T63" fmla="*/ 3141 h 41"/>
                    <a:gd name="T64" fmla="*/ 4645 w 83"/>
                    <a:gd name="T65" fmla="*/ 3712 h 41"/>
                    <a:gd name="T66" fmla="*/ 4192 w 83"/>
                    <a:gd name="T67" fmla="*/ 4400 h 41"/>
                    <a:gd name="T68" fmla="*/ 3952 w 83"/>
                    <a:gd name="T69" fmla="*/ 4522 h 41"/>
                    <a:gd name="T70" fmla="*/ 4070 w 83"/>
                    <a:gd name="T71" fmla="*/ 4190 h 41"/>
                    <a:gd name="T72" fmla="*/ 3713 w 83"/>
                    <a:gd name="T73" fmla="*/ 4190 h 41"/>
                    <a:gd name="T74" fmla="*/ 3474 w 83"/>
                    <a:gd name="T75" fmla="*/ 3356 h 41"/>
                    <a:gd name="T76" fmla="*/ 3382 w 83"/>
                    <a:gd name="T77" fmla="*/ 3259 h 41"/>
                    <a:gd name="T78" fmla="*/ 2669 w 83"/>
                    <a:gd name="T79" fmla="*/ 3024 h 41"/>
                    <a:gd name="T80" fmla="*/ 2547 w 83"/>
                    <a:gd name="T81" fmla="*/ 3024 h 41"/>
                    <a:gd name="T82" fmla="*/ 1859 w 83"/>
                    <a:gd name="T83" fmla="*/ 2785 h 41"/>
                    <a:gd name="T84" fmla="*/ 478 w 83"/>
                    <a:gd name="T85" fmla="*/ 2215 h 41"/>
                    <a:gd name="T86" fmla="*/ 0 w 83"/>
                    <a:gd name="T87" fmla="*/ 1976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50246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134 w 40"/>
                  <a:gd name="T1" fmla="*/ 570 h 72"/>
                  <a:gd name="T2" fmla="*/ 556 w 40"/>
                  <a:gd name="T3" fmla="*/ 5207 h 72"/>
                  <a:gd name="T4" fmla="*/ 556 w 40"/>
                  <a:gd name="T5" fmla="*/ 5324 h 72"/>
                  <a:gd name="T6" fmla="*/ 556 w 40"/>
                  <a:gd name="T7" fmla="*/ 5441 h 72"/>
                  <a:gd name="T8" fmla="*/ 556 w 40"/>
                  <a:gd name="T9" fmla="*/ 5679 h 72"/>
                  <a:gd name="T10" fmla="*/ 690 w 40"/>
                  <a:gd name="T11" fmla="*/ 6011 h 72"/>
                  <a:gd name="T12" fmla="*/ 824 w 40"/>
                  <a:gd name="T13" fmla="*/ 6489 h 72"/>
                  <a:gd name="T14" fmla="*/ 556 w 40"/>
                  <a:gd name="T15" fmla="*/ 6844 h 72"/>
                  <a:gd name="T16" fmla="*/ 556 w 40"/>
                  <a:gd name="T17" fmla="*/ 6937 h 72"/>
                  <a:gd name="T18" fmla="*/ 268 w 40"/>
                  <a:gd name="T19" fmla="*/ 7298 h 72"/>
                  <a:gd name="T20" fmla="*/ 0 w 40"/>
                  <a:gd name="T21" fmla="*/ 7532 h 72"/>
                  <a:gd name="T22" fmla="*/ 0 w 40"/>
                  <a:gd name="T23" fmla="*/ 7888 h 72"/>
                  <a:gd name="T24" fmla="*/ 0 w 40"/>
                  <a:gd name="T25" fmla="*/ 8224 h 72"/>
                  <a:gd name="T26" fmla="*/ 0 w 40"/>
                  <a:gd name="T27" fmla="*/ 8224 h 72"/>
                  <a:gd name="T28" fmla="*/ 0 w 40"/>
                  <a:gd name="T29" fmla="*/ 8341 h 72"/>
                  <a:gd name="T30" fmla="*/ 0 w 40"/>
                  <a:gd name="T31" fmla="*/ 8341 h 72"/>
                  <a:gd name="T32" fmla="*/ 134 w 40"/>
                  <a:gd name="T33" fmla="*/ 8341 h 72"/>
                  <a:gd name="T34" fmla="*/ 268 w 40"/>
                  <a:gd name="T35" fmla="*/ 8341 h 72"/>
                  <a:gd name="T36" fmla="*/ 268 w 40"/>
                  <a:gd name="T37" fmla="*/ 8224 h 72"/>
                  <a:gd name="T38" fmla="*/ 268 w 40"/>
                  <a:gd name="T39" fmla="*/ 8102 h 72"/>
                  <a:gd name="T40" fmla="*/ 690 w 40"/>
                  <a:gd name="T41" fmla="*/ 8102 h 72"/>
                  <a:gd name="T42" fmla="*/ 1087 w 40"/>
                  <a:gd name="T43" fmla="*/ 7985 h 72"/>
                  <a:gd name="T44" fmla="*/ 1643 w 40"/>
                  <a:gd name="T45" fmla="*/ 8224 h 72"/>
                  <a:gd name="T46" fmla="*/ 1643 w 40"/>
                  <a:gd name="T47" fmla="*/ 8224 h 72"/>
                  <a:gd name="T48" fmla="*/ 1777 w 40"/>
                  <a:gd name="T49" fmla="*/ 8224 h 72"/>
                  <a:gd name="T50" fmla="*/ 1911 w 40"/>
                  <a:gd name="T51" fmla="*/ 7888 h 72"/>
                  <a:gd name="T52" fmla="*/ 2173 w 40"/>
                  <a:gd name="T53" fmla="*/ 7888 h 72"/>
                  <a:gd name="T54" fmla="*/ 2333 w 40"/>
                  <a:gd name="T55" fmla="*/ 7985 h 72"/>
                  <a:gd name="T56" fmla="*/ 2467 w 40"/>
                  <a:gd name="T57" fmla="*/ 8102 h 72"/>
                  <a:gd name="T58" fmla="*/ 2601 w 40"/>
                  <a:gd name="T59" fmla="*/ 7985 h 72"/>
                  <a:gd name="T60" fmla="*/ 2730 w 40"/>
                  <a:gd name="T61" fmla="*/ 7532 h 72"/>
                  <a:gd name="T62" fmla="*/ 2863 w 40"/>
                  <a:gd name="T63" fmla="*/ 7415 h 72"/>
                  <a:gd name="T64" fmla="*/ 2997 w 40"/>
                  <a:gd name="T65" fmla="*/ 7415 h 72"/>
                  <a:gd name="T66" fmla="*/ 3291 w 40"/>
                  <a:gd name="T67" fmla="*/ 7654 h 72"/>
                  <a:gd name="T68" fmla="*/ 3687 w 40"/>
                  <a:gd name="T69" fmla="*/ 7654 h 72"/>
                  <a:gd name="T70" fmla="*/ 3821 w 40"/>
                  <a:gd name="T71" fmla="*/ 7298 h 72"/>
                  <a:gd name="T72" fmla="*/ 4506 w 40"/>
                  <a:gd name="T73" fmla="*/ 6489 h 72"/>
                  <a:gd name="T74" fmla="*/ 4506 w 40"/>
                  <a:gd name="T75" fmla="*/ 6133 h 72"/>
                  <a:gd name="T76" fmla="*/ 4640 w 40"/>
                  <a:gd name="T77" fmla="*/ 6133 h 72"/>
                  <a:gd name="T78" fmla="*/ 5068 w 40"/>
                  <a:gd name="T79" fmla="*/ 6133 h 72"/>
                  <a:gd name="T80" fmla="*/ 5196 w 40"/>
                  <a:gd name="T81" fmla="*/ 6011 h 72"/>
                  <a:gd name="T82" fmla="*/ 5464 w 40"/>
                  <a:gd name="T83" fmla="*/ 5918 h 72"/>
                  <a:gd name="T84" fmla="*/ 5464 w 40"/>
                  <a:gd name="T85" fmla="*/ 5796 h 72"/>
                  <a:gd name="T86" fmla="*/ 5464 w 40"/>
                  <a:gd name="T87" fmla="*/ 5441 h 72"/>
                  <a:gd name="T88" fmla="*/ 5464 w 40"/>
                  <a:gd name="T89" fmla="*/ 5441 h 72"/>
                  <a:gd name="T90" fmla="*/ 5464 w 40"/>
                  <a:gd name="T91" fmla="*/ 5207 h 72"/>
                  <a:gd name="T92" fmla="*/ 4774 w 40"/>
                  <a:gd name="T93" fmla="*/ 117 h 72"/>
                  <a:gd name="T94" fmla="*/ 4774 w 40"/>
                  <a:gd name="T95" fmla="*/ 0 h 72"/>
                  <a:gd name="T96" fmla="*/ 1221 w 40"/>
                  <a:gd name="T97" fmla="*/ 356 h 72"/>
                  <a:gd name="T98" fmla="*/ 1087 w 40"/>
                  <a:gd name="T99" fmla="*/ 473 h 72"/>
                  <a:gd name="T100" fmla="*/ 824 w 40"/>
                  <a:gd name="T101" fmla="*/ 570 h 72"/>
                  <a:gd name="T102" fmla="*/ 690 w 40"/>
                  <a:gd name="T103" fmla="*/ 687 h 72"/>
                  <a:gd name="T104" fmla="*/ 397 w 40"/>
                  <a:gd name="T105" fmla="*/ 687 h 72"/>
                  <a:gd name="T106" fmla="*/ 134 w 40"/>
                  <a:gd name="T107" fmla="*/ 570 h 72"/>
                  <a:gd name="T108" fmla="*/ 134 w 40"/>
                  <a:gd name="T109" fmla="*/ 570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7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5495 w 69"/>
                  <a:gd name="T1" fmla="*/ 6114 h 53"/>
                  <a:gd name="T2" fmla="*/ 5075 w 69"/>
                  <a:gd name="T3" fmla="*/ 5997 h 53"/>
                  <a:gd name="T4" fmla="*/ 4947 w 69"/>
                  <a:gd name="T5" fmla="*/ 5545 h 53"/>
                  <a:gd name="T6" fmla="*/ 4425 w 69"/>
                  <a:gd name="T7" fmla="*/ 5072 h 53"/>
                  <a:gd name="T8" fmla="*/ 4159 w 69"/>
                  <a:gd name="T9" fmla="*/ 4503 h 53"/>
                  <a:gd name="T10" fmla="*/ 3873 w 69"/>
                  <a:gd name="T11" fmla="*/ 4264 h 53"/>
                  <a:gd name="T12" fmla="*/ 3351 w 69"/>
                  <a:gd name="T13" fmla="*/ 3933 h 53"/>
                  <a:gd name="T14" fmla="*/ 3090 w 69"/>
                  <a:gd name="T15" fmla="*/ 3695 h 53"/>
                  <a:gd name="T16" fmla="*/ 2957 w 69"/>
                  <a:gd name="T17" fmla="*/ 3461 h 53"/>
                  <a:gd name="T18" fmla="*/ 2016 w 69"/>
                  <a:gd name="T19" fmla="*/ 2892 h 53"/>
                  <a:gd name="T20" fmla="*/ 1755 w 69"/>
                  <a:gd name="T21" fmla="*/ 2653 h 53"/>
                  <a:gd name="T22" fmla="*/ 1335 w 69"/>
                  <a:gd name="T23" fmla="*/ 2181 h 53"/>
                  <a:gd name="T24" fmla="*/ 1074 w 69"/>
                  <a:gd name="T25" fmla="*/ 1850 h 53"/>
                  <a:gd name="T26" fmla="*/ 133 w 69"/>
                  <a:gd name="T27" fmla="*/ 1611 h 53"/>
                  <a:gd name="T28" fmla="*/ 133 w 69"/>
                  <a:gd name="T29" fmla="*/ 1163 h 53"/>
                  <a:gd name="T30" fmla="*/ 394 w 69"/>
                  <a:gd name="T31" fmla="*/ 925 h 53"/>
                  <a:gd name="T32" fmla="*/ 394 w 69"/>
                  <a:gd name="T33" fmla="*/ 808 h 53"/>
                  <a:gd name="T34" fmla="*/ 1074 w 69"/>
                  <a:gd name="T35" fmla="*/ 570 h 53"/>
                  <a:gd name="T36" fmla="*/ 1596 w 69"/>
                  <a:gd name="T37" fmla="*/ 355 h 53"/>
                  <a:gd name="T38" fmla="*/ 1755 w 69"/>
                  <a:gd name="T39" fmla="*/ 239 h 53"/>
                  <a:gd name="T40" fmla="*/ 4159 w 69"/>
                  <a:gd name="T41" fmla="*/ 117 h 53"/>
                  <a:gd name="T42" fmla="*/ 4159 w 69"/>
                  <a:gd name="T43" fmla="*/ 239 h 53"/>
                  <a:gd name="T44" fmla="*/ 4686 w 69"/>
                  <a:gd name="T45" fmla="*/ 448 h 53"/>
                  <a:gd name="T46" fmla="*/ 6830 w 69"/>
                  <a:gd name="T47" fmla="*/ 448 h 53"/>
                  <a:gd name="T48" fmla="*/ 9106 w 69"/>
                  <a:gd name="T49" fmla="*/ 1967 h 53"/>
                  <a:gd name="T50" fmla="*/ 8845 w 69"/>
                  <a:gd name="T51" fmla="*/ 2181 h 53"/>
                  <a:gd name="T52" fmla="*/ 8426 w 69"/>
                  <a:gd name="T53" fmla="*/ 2775 h 53"/>
                  <a:gd name="T54" fmla="*/ 8298 w 69"/>
                  <a:gd name="T55" fmla="*/ 3223 h 53"/>
                  <a:gd name="T56" fmla="*/ 8298 w 69"/>
                  <a:gd name="T57" fmla="*/ 3461 h 53"/>
                  <a:gd name="T58" fmla="*/ 8037 w 69"/>
                  <a:gd name="T59" fmla="*/ 3578 h 53"/>
                  <a:gd name="T60" fmla="*/ 7904 w 69"/>
                  <a:gd name="T61" fmla="*/ 3816 h 53"/>
                  <a:gd name="T62" fmla="*/ 7643 w 69"/>
                  <a:gd name="T63" fmla="*/ 4031 h 53"/>
                  <a:gd name="T64" fmla="*/ 7091 w 69"/>
                  <a:gd name="T65" fmla="*/ 4503 h 53"/>
                  <a:gd name="T66" fmla="*/ 6702 w 69"/>
                  <a:gd name="T67" fmla="*/ 4741 h 53"/>
                  <a:gd name="T68" fmla="*/ 6569 w 69"/>
                  <a:gd name="T69" fmla="*/ 4951 h 53"/>
                  <a:gd name="T70" fmla="*/ 6149 w 69"/>
                  <a:gd name="T71" fmla="*/ 5072 h 53"/>
                  <a:gd name="T72" fmla="*/ 6149 w 69"/>
                  <a:gd name="T73" fmla="*/ 5189 h 53"/>
                  <a:gd name="T74" fmla="*/ 6021 w 69"/>
                  <a:gd name="T75" fmla="*/ 5428 h 53"/>
                  <a:gd name="T76" fmla="*/ 5761 w 69"/>
                  <a:gd name="T77" fmla="*/ 5545 h 53"/>
                  <a:gd name="T78" fmla="*/ 5761 w 69"/>
                  <a:gd name="T79" fmla="*/ 5545 h 53"/>
                  <a:gd name="T80" fmla="*/ 5761 w 69"/>
                  <a:gd name="T81" fmla="*/ 5661 h 53"/>
                  <a:gd name="T82" fmla="*/ 5888 w 69"/>
                  <a:gd name="T83" fmla="*/ 5759 h 53"/>
                  <a:gd name="T84" fmla="*/ 5628 w 69"/>
                  <a:gd name="T85" fmla="*/ 5876 h 53"/>
                  <a:gd name="T86" fmla="*/ 5495 w 69"/>
                  <a:gd name="T87" fmla="*/ 5997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48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1221 w 73"/>
                  <a:gd name="T1" fmla="*/ 4771 h 77"/>
                  <a:gd name="T2" fmla="*/ 1514 w 73"/>
                  <a:gd name="T3" fmla="*/ 5127 h 77"/>
                  <a:gd name="T4" fmla="*/ 1777 w 73"/>
                  <a:gd name="T5" fmla="*/ 5367 h 77"/>
                  <a:gd name="T6" fmla="*/ 1777 w 73"/>
                  <a:gd name="T7" fmla="*/ 5699 h 77"/>
                  <a:gd name="T8" fmla="*/ 1911 w 73"/>
                  <a:gd name="T9" fmla="*/ 5816 h 77"/>
                  <a:gd name="T10" fmla="*/ 1777 w 73"/>
                  <a:gd name="T11" fmla="*/ 6416 h 77"/>
                  <a:gd name="T12" fmla="*/ 1643 w 73"/>
                  <a:gd name="T13" fmla="*/ 6988 h 77"/>
                  <a:gd name="T14" fmla="*/ 1911 w 73"/>
                  <a:gd name="T15" fmla="*/ 7916 h 77"/>
                  <a:gd name="T16" fmla="*/ 2174 w 73"/>
                  <a:gd name="T17" fmla="*/ 8272 h 77"/>
                  <a:gd name="T18" fmla="*/ 2333 w 73"/>
                  <a:gd name="T19" fmla="*/ 8609 h 77"/>
                  <a:gd name="T20" fmla="*/ 2467 w 73"/>
                  <a:gd name="T21" fmla="*/ 8848 h 77"/>
                  <a:gd name="T22" fmla="*/ 7932 w 73"/>
                  <a:gd name="T23" fmla="*/ 8848 h 77"/>
                  <a:gd name="T24" fmla="*/ 8200 w 73"/>
                  <a:gd name="T25" fmla="*/ 8965 h 77"/>
                  <a:gd name="T26" fmla="*/ 8066 w 73"/>
                  <a:gd name="T27" fmla="*/ 8272 h 77"/>
                  <a:gd name="T28" fmla="*/ 8200 w 73"/>
                  <a:gd name="T29" fmla="*/ 8038 h 77"/>
                  <a:gd name="T30" fmla="*/ 8756 w 73"/>
                  <a:gd name="T31" fmla="*/ 8038 h 77"/>
                  <a:gd name="T32" fmla="*/ 9153 w 73"/>
                  <a:gd name="T33" fmla="*/ 8038 h 77"/>
                  <a:gd name="T34" fmla="*/ 9153 w 73"/>
                  <a:gd name="T35" fmla="*/ 7559 h 77"/>
                  <a:gd name="T36" fmla="*/ 9153 w 73"/>
                  <a:gd name="T37" fmla="*/ 7227 h 77"/>
                  <a:gd name="T38" fmla="*/ 9415 w 73"/>
                  <a:gd name="T39" fmla="*/ 6177 h 77"/>
                  <a:gd name="T40" fmla="*/ 9709 w 73"/>
                  <a:gd name="T41" fmla="*/ 5581 h 77"/>
                  <a:gd name="T42" fmla="*/ 9977 w 73"/>
                  <a:gd name="T43" fmla="*/ 5484 h 77"/>
                  <a:gd name="T44" fmla="*/ 9977 w 73"/>
                  <a:gd name="T45" fmla="*/ 5367 h 77"/>
                  <a:gd name="T46" fmla="*/ 9843 w 73"/>
                  <a:gd name="T47" fmla="*/ 5367 h 77"/>
                  <a:gd name="T48" fmla="*/ 9415 w 73"/>
                  <a:gd name="T49" fmla="*/ 5244 h 77"/>
                  <a:gd name="T50" fmla="*/ 9287 w 73"/>
                  <a:gd name="T51" fmla="*/ 4771 h 77"/>
                  <a:gd name="T52" fmla="*/ 8756 w 73"/>
                  <a:gd name="T53" fmla="*/ 4317 h 77"/>
                  <a:gd name="T54" fmla="*/ 8463 w 73"/>
                  <a:gd name="T55" fmla="*/ 3721 h 77"/>
                  <a:gd name="T56" fmla="*/ 8200 w 73"/>
                  <a:gd name="T57" fmla="*/ 3482 h 77"/>
                  <a:gd name="T58" fmla="*/ 7638 w 73"/>
                  <a:gd name="T59" fmla="*/ 3150 h 77"/>
                  <a:gd name="T60" fmla="*/ 7376 w 73"/>
                  <a:gd name="T61" fmla="*/ 2910 h 77"/>
                  <a:gd name="T62" fmla="*/ 7242 w 73"/>
                  <a:gd name="T63" fmla="*/ 2671 h 77"/>
                  <a:gd name="T64" fmla="*/ 6289 w 73"/>
                  <a:gd name="T65" fmla="*/ 2100 h 77"/>
                  <a:gd name="T66" fmla="*/ 6021 w 73"/>
                  <a:gd name="T67" fmla="*/ 1860 h 77"/>
                  <a:gd name="T68" fmla="*/ 5599 w 73"/>
                  <a:gd name="T69" fmla="*/ 1406 h 77"/>
                  <a:gd name="T70" fmla="*/ 5331 w 73"/>
                  <a:gd name="T71" fmla="*/ 1050 h 77"/>
                  <a:gd name="T72" fmla="*/ 4378 w 73"/>
                  <a:gd name="T73" fmla="*/ 811 h 77"/>
                  <a:gd name="T74" fmla="*/ 4378 w 73"/>
                  <a:gd name="T75" fmla="*/ 356 h 77"/>
                  <a:gd name="T76" fmla="*/ 4641 w 73"/>
                  <a:gd name="T77" fmla="*/ 117 h 77"/>
                  <a:gd name="T78" fmla="*/ 4641 w 73"/>
                  <a:gd name="T79" fmla="*/ 0 h 77"/>
                  <a:gd name="T80" fmla="*/ 0 w 73"/>
                  <a:gd name="T81" fmla="*/ 571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50219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4898 w 62"/>
                <a:gd name="T1" fmla="*/ 238 h 29"/>
                <a:gd name="T2" fmla="*/ 262 w 62"/>
                <a:gd name="T3" fmla="*/ 1964 h 29"/>
                <a:gd name="T4" fmla="*/ 556 w 62"/>
                <a:gd name="T5" fmla="*/ 1843 h 29"/>
                <a:gd name="T6" fmla="*/ 1086 w 62"/>
                <a:gd name="T7" fmla="*/ 1488 h 29"/>
                <a:gd name="T8" fmla="*/ 1348 w 62"/>
                <a:gd name="T9" fmla="*/ 1254 h 29"/>
                <a:gd name="T10" fmla="*/ 1508 w 62"/>
                <a:gd name="T11" fmla="*/ 1157 h 29"/>
                <a:gd name="T12" fmla="*/ 1904 w 62"/>
                <a:gd name="T13" fmla="*/ 1040 h 29"/>
                <a:gd name="T14" fmla="*/ 2593 w 62"/>
                <a:gd name="T15" fmla="*/ 802 h 29"/>
                <a:gd name="T16" fmla="*/ 2861 w 62"/>
                <a:gd name="T17" fmla="*/ 924 h 29"/>
                <a:gd name="T18" fmla="*/ 3123 w 62"/>
                <a:gd name="T19" fmla="*/ 924 h 29"/>
                <a:gd name="T20" fmla="*/ 3416 w 62"/>
                <a:gd name="T21" fmla="*/ 1371 h 29"/>
                <a:gd name="T22" fmla="*/ 3679 w 62"/>
                <a:gd name="T23" fmla="*/ 1371 h 29"/>
                <a:gd name="T24" fmla="*/ 3679 w 62"/>
                <a:gd name="T25" fmla="*/ 1609 h 29"/>
                <a:gd name="T26" fmla="*/ 4234 w 62"/>
                <a:gd name="T27" fmla="*/ 1726 h 29"/>
                <a:gd name="T28" fmla="*/ 4631 w 62"/>
                <a:gd name="T29" fmla="*/ 1964 h 29"/>
                <a:gd name="T30" fmla="*/ 4764 w 62"/>
                <a:gd name="T31" fmla="*/ 2173 h 29"/>
                <a:gd name="T32" fmla="*/ 4368 w 62"/>
                <a:gd name="T33" fmla="*/ 2883 h 29"/>
                <a:gd name="T34" fmla="*/ 4764 w 62"/>
                <a:gd name="T35" fmla="*/ 3097 h 29"/>
                <a:gd name="T36" fmla="*/ 5186 w 62"/>
                <a:gd name="T37" fmla="*/ 3214 h 29"/>
                <a:gd name="T38" fmla="*/ 5320 w 62"/>
                <a:gd name="T39" fmla="*/ 3214 h 29"/>
                <a:gd name="T40" fmla="*/ 5716 w 62"/>
                <a:gd name="T41" fmla="*/ 3097 h 29"/>
                <a:gd name="T42" fmla="*/ 6272 w 62"/>
                <a:gd name="T43" fmla="*/ 3335 h 29"/>
                <a:gd name="T44" fmla="*/ 6406 w 62"/>
                <a:gd name="T45" fmla="*/ 3214 h 29"/>
                <a:gd name="T46" fmla="*/ 6143 w 62"/>
                <a:gd name="T47" fmla="*/ 2980 h 29"/>
                <a:gd name="T48" fmla="*/ 5984 w 62"/>
                <a:gd name="T49" fmla="*/ 2883 h 29"/>
                <a:gd name="T50" fmla="*/ 6143 w 62"/>
                <a:gd name="T51" fmla="*/ 2767 h 29"/>
                <a:gd name="T52" fmla="*/ 5984 w 62"/>
                <a:gd name="T53" fmla="*/ 2650 h 29"/>
                <a:gd name="T54" fmla="*/ 5588 w 62"/>
                <a:gd name="T55" fmla="*/ 2173 h 29"/>
                <a:gd name="T56" fmla="*/ 5588 w 62"/>
                <a:gd name="T57" fmla="*/ 1843 h 29"/>
                <a:gd name="T58" fmla="*/ 5588 w 62"/>
                <a:gd name="T59" fmla="*/ 1371 h 29"/>
                <a:gd name="T60" fmla="*/ 5588 w 62"/>
                <a:gd name="T61" fmla="*/ 1157 h 29"/>
                <a:gd name="T62" fmla="*/ 5588 w 62"/>
                <a:gd name="T63" fmla="*/ 1040 h 29"/>
                <a:gd name="T64" fmla="*/ 5984 w 62"/>
                <a:gd name="T65" fmla="*/ 686 h 29"/>
                <a:gd name="T66" fmla="*/ 6143 w 62"/>
                <a:gd name="T67" fmla="*/ 447 h 29"/>
                <a:gd name="T68" fmla="*/ 6406 w 62"/>
                <a:gd name="T69" fmla="*/ 447 h 29"/>
                <a:gd name="T70" fmla="*/ 6143 w 62"/>
                <a:gd name="T71" fmla="*/ 924 h 29"/>
                <a:gd name="T72" fmla="*/ 5984 w 62"/>
                <a:gd name="T73" fmla="*/ 1157 h 29"/>
                <a:gd name="T74" fmla="*/ 6272 w 62"/>
                <a:gd name="T75" fmla="*/ 1371 h 29"/>
                <a:gd name="T76" fmla="*/ 6272 w 62"/>
                <a:gd name="T77" fmla="*/ 1843 h 29"/>
                <a:gd name="T78" fmla="*/ 6143 w 62"/>
                <a:gd name="T79" fmla="*/ 2081 h 29"/>
                <a:gd name="T80" fmla="*/ 6272 w 62"/>
                <a:gd name="T81" fmla="*/ 2173 h 29"/>
                <a:gd name="T82" fmla="*/ 6272 w 62"/>
                <a:gd name="T83" fmla="*/ 2412 h 29"/>
                <a:gd name="T84" fmla="*/ 6406 w 62"/>
                <a:gd name="T85" fmla="*/ 2767 h 29"/>
                <a:gd name="T86" fmla="*/ 6802 w 62"/>
                <a:gd name="T87" fmla="*/ 2883 h 29"/>
                <a:gd name="T88" fmla="*/ 7095 w 62"/>
                <a:gd name="T89" fmla="*/ 2767 h 29"/>
                <a:gd name="T90" fmla="*/ 7095 w 62"/>
                <a:gd name="T91" fmla="*/ 2980 h 29"/>
                <a:gd name="T92" fmla="*/ 7229 w 62"/>
                <a:gd name="T93" fmla="*/ 3214 h 29"/>
                <a:gd name="T94" fmla="*/ 7491 w 62"/>
                <a:gd name="T95" fmla="*/ 3335 h 29"/>
                <a:gd name="T96" fmla="*/ 7625 w 62"/>
                <a:gd name="T97" fmla="*/ 3214 h 29"/>
                <a:gd name="T98" fmla="*/ 8315 w 62"/>
                <a:gd name="T99" fmla="*/ 2980 h 29"/>
                <a:gd name="T100" fmla="*/ 8443 w 62"/>
                <a:gd name="T101" fmla="*/ 2173 h 29"/>
                <a:gd name="T102" fmla="*/ 7358 w 62"/>
                <a:gd name="T103" fmla="*/ 2412 h 29"/>
                <a:gd name="T104" fmla="*/ 6406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0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2028 w 15"/>
                <a:gd name="T1" fmla="*/ 2545 h 24"/>
                <a:gd name="T2" fmla="*/ 2028 w 15"/>
                <a:gd name="T3" fmla="*/ 2330 h 24"/>
                <a:gd name="T4" fmla="*/ 1899 w 15"/>
                <a:gd name="T5" fmla="*/ 2091 h 24"/>
                <a:gd name="T6" fmla="*/ 1632 w 15"/>
                <a:gd name="T7" fmla="*/ 1853 h 24"/>
                <a:gd name="T8" fmla="*/ 1345 w 15"/>
                <a:gd name="T9" fmla="*/ 1736 h 24"/>
                <a:gd name="T10" fmla="*/ 1211 w 15"/>
                <a:gd name="T11" fmla="*/ 1619 h 24"/>
                <a:gd name="T12" fmla="*/ 1211 w 15"/>
                <a:gd name="T13" fmla="*/ 1380 h 24"/>
                <a:gd name="T14" fmla="*/ 950 w 15"/>
                <a:gd name="T15" fmla="*/ 1048 h 24"/>
                <a:gd name="T16" fmla="*/ 816 w 15"/>
                <a:gd name="T17" fmla="*/ 926 h 24"/>
                <a:gd name="T18" fmla="*/ 683 w 15"/>
                <a:gd name="T19" fmla="*/ 687 h 24"/>
                <a:gd name="T20" fmla="*/ 554 w 15"/>
                <a:gd name="T21" fmla="*/ 570 h 24"/>
                <a:gd name="T22" fmla="*/ 554 w 15"/>
                <a:gd name="T23" fmla="*/ 478 h 24"/>
                <a:gd name="T24" fmla="*/ 554 w 15"/>
                <a:gd name="T25" fmla="*/ 478 h 24"/>
                <a:gd name="T26" fmla="*/ 554 w 15"/>
                <a:gd name="T27" fmla="*/ 356 h 24"/>
                <a:gd name="T28" fmla="*/ 683 w 15"/>
                <a:gd name="T29" fmla="*/ 0 h 24"/>
                <a:gd name="T30" fmla="*/ 554 w 15"/>
                <a:gd name="T31" fmla="*/ 0 h 24"/>
                <a:gd name="T32" fmla="*/ 262 w 15"/>
                <a:gd name="T33" fmla="*/ 0 h 24"/>
                <a:gd name="T34" fmla="*/ 133 w 15"/>
                <a:gd name="T35" fmla="*/ 117 h 24"/>
                <a:gd name="T36" fmla="*/ 133 w 15"/>
                <a:gd name="T37" fmla="*/ 239 h 24"/>
                <a:gd name="T38" fmla="*/ 133 w 15"/>
                <a:gd name="T39" fmla="*/ 356 h 24"/>
                <a:gd name="T40" fmla="*/ 0 w 15"/>
                <a:gd name="T41" fmla="*/ 356 h 24"/>
                <a:gd name="T42" fmla="*/ 950 w 15"/>
                <a:gd name="T43" fmla="*/ 2779 h 24"/>
                <a:gd name="T44" fmla="*/ 2028 w 15"/>
                <a:gd name="T45" fmla="*/ 2545 h 24"/>
                <a:gd name="T46" fmla="*/ 2028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1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0 w 19"/>
                <a:gd name="T5" fmla="*/ 3954 h 42"/>
                <a:gd name="T6" fmla="*/ 807 w 19"/>
                <a:gd name="T7" fmla="*/ 4310 h 42"/>
                <a:gd name="T8" fmla="*/ 1200 w 19"/>
                <a:gd name="T9" fmla="*/ 4407 h 42"/>
                <a:gd name="T10" fmla="*/ 1327 w 19"/>
                <a:gd name="T11" fmla="*/ 4647 h 42"/>
                <a:gd name="T12" fmla="*/ 1460 w 19"/>
                <a:gd name="T13" fmla="*/ 4886 h 42"/>
                <a:gd name="T14" fmla="*/ 1720 w 19"/>
                <a:gd name="T15" fmla="*/ 4525 h 42"/>
                <a:gd name="T16" fmla="*/ 1848 w 19"/>
                <a:gd name="T17" fmla="*/ 4076 h 42"/>
                <a:gd name="T18" fmla="*/ 2267 w 19"/>
                <a:gd name="T19" fmla="*/ 3480 h 42"/>
                <a:gd name="T20" fmla="*/ 2527 w 19"/>
                <a:gd name="T21" fmla="*/ 3026 h 42"/>
                <a:gd name="T22" fmla="*/ 2399 w 19"/>
                <a:gd name="T23" fmla="*/ 2216 h 42"/>
                <a:gd name="T24" fmla="*/ 2267 w 19"/>
                <a:gd name="T25" fmla="*/ 1498 h 42"/>
                <a:gd name="T26" fmla="*/ 1848 w 19"/>
                <a:gd name="T27" fmla="*/ 1620 h 42"/>
                <a:gd name="T28" fmla="*/ 1720 w 19"/>
                <a:gd name="T29" fmla="*/ 1620 h 42"/>
                <a:gd name="T30" fmla="*/ 1588 w 19"/>
                <a:gd name="T31" fmla="*/ 1620 h 42"/>
                <a:gd name="T32" fmla="*/ 1720 w 19"/>
                <a:gd name="T33" fmla="*/ 1289 h 42"/>
                <a:gd name="T34" fmla="*/ 1848 w 19"/>
                <a:gd name="T35" fmla="*/ 1289 h 42"/>
                <a:gd name="T36" fmla="*/ 2006 w 19"/>
                <a:gd name="T37" fmla="*/ 927 h 42"/>
                <a:gd name="T38" fmla="*/ 2139 w 19"/>
                <a:gd name="T39" fmla="*/ 693 h 42"/>
                <a:gd name="T40" fmla="*/ 521 w 19"/>
                <a:gd name="T41" fmla="*/ 0 h 42"/>
                <a:gd name="T42" fmla="*/ 393 w 19"/>
                <a:gd name="T43" fmla="*/ 239 h 42"/>
                <a:gd name="T44" fmla="*/ 260 w 19"/>
                <a:gd name="T45" fmla="*/ 693 h 42"/>
                <a:gd name="T46" fmla="*/ 0 w 19"/>
                <a:gd name="T47" fmla="*/ 927 h 42"/>
                <a:gd name="T48" fmla="*/ 133 w 19"/>
                <a:gd name="T49" fmla="*/ 1049 h 42"/>
                <a:gd name="T50" fmla="*/ 133 w 19"/>
                <a:gd name="T51" fmla="*/ 1289 h 42"/>
                <a:gd name="T52" fmla="*/ 133 w 19"/>
                <a:gd name="T53" fmla="*/ 1738 h 42"/>
                <a:gd name="T54" fmla="*/ 393 w 19"/>
                <a:gd name="T55" fmla="*/ 1977 h 42"/>
                <a:gd name="T56" fmla="*/ 679 w 19"/>
                <a:gd name="T57" fmla="*/ 2099 h 42"/>
                <a:gd name="T58" fmla="*/ 939 w 19"/>
                <a:gd name="T59" fmla="*/ 2216 h 42"/>
                <a:gd name="T60" fmla="*/ 1200 w 19"/>
                <a:gd name="T61" fmla="*/ 2455 h 42"/>
                <a:gd name="T62" fmla="*/ 521 w 19"/>
                <a:gd name="T63" fmla="*/ 2787 h 42"/>
                <a:gd name="T64" fmla="*/ 133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2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3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4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89 w 12"/>
                <a:gd name="T33" fmla="*/ 1186 h 13"/>
                <a:gd name="T34" fmla="*/ 1189 w 12"/>
                <a:gd name="T35" fmla="*/ 1186 h 13"/>
                <a:gd name="T36" fmla="*/ 1189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89 w 12"/>
                <a:gd name="T55" fmla="*/ 606 h 13"/>
                <a:gd name="T56" fmla="*/ 1189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5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022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6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50228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2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29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0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1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3 w 4"/>
                  <a:gd name="T5" fmla="*/ 0 h 3"/>
                  <a:gd name="T6" fmla="*/ 313 w 4"/>
                  <a:gd name="T7" fmla="*/ 0 h 3"/>
                  <a:gd name="T8" fmla="*/ 313 w 4"/>
                  <a:gd name="T9" fmla="*/ 0 h 3"/>
                  <a:gd name="T10" fmla="*/ 313 w 4"/>
                  <a:gd name="T11" fmla="*/ 107 h 3"/>
                  <a:gd name="T12" fmla="*/ 313 w 4"/>
                  <a:gd name="T13" fmla="*/ 107 h 3"/>
                  <a:gd name="T14" fmla="*/ 313 w 4"/>
                  <a:gd name="T15" fmla="*/ 107 h 3"/>
                  <a:gd name="T16" fmla="*/ 427 w 4"/>
                  <a:gd name="T17" fmla="*/ 107 h 3"/>
                  <a:gd name="T18" fmla="*/ 313 w 4"/>
                  <a:gd name="T19" fmla="*/ 196 h 3"/>
                  <a:gd name="T20" fmla="*/ 313 w 4"/>
                  <a:gd name="T21" fmla="*/ 196 h 3"/>
                  <a:gd name="T22" fmla="*/ 313 w 4"/>
                  <a:gd name="T23" fmla="*/ 196 h 3"/>
                  <a:gd name="T24" fmla="*/ 313 w 4"/>
                  <a:gd name="T25" fmla="*/ 303 h 3"/>
                  <a:gd name="T26" fmla="*/ 313 w 4"/>
                  <a:gd name="T27" fmla="*/ 303 h 3"/>
                  <a:gd name="T28" fmla="*/ 313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2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3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3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1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4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0235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</p:grpSp>
      <p:sp>
        <p:nvSpPr>
          <p:cNvPr id="50179" name="Rectangle 79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2006</a:t>
            </a:r>
          </a:p>
        </p:txBody>
      </p:sp>
      <p:sp>
        <p:nvSpPr>
          <p:cNvPr id="50180" name="Text Box 80"/>
          <p:cNvSpPr txBox="1">
            <a:spLocks noChangeArrowheads="1"/>
          </p:cNvSpPr>
          <p:nvPr/>
        </p:nvSpPr>
        <p:spPr bwMode="auto">
          <a:xfrm>
            <a:off x="2119489" y="120034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0181" name="Text Box 81"/>
          <p:cNvSpPr txBox="1">
            <a:spLocks noChangeArrowheads="1"/>
          </p:cNvSpPr>
          <p:nvPr/>
        </p:nvSpPr>
        <p:spPr bwMode="auto">
          <a:xfrm>
            <a:off x="643467" y="5894388"/>
            <a:ext cx="7240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90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02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03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04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" name="Rectangle 105"/>
          <p:cNvSpPr>
            <a:spLocks noChangeArrowheads="1"/>
          </p:cNvSpPr>
          <p:nvPr/>
        </p:nvSpPr>
        <p:spPr bwMode="auto">
          <a:xfrm>
            <a:off x="54864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" name="Rectangle 106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" name="Rectangle 107"/>
          <p:cNvSpPr>
            <a:spLocks noChangeArrowheads="1"/>
          </p:cNvSpPr>
          <p:nvPr/>
        </p:nvSpPr>
        <p:spPr bwMode="auto">
          <a:xfrm>
            <a:off x="395110" y="5892800"/>
            <a:ext cx="7148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7" name="Rectangle 108" descr="20%"/>
          <p:cNvSpPr>
            <a:spLocks noChangeArrowheads="1"/>
          </p:cNvSpPr>
          <p:nvPr/>
        </p:nvSpPr>
        <p:spPr bwMode="auto">
          <a:xfrm>
            <a:off x="6553200" y="5943600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1214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51216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133 w 90"/>
                  <a:gd name="T1" fmla="*/ 4640 h 66"/>
                  <a:gd name="T2" fmla="*/ 0 w 90"/>
                  <a:gd name="T3" fmla="*/ 4640 h 66"/>
                  <a:gd name="T4" fmla="*/ 133 w 90"/>
                  <a:gd name="T5" fmla="*/ 4308 h 66"/>
                  <a:gd name="T6" fmla="*/ 133 w 90"/>
                  <a:gd name="T7" fmla="*/ 4069 h 66"/>
                  <a:gd name="T8" fmla="*/ 133 w 90"/>
                  <a:gd name="T9" fmla="*/ 4069 h 66"/>
                  <a:gd name="T10" fmla="*/ 261 w 90"/>
                  <a:gd name="T11" fmla="*/ 4191 h 66"/>
                  <a:gd name="T12" fmla="*/ 133 w 90"/>
                  <a:gd name="T13" fmla="*/ 4308 h 66"/>
                  <a:gd name="T14" fmla="*/ 394 w 90"/>
                  <a:gd name="T15" fmla="*/ 4191 h 66"/>
                  <a:gd name="T16" fmla="*/ 394 w 90"/>
                  <a:gd name="T17" fmla="*/ 4069 h 66"/>
                  <a:gd name="T18" fmla="*/ 394 w 90"/>
                  <a:gd name="T19" fmla="*/ 3830 h 66"/>
                  <a:gd name="T20" fmla="*/ 261 w 90"/>
                  <a:gd name="T21" fmla="*/ 3474 h 66"/>
                  <a:gd name="T22" fmla="*/ 394 w 90"/>
                  <a:gd name="T23" fmla="*/ 3474 h 66"/>
                  <a:gd name="T24" fmla="*/ 680 w 90"/>
                  <a:gd name="T25" fmla="*/ 3357 h 66"/>
                  <a:gd name="T26" fmla="*/ 521 w 90"/>
                  <a:gd name="T27" fmla="*/ 3259 h 66"/>
                  <a:gd name="T28" fmla="*/ 394 w 90"/>
                  <a:gd name="T29" fmla="*/ 3357 h 66"/>
                  <a:gd name="T30" fmla="*/ 394 w 90"/>
                  <a:gd name="T31" fmla="*/ 2903 h 66"/>
                  <a:gd name="T32" fmla="*/ 394 w 90"/>
                  <a:gd name="T33" fmla="*/ 2547 h 66"/>
                  <a:gd name="T34" fmla="*/ 394 w 90"/>
                  <a:gd name="T35" fmla="*/ 1976 h 66"/>
                  <a:gd name="T36" fmla="*/ 261 w 90"/>
                  <a:gd name="T37" fmla="*/ 1283 h 66"/>
                  <a:gd name="T38" fmla="*/ 261 w 90"/>
                  <a:gd name="T39" fmla="*/ 688 h 66"/>
                  <a:gd name="T40" fmla="*/ 1462 w 90"/>
                  <a:gd name="T41" fmla="*/ 1049 h 66"/>
                  <a:gd name="T42" fmla="*/ 2535 w 90"/>
                  <a:gd name="T43" fmla="*/ 1498 h 66"/>
                  <a:gd name="T44" fmla="*/ 3082 w 90"/>
                  <a:gd name="T45" fmla="*/ 1620 h 66"/>
                  <a:gd name="T46" fmla="*/ 3215 w 90"/>
                  <a:gd name="T47" fmla="*/ 1737 h 66"/>
                  <a:gd name="T48" fmla="*/ 3215 w 90"/>
                  <a:gd name="T49" fmla="*/ 2332 h 66"/>
                  <a:gd name="T50" fmla="*/ 2924 w 90"/>
                  <a:gd name="T51" fmla="*/ 2664 h 66"/>
                  <a:gd name="T52" fmla="*/ 2924 w 90"/>
                  <a:gd name="T53" fmla="*/ 2903 h 66"/>
                  <a:gd name="T54" fmla="*/ 2924 w 90"/>
                  <a:gd name="T55" fmla="*/ 3142 h 66"/>
                  <a:gd name="T56" fmla="*/ 3082 w 90"/>
                  <a:gd name="T57" fmla="*/ 3259 h 66"/>
                  <a:gd name="T58" fmla="*/ 3343 w 90"/>
                  <a:gd name="T59" fmla="*/ 2786 h 66"/>
                  <a:gd name="T60" fmla="*/ 3603 w 90"/>
                  <a:gd name="T61" fmla="*/ 2430 h 66"/>
                  <a:gd name="T62" fmla="*/ 3864 w 90"/>
                  <a:gd name="T63" fmla="*/ 2093 h 66"/>
                  <a:gd name="T64" fmla="*/ 3476 w 90"/>
                  <a:gd name="T65" fmla="*/ 1166 h 66"/>
                  <a:gd name="T66" fmla="*/ 3603 w 90"/>
                  <a:gd name="T67" fmla="*/ 1049 h 66"/>
                  <a:gd name="T68" fmla="*/ 3864 w 90"/>
                  <a:gd name="T69" fmla="*/ 810 h 66"/>
                  <a:gd name="T70" fmla="*/ 3603 w 90"/>
                  <a:gd name="T71" fmla="*/ 571 h 66"/>
                  <a:gd name="T72" fmla="*/ 3603 w 90"/>
                  <a:gd name="T73" fmla="*/ 0 h 66"/>
                  <a:gd name="T74" fmla="*/ 8280 w 90"/>
                  <a:gd name="T75" fmla="*/ 1049 h 66"/>
                  <a:gd name="T76" fmla="*/ 12016 w 90"/>
                  <a:gd name="T77" fmla="*/ 1859 h 66"/>
                  <a:gd name="T78" fmla="*/ 10682 w 90"/>
                  <a:gd name="T79" fmla="*/ 6855 h 66"/>
                  <a:gd name="T80" fmla="*/ 10682 w 90"/>
                  <a:gd name="T81" fmla="*/ 6972 h 66"/>
                  <a:gd name="T82" fmla="*/ 10682 w 90"/>
                  <a:gd name="T83" fmla="*/ 7094 h 66"/>
                  <a:gd name="T84" fmla="*/ 10815 w 90"/>
                  <a:gd name="T85" fmla="*/ 7308 h 66"/>
                  <a:gd name="T86" fmla="*/ 10682 w 90"/>
                  <a:gd name="T87" fmla="*/ 7426 h 66"/>
                  <a:gd name="T88" fmla="*/ 10682 w 90"/>
                  <a:gd name="T89" fmla="*/ 7665 h 66"/>
                  <a:gd name="T90" fmla="*/ 7340 w 90"/>
                  <a:gd name="T91" fmla="*/ 7094 h 66"/>
                  <a:gd name="T92" fmla="*/ 6951 w 90"/>
                  <a:gd name="T93" fmla="*/ 7094 h 66"/>
                  <a:gd name="T94" fmla="*/ 6685 w 90"/>
                  <a:gd name="T95" fmla="*/ 6972 h 66"/>
                  <a:gd name="T96" fmla="*/ 6271 w 90"/>
                  <a:gd name="T97" fmla="*/ 7094 h 66"/>
                  <a:gd name="T98" fmla="*/ 5878 w 90"/>
                  <a:gd name="T99" fmla="*/ 6972 h 66"/>
                  <a:gd name="T100" fmla="*/ 5484 w 90"/>
                  <a:gd name="T101" fmla="*/ 7094 h 66"/>
                  <a:gd name="T102" fmla="*/ 4937 w 90"/>
                  <a:gd name="T103" fmla="*/ 6972 h 66"/>
                  <a:gd name="T104" fmla="*/ 3997 w 90"/>
                  <a:gd name="T105" fmla="*/ 6972 h 66"/>
                  <a:gd name="T106" fmla="*/ 3215 w 90"/>
                  <a:gd name="T107" fmla="*/ 6738 h 66"/>
                  <a:gd name="T108" fmla="*/ 2535 w 90"/>
                  <a:gd name="T109" fmla="*/ 6738 h 66"/>
                  <a:gd name="T110" fmla="*/ 1595 w 90"/>
                  <a:gd name="T111" fmla="*/ 6499 h 66"/>
                  <a:gd name="T112" fmla="*/ 1462 w 90"/>
                  <a:gd name="T113" fmla="*/ 5806 h 66"/>
                  <a:gd name="T114" fmla="*/ 1462 w 90"/>
                  <a:gd name="T115" fmla="*/ 5450 h 66"/>
                  <a:gd name="T116" fmla="*/ 940 w 90"/>
                  <a:gd name="T117" fmla="*/ 5118 h 66"/>
                  <a:gd name="T118" fmla="*/ 808 w 90"/>
                  <a:gd name="T119" fmla="*/ 5001 h 66"/>
                  <a:gd name="T120" fmla="*/ 394 w 90"/>
                  <a:gd name="T121" fmla="*/ 4879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1217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943 w 81"/>
                  <a:gd name="T1" fmla="*/ 9964 h 130"/>
                  <a:gd name="T2" fmla="*/ 1076 w 81"/>
                  <a:gd name="T3" fmla="*/ 9515 h 130"/>
                  <a:gd name="T4" fmla="*/ 1209 w 81"/>
                  <a:gd name="T5" fmla="*/ 9393 h 130"/>
                  <a:gd name="T6" fmla="*/ 1209 w 81"/>
                  <a:gd name="T7" fmla="*/ 9159 h 130"/>
                  <a:gd name="T8" fmla="*/ 815 w 81"/>
                  <a:gd name="T9" fmla="*/ 8944 h 130"/>
                  <a:gd name="T10" fmla="*/ 1337 w 81"/>
                  <a:gd name="T11" fmla="*/ 8110 h 130"/>
                  <a:gd name="T12" fmla="*/ 1757 w 81"/>
                  <a:gd name="T13" fmla="*/ 7896 h 130"/>
                  <a:gd name="T14" fmla="*/ 1891 w 81"/>
                  <a:gd name="T15" fmla="*/ 7657 h 130"/>
                  <a:gd name="T16" fmla="*/ 2680 w 81"/>
                  <a:gd name="T17" fmla="*/ 6257 h 130"/>
                  <a:gd name="T18" fmla="*/ 2285 w 81"/>
                  <a:gd name="T19" fmla="*/ 6135 h 130"/>
                  <a:gd name="T20" fmla="*/ 2152 w 81"/>
                  <a:gd name="T21" fmla="*/ 5804 h 130"/>
                  <a:gd name="T22" fmla="*/ 2152 w 81"/>
                  <a:gd name="T23" fmla="*/ 5448 h 130"/>
                  <a:gd name="T24" fmla="*/ 2152 w 81"/>
                  <a:gd name="T25" fmla="*/ 5209 h 130"/>
                  <a:gd name="T26" fmla="*/ 2152 w 81"/>
                  <a:gd name="T27" fmla="*/ 4994 h 130"/>
                  <a:gd name="T28" fmla="*/ 3489 w 81"/>
                  <a:gd name="T29" fmla="*/ 0 h 130"/>
                  <a:gd name="T30" fmla="*/ 4565 w 81"/>
                  <a:gd name="T31" fmla="*/ 2214 h 130"/>
                  <a:gd name="T32" fmla="*/ 4831 w 81"/>
                  <a:gd name="T33" fmla="*/ 3019 h 130"/>
                  <a:gd name="T34" fmla="*/ 4698 w 81"/>
                  <a:gd name="T35" fmla="*/ 3355 h 130"/>
                  <a:gd name="T36" fmla="*/ 4985 w 81"/>
                  <a:gd name="T37" fmla="*/ 3589 h 130"/>
                  <a:gd name="T38" fmla="*/ 5646 w 81"/>
                  <a:gd name="T39" fmla="*/ 4521 h 130"/>
                  <a:gd name="T40" fmla="*/ 5774 w 81"/>
                  <a:gd name="T41" fmla="*/ 4994 h 130"/>
                  <a:gd name="T42" fmla="*/ 6066 w 81"/>
                  <a:gd name="T43" fmla="*/ 5209 h 130"/>
                  <a:gd name="T44" fmla="*/ 6589 w 81"/>
                  <a:gd name="T45" fmla="*/ 5326 h 130"/>
                  <a:gd name="T46" fmla="*/ 6194 w 81"/>
                  <a:gd name="T47" fmla="*/ 6043 h 130"/>
                  <a:gd name="T48" fmla="*/ 6066 w 81"/>
                  <a:gd name="T49" fmla="*/ 6491 h 130"/>
                  <a:gd name="T50" fmla="*/ 6066 w 81"/>
                  <a:gd name="T51" fmla="*/ 6613 h 130"/>
                  <a:gd name="T52" fmla="*/ 5774 w 81"/>
                  <a:gd name="T53" fmla="*/ 6969 h 130"/>
                  <a:gd name="T54" fmla="*/ 5774 w 81"/>
                  <a:gd name="T55" fmla="*/ 7184 h 130"/>
                  <a:gd name="T56" fmla="*/ 6194 w 81"/>
                  <a:gd name="T57" fmla="*/ 7540 h 130"/>
                  <a:gd name="T58" fmla="*/ 6722 w 81"/>
                  <a:gd name="T59" fmla="*/ 7062 h 130"/>
                  <a:gd name="T60" fmla="*/ 6850 w 81"/>
                  <a:gd name="T61" fmla="*/ 7301 h 130"/>
                  <a:gd name="T62" fmla="*/ 6983 w 81"/>
                  <a:gd name="T63" fmla="*/ 7423 h 130"/>
                  <a:gd name="T64" fmla="*/ 6983 w 81"/>
                  <a:gd name="T65" fmla="*/ 8018 h 130"/>
                  <a:gd name="T66" fmla="*/ 7270 w 81"/>
                  <a:gd name="T67" fmla="*/ 8588 h 130"/>
                  <a:gd name="T68" fmla="*/ 7142 w 81"/>
                  <a:gd name="T69" fmla="*/ 8822 h 130"/>
                  <a:gd name="T70" fmla="*/ 7531 w 81"/>
                  <a:gd name="T71" fmla="*/ 9037 h 130"/>
                  <a:gd name="T72" fmla="*/ 7665 w 81"/>
                  <a:gd name="T73" fmla="*/ 9393 h 130"/>
                  <a:gd name="T74" fmla="*/ 7665 w 81"/>
                  <a:gd name="T75" fmla="*/ 9754 h 130"/>
                  <a:gd name="T76" fmla="*/ 7926 w 81"/>
                  <a:gd name="T77" fmla="*/ 10085 h 130"/>
                  <a:gd name="T78" fmla="*/ 8218 w 81"/>
                  <a:gd name="T79" fmla="*/ 9754 h 130"/>
                  <a:gd name="T80" fmla="*/ 8741 w 81"/>
                  <a:gd name="T81" fmla="*/ 9964 h 130"/>
                  <a:gd name="T82" fmla="*/ 9002 w 81"/>
                  <a:gd name="T83" fmla="*/ 9754 h 130"/>
                  <a:gd name="T84" fmla="*/ 9555 w 81"/>
                  <a:gd name="T85" fmla="*/ 9871 h 130"/>
                  <a:gd name="T86" fmla="*/ 9817 w 81"/>
                  <a:gd name="T87" fmla="*/ 9964 h 130"/>
                  <a:gd name="T88" fmla="*/ 10211 w 81"/>
                  <a:gd name="T89" fmla="*/ 9754 h 130"/>
                  <a:gd name="T90" fmla="*/ 10631 w 81"/>
                  <a:gd name="T91" fmla="*/ 9871 h 130"/>
                  <a:gd name="T92" fmla="*/ 10892 w 81"/>
                  <a:gd name="T93" fmla="*/ 10203 h 130"/>
                  <a:gd name="T94" fmla="*/ 9950 w 81"/>
                  <a:gd name="T95" fmla="*/ 15079 h 130"/>
                  <a:gd name="T96" fmla="*/ 0 w 81"/>
                  <a:gd name="T97" fmla="*/ 13460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1218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6441 w 138"/>
                  <a:gd name="T1" fmla="*/ 8909 h 87"/>
                  <a:gd name="T2" fmla="*/ 6021 w 138"/>
                  <a:gd name="T3" fmla="*/ 9713 h 87"/>
                  <a:gd name="T4" fmla="*/ 5761 w 138"/>
                  <a:gd name="T5" fmla="*/ 9265 h 87"/>
                  <a:gd name="T6" fmla="*/ 5628 w 138"/>
                  <a:gd name="T7" fmla="*/ 9620 h 87"/>
                  <a:gd name="T8" fmla="*/ 5075 w 138"/>
                  <a:gd name="T9" fmla="*/ 9620 h 87"/>
                  <a:gd name="T10" fmla="*/ 4425 w 138"/>
                  <a:gd name="T11" fmla="*/ 9499 h 87"/>
                  <a:gd name="T12" fmla="*/ 4292 w 138"/>
                  <a:gd name="T13" fmla="*/ 9499 h 87"/>
                  <a:gd name="T14" fmla="*/ 3873 w 138"/>
                  <a:gd name="T15" fmla="*/ 9499 h 87"/>
                  <a:gd name="T16" fmla="*/ 3479 w 138"/>
                  <a:gd name="T17" fmla="*/ 9499 h 87"/>
                  <a:gd name="T18" fmla="*/ 3218 w 138"/>
                  <a:gd name="T19" fmla="*/ 9620 h 87"/>
                  <a:gd name="T20" fmla="*/ 3090 w 138"/>
                  <a:gd name="T21" fmla="*/ 9265 h 87"/>
                  <a:gd name="T22" fmla="*/ 3090 w 138"/>
                  <a:gd name="T23" fmla="*/ 8909 h 87"/>
                  <a:gd name="T24" fmla="*/ 2671 w 138"/>
                  <a:gd name="T25" fmla="*/ 8694 h 87"/>
                  <a:gd name="T26" fmla="*/ 2671 w 138"/>
                  <a:gd name="T27" fmla="*/ 8339 h 87"/>
                  <a:gd name="T28" fmla="*/ 2410 w 138"/>
                  <a:gd name="T29" fmla="*/ 7983 h 87"/>
                  <a:gd name="T30" fmla="*/ 2410 w 138"/>
                  <a:gd name="T31" fmla="*/ 7291 h 87"/>
                  <a:gd name="T32" fmla="*/ 2277 w 138"/>
                  <a:gd name="T33" fmla="*/ 6935 h 87"/>
                  <a:gd name="T34" fmla="*/ 2149 w 138"/>
                  <a:gd name="T35" fmla="*/ 6842 h 87"/>
                  <a:gd name="T36" fmla="*/ 2016 w 138"/>
                  <a:gd name="T37" fmla="*/ 6842 h 87"/>
                  <a:gd name="T38" fmla="*/ 1463 w 138"/>
                  <a:gd name="T39" fmla="*/ 7174 h 87"/>
                  <a:gd name="T40" fmla="*/ 1202 w 138"/>
                  <a:gd name="T41" fmla="*/ 6721 h 87"/>
                  <a:gd name="T42" fmla="*/ 1202 w 138"/>
                  <a:gd name="T43" fmla="*/ 6482 h 87"/>
                  <a:gd name="T44" fmla="*/ 1463 w 138"/>
                  <a:gd name="T45" fmla="*/ 6126 h 87"/>
                  <a:gd name="T46" fmla="*/ 1463 w 138"/>
                  <a:gd name="T47" fmla="*/ 5795 h 87"/>
                  <a:gd name="T48" fmla="*/ 1596 w 138"/>
                  <a:gd name="T49" fmla="*/ 5556 h 87"/>
                  <a:gd name="T50" fmla="*/ 1883 w 138"/>
                  <a:gd name="T51" fmla="*/ 4869 h 87"/>
                  <a:gd name="T52" fmla="*/ 1463 w 138"/>
                  <a:gd name="T53" fmla="*/ 4630 h 87"/>
                  <a:gd name="T54" fmla="*/ 1074 w 138"/>
                  <a:gd name="T55" fmla="*/ 4396 h 87"/>
                  <a:gd name="T56" fmla="*/ 813 w 138"/>
                  <a:gd name="T57" fmla="*/ 3587 h 87"/>
                  <a:gd name="T58" fmla="*/ 261 w 138"/>
                  <a:gd name="T59" fmla="*/ 3134 h 87"/>
                  <a:gd name="T60" fmla="*/ 261 w 138"/>
                  <a:gd name="T61" fmla="*/ 2900 h 87"/>
                  <a:gd name="T62" fmla="*/ 261 w 138"/>
                  <a:gd name="T63" fmla="*/ 2305 h 87"/>
                  <a:gd name="T64" fmla="*/ 394 w 138"/>
                  <a:gd name="T65" fmla="*/ 0 h 87"/>
                  <a:gd name="T66" fmla="*/ 6569 w 138"/>
                  <a:gd name="T67" fmla="*/ 926 h 87"/>
                  <a:gd name="T68" fmla="*/ 18479 w 138"/>
                  <a:gd name="T69" fmla="*/ 2208 h 87"/>
                  <a:gd name="T70" fmla="*/ 17665 w 138"/>
                  <a:gd name="T71" fmla="*/ 10069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4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51220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5957 h 55"/>
                    <a:gd name="T2" fmla="*/ 681 w 89"/>
                    <a:gd name="T3" fmla="*/ 0 h 55"/>
                    <a:gd name="T4" fmla="*/ 5908 w 89"/>
                    <a:gd name="T5" fmla="*/ 357 h 55"/>
                    <a:gd name="T6" fmla="*/ 11026 w 89"/>
                    <a:gd name="T7" fmla="*/ 479 h 55"/>
                    <a:gd name="T8" fmla="*/ 11026 w 89"/>
                    <a:gd name="T9" fmla="*/ 572 h 55"/>
                    <a:gd name="T10" fmla="*/ 11159 w 89"/>
                    <a:gd name="T11" fmla="*/ 1052 h 55"/>
                    <a:gd name="T12" fmla="*/ 11159 w 89"/>
                    <a:gd name="T13" fmla="*/ 1174 h 55"/>
                    <a:gd name="T14" fmla="*/ 11026 w 89"/>
                    <a:gd name="T15" fmla="*/ 1531 h 55"/>
                    <a:gd name="T16" fmla="*/ 11026 w 89"/>
                    <a:gd name="T17" fmla="*/ 2103 h 55"/>
                    <a:gd name="T18" fmla="*/ 11287 w 89"/>
                    <a:gd name="T19" fmla="*/ 2680 h 55"/>
                    <a:gd name="T20" fmla="*/ 11446 w 89"/>
                    <a:gd name="T21" fmla="*/ 2920 h 55"/>
                    <a:gd name="T22" fmla="*/ 11579 w 89"/>
                    <a:gd name="T23" fmla="*/ 3517 h 55"/>
                    <a:gd name="T24" fmla="*/ 11579 w 89"/>
                    <a:gd name="T25" fmla="*/ 4451 h 55"/>
                    <a:gd name="T26" fmla="*/ 11707 w 89"/>
                    <a:gd name="T27" fmla="*/ 4690 h 55"/>
                    <a:gd name="T28" fmla="*/ 11707 w 89"/>
                    <a:gd name="T29" fmla="*/ 5023 h 55"/>
                    <a:gd name="T30" fmla="*/ 11707 w 89"/>
                    <a:gd name="T31" fmla="*/ 5145 h 55"/>
                    <a:gd name="T32" fmla="*/ 11969 w 89"/>
                    <a:gd name="T33" fmla="*/ 5957 h 55"/>
                    <a:gd name="T34" fmla="*/ 11969 w 89"/>
                    <a:gd name="T35" fmla="*/ 6197 h 55"/>
                    <a:gd name="T36" fmla="*/ 11969 w 89"/>
                    <a:gd name="T37" fmla="*/ 6436 h 55"/>
                    <a:gd name="T38" fmla="*/ 0 w 89"/>
                    <a:gd name="T39" fmla="*/ 5957 h 55"/>
                    <a:gd name="T40" fmla="*/ 0 w 89"/>
                    <a:gd name="T41" fmla="*/ 5957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1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5918 h 64"/>
                    <a:gd name="T2" fmla="*/ 396 w 94"/>
                    <a:gd name="T3" fmla="*/ 1974 h 64"/>
                    <a:gd name="T4" fmla="*/ 555 w 94"/>
                    <a:gd name="T5" fmla="*/ 0 h 64"/>
                    <a:gd name="T6" fmla="*/ 12620 w 94"/>
                    <a:gd name="T7" fmla="*/ 473 h 64"/>
                    <a:gd name="T8" fmla="*/ 12620 w 94"/>
                    <a:gd name="T9" fmla="*/ 687 h 64"/>
                    <a:gd name="T10" fmla="*/ 12486 w 94"/>
                    <a:gd name="T11" fmla="*/ 809 h 64"/>
                    <a:gd name="T12" fmla="*/ 12198 w 94"/>
                    <a:gd name="T13" fmla="*/ 1165 h 64"/>
                    <a:gd name="T14" fmla="*/ 12198 w 94"/>
                    <a:gd name="T15" fmla="*/ 1282 h 64"/>
                    <a:gd name="T16" fmla="*/ 12753 w 94"/>
                    <a:gd name="T17" fmla="*/ 1735 h 64"/>
                    <a:gd name="T18" fmla="*/ 12753 w 94"/>
                    <a:gd name="T19" fmla="*/ 5323 h 64"/>
                    <a:gd name="T20" fmla="*/ 12753 w 94"/>
                    <a:gd name="T21" fmla="*/ 5323 h 64"/>
                    <a:gd name="T22" fmla="*/ 12486 w 94"/>
                    <a:gd name="T23" fmla="*/ 5323 h 64"/>
                    <a:gd name="T24" fmla="*/ 12620 w 94"/>
                    <a:gd name="T25" fmla="*/ 5440 h 64"/>
                    <a:gd name="T26" fmla="*/ 12753 w 94"/>
                    <a:gd name="T27" fmla="*/ 5562 h 64"/>
                    <a:gd name="T28" fmla="*/ 12620 w 94"/>
                    <a:gd name="T29" fmla="*/ 5796 h 64"/>
                    <a:gd name="T30" fmla="*/ 12753 w 94"/>
                    <a:gd name="T31" fmla="*/ 5918 h 64"/>
                    <a:gd name="T32" fmla="*/ 12753 w 94"/>
                    <a:gd name="T33" fmla="*/ 6250 h 64"/>
                    <a:gd name="T34" fmla="*/ 12620 w 94"/>
                    <a:gd name="T35" fmla="*/ 6250 h 64"/>
                    <a:gd name="T36" fmla="*/ 12753 w 94"/>
                    <a:gd name="T37" fmla="*/ 6489 h 64"/>
                    <a:gd name="T38" fmla="*/ 12486 w 94"/>
                    <a:gd name="T39" fmla="*/ 6844 h 64"/>
                    <a:gd name="T40" fmla="*/ 12753 w 94"/>
                    <a:gd name="T41" fmla="*/ 7176 h 64"/>
                    <a:gd name="T42" fmla="*/ 12753 w 94"/>
                    <a:gd name="T43" fmla="*/ 7415 h 64"/>
                    <a:gd name="T44" fmla="*/ 12753 w 94"/>
                    <a:gd name="T45" fmla="*/ 7415 h 64"/>
                    <a:gd name="T46" fmla="*/ 12358 w 94"/>
                    <a:gd name="T47" fmla="*/ 7176 h 64"/>
                    <a:gd name="T48" fmla="*/ 11669 w 94"/>
                    <a:gd name="T49" fmla="*/ 6844 h 64"/>
                    <a:gd name="T50" fmla="*/ 11407 w 94"/>
                    <a:gd name="T51" fmla="*/ 6727 h 64"/>
                    <a:gd name="T52" fmla="*/ 11114 w 94"/>
                    <a:gd name="T53" fmla="*/ 6727 h 64"/>
                    <a:gd name="T54" fmla="*/ 10852 w 94"/>
                    <a:gd name="T55" fmla="*/ 6937 h 64"/>
                    <a:gd name="T56" fmla="*/ 10718 w 94"/>
                    <a:gd name="T57" fmla="*/ 6937 h 64"/>
                    <a:gd name="T58" fmla="*/ 10456 w 94"/>
                    <a:gd name="T59" fmla="*/ 6937 h 64"/>
                    <a:gd name="T60" fmla="*/ 10323 w 94"/>
                    <a:gd name="T61" fmla="*/ 6606 h 64"/>
                    <a:gd name="T62" fmla="*/ 10164 w 94"/>
                    <a:gd name="T63" fmla="*/ 6489 h 64"/>
                    <a:gd name="T64" fmla="*/ 9901 w 94"/>
                    <a:gd name="T65" fmla="*/ 6606 h 64"/>
                    <a:gd name="T66" fmla="*/ 9634 w 94"/>
                    <a:gd name="T67" fmla="*/ 6606 h 64"/>
                    <a:gd name="T68" fmla="*/ 9372 w 94"/>
                    <a:gd name="T69" fmla="*/ 6250 h 64"/>
                    <a:gd name="T70" fmla="*/ 0 w 94"/>
                    <a:gd name="T71" fmla="*/ 5918 h 64"/>
                    <a:gd name="T72" fmla="*/ 0 w 94"/>
                    <a:gd name="T73" fmla="*/ 5918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2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394 w 100"/>
                    <a:gd name="T1" fmla="*/ 0 h 53"/>
                    <a:gd name="T2" fmla="*/ 11955 w 100"/>
                    <a:gd name="T3" fmla="*/ 239 h 53"/>
                    <a:gd name="T4" fmla="*/ 12739 w 100"/>
                    <a:gd name="T5" fmla="*/ 694 h 53"/>
                    <a:gd name="T6" fmla="*/ 12477 w 100"/>
                    <a:gd name="T7" fmla="*/ 933 h 53"/>
                    <a:gd name="T8" fmla="*/ 12477 w 100"/>
                    <a:gd name="T9" fmla="*/ 1168 h 53"/>
                    <a:gd name="T10" fmla="*/ 12611 w 100"/>
                    <a:gd name="T11" fmla="*/ 1407 h 53"/>
                    <a:gd name="T12" fmla="*/ 12739 w 100"/>
                    <a:gd name="T13" fmla="*/ 1407 h 53"/>
                    <a:gd name="T14" fmla="*/ 12897 w 100"/>
                    <a:gd name="T15" fmla="*/ 1745 h 53"/>
                    <a:gd name="T16" fmla="*/ 13030 w 100"/>
                    <a:gd name="T17" fmla="*/ 1862 h 53"/>
                    <a:gd name="T18" fmla="*/ 13292 w 100"/>
                    <a:gd name="T19" fmla="*/ 1862 h 53"/>
                    <a:gd name="T20" fmla="*/ 13292 w 100"/>
                    <a:gd name="T21" fmla="*/ 1984 h 53"/>
                    <a:gd name="T22" fmla="*/ 13420 w 100"/>
                    <a:gd name="T23" fmla="*/ 6187 h 53"/>
                    <a:gd name="T24" fmla="*/ 0 w 100"/>
                    <a:gd name="T25" fmla="*/ 5947 h 53"/>
                    <a:gd name="T26" fmla="*/ 394 w 100"/>
                    <a:gd name="T27" fmla="*/ 0 h 53"/>
                    <a:gd name="T28" fmla="*/ 394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3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8866 w 82"/>
                    <a:gd name="T1" fmla="*/ 0 h 54"/>
                    <a:gd name="T2" fmla="*/ 9127 w 82"/>
                    <a:gd name="T3" fmla="*/ 453 h 54"/>
                    <a:gd name="T4" fmla="*/ 8999 w 82"/>
                    <a:gd name="T5" fmla="*/ 687 h 54"/>
                    <a:gd name="T6" fmla="*/ 9260 w 82"/>
                    <a:gd name="T7" fmla="*/ 1495 h 54"/>
                    <a:gd name="T8" fmla="*/ 9942 w 82"/>
                    <a:gd name="T9" fmla="*/ 1851 h 54"/>
                    <a:gd name="T10" fmla="*/ 10075 w 82"/>
                    <a:gd name="T11" fmla="*/ 2089 h 54"/>
                    <a:gd name="T12" fmla="*/ 10495 w 82"/>
                    <a:gd name="T13" fmla="*/ 2421 h 54"/>
                    <a:gd name="T14" fmla="*/ 11017 w 82"/>
                    <a:gd name="T15" fmla="*/ 3015 h 54"/>
                    <a:gd name="T16" fmla="*/ 10756 w 82"/>
                    <a:gd name="T17" fmla="*/ 3346 h 54"/>
                    <a:gd name="T18" fmla="*/ 10756 w 82"/>
                    <a:gd name="T19" fmla="*/ 3580 h 54"/>
                    <a:gd name="T20" fmla="*/ 10075 w 82"/>
                    <a:gd name="T21" fmla="*/ 3935 h 54"/>
                    <a:gd name="T22" fmla="*/ 9680 w 82"/>
                    <a:gd name="T23" fmla="*/ 4033 h 54"/>
                    <a:gd name="T24" fmla="*/ 9419 w 82"/>
                    <a:gd name="T25" fmla="*/ 4388 h 54"/>
                    <a:gd name="T26" fmla="*/ 9680 w 82"/>
                    <a:gd name="T27" fmla="*/ 4744 h 54"/>
                    <a:gd name="T28" fmla="*/ 9680 w 82"/>
                    <a:gd name="T29" fmla="*/ 5075 h 54"/>
                    <a:gd name="T30" fmla="*/ 9127 w 82"/>
                    <a:gd name="T31" fmla="*/ 5786 h 54"/>
                    <a:gd name="T32" fmla="*/ 8999 w 82"/>
                    <a:gd name="T33" fmla="*/ 6122 h 54"/>
                    <a:gd name="T34" fmla="*/ 8472 w 82"/>
                    <a:gd name="T35" fmla="*/ 5786 h 54"/>
                    <a:gd name="T36" fmla="*/ 1470 w 82"/>
                    <a:gd name="T37" fmla="*/ 5883 h 54"/>
                    <a:gd name="T38" fmla="*/ 1470 w 82"/>
                    <a:gd name="T39" fmla="*/ 5552 h 54"/>
                    <a:gd name="T40" fmla="*/ 1209 w 82"/>
                    <a:gd name="T41" fmla="*/ 5197 h 54"/>
                    <a:gd name="T42" fmla="*/ 1337 w 82"/>
                    <a:gd name="T43" fmla="*/ 4861 h 54"/>
                    <a:gd name="T44" fmla="*/ 1076 w 82"/>
                    <a:gd name="T45" fmla="*/ 4505 h 54"/>
                    <a:gd name="T46" fmla="*/ 1076 w 82"/>
                    <a:gd name="T47" fmla="*/ 4150 h 54"/>
                    <a:gd name="T48" fmla="*/ 814 w 82"/>
                    <a:gd name="T49" fmla="*/ 3818 h 54"/>
                    <a:gd name="T50" fmla="*/ 681 w 82"/>
                    <a:gd name="T51" fmla="*/ 3580 h 54"/>
                    <a:gd name="T52" fmla="*/ 394 w 82"/>
                    <a:gd name="T53" fmla="*/ 3015 h 54"/>
                    <a:gd name="T54" fmla="*/ 522 w 82"/>
                    <a:gd name="T55" fmla="*/ 2654 h 54"/>
                    <a:gd name="T56" fmla="*/ 261 w 82"/>
                    <a:gd name="T57" fmla="*/ 2299 h 54"/>
                    <a:gd name="T58" fmla="*/ 261 w 82"/>
                    <a:gd name="T59" fmla="*/ 2089 h 54"/>
                    <a:gd name="T60" fmla="*/ 261 w 82"/>
                    <a:gd name="T61" fmla="*/ 1373 h 54"/>
                    <a:gd name="T62" fmla="*/ 261 w 82"/>
                    <a:gd name="T63" fmla="*/ 1164 h 54"/>
                    <a:gd name="T64" fmla="*/ 133 w 82"/>
                    <a:gd name="T65" fmla="*/ 687 h 54"/>
                    <a:gd name="T66" fmla="*/ 133 w 82"/>
                    <a:gd name="T67" fmla="*/ 356 h 54"/>
                    <a:gd name="T68" fmla="*/ 261 w 82"/>
                    <a:gd name="T69" fmla="*/ 239 h 54"/>
                    <a:gd name="T70" fmla="*/ 261 w 82"/>
                    <a:gd name="T71" fmla="*/ 239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4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3917 w 71"/>
                    <a:gd name="T1" fmla="*/ 8723 h 76"/>
                    <a:gd name="T2" fmla="*/ 3235 w 71"/>
                    <a:gd name="T3" fmla="*/ 8362 h 76"/>
                    <a:gd name="T4" fmla="*/ 2968 w 71"/>
                    <a:gd name="T5" fmla="*/ 7552 h 76"/>
                    <a:gd name="T6" fmla="*/ 3102 w 71"/>
                    <a:gd name="T7" fmla="*/ 7342 h 76"/>
                    <a:gd name="T8" fmla="*/ 2840 w 71"/>
                    <a:gd name="T9" fmla="*/ 6863 h 76"/>
                    <a:gd name="T10" fmla="*/ 2840 w 71"/>
                    <a:gd name="T11" fmla="*/ 6292 h 76"/>
                    <a:gd name="T12" fmla="*/ 2287 w 71"/>
                    <a:gd name="T13" fmla="*/ 5814 h 76"/>
                    <a:gd name="T14" fmla="*/ 1630 w 71"/>
                    <a:gd name="T15" fmla="*/ 5243 h 76"/>
                    <a:gd name="T16" fmla="*/ 1077 w 71"/>
                    <a:gd name="T17" fmla="*/ 5004 h 76"/>
                    <a:gd name="T18" fmla="*/ 948 w 71"/>
                    <a:gd name="T19" fmla="*/ 4886 h 76"/>
                    <a:gd name="T20" fmla="*/ 395 w 71"/>
                    <a:gd name="T21" fmla="*/ 4764 h 76"/>
                    <a:gd name="T22" fmla="*/ 133 w 71"/>
                    <a:gd name="T23" fmla="*/ 4525 h 76"/>
                    <a:gd name="T24" fmla="*/ 261 w 71"/>
                    <a:gd name="T25" fmla="*/ 3598 h 76"/>
                    <a:gd name="T26" fmla="*/ 395 w 71"/>
                    <a:gd name="T27" fmla="*/ 3266 h 76"/>
                    <a:gd name="T28" fmla="*/ 0 w 71"/>
                    <a:gd name="T29" fmla="*/ 2909 h 76"/>
                    <a:gd name="T30" fmla="*/ 133 w 71"/>
                    <a:gd name="T31" fmla="*/ 2548 h 76"/>
                    <a:gd name="T32" fmla="*/ 682 w 71"/>
                    <a:gd name="T33" fmla="*/ 1977 h 76"/>
                    <a:gd name="T34" fmla="*/ 948 w 71"/>
                    <a:gd name="T35" fmla="*/ 1860 h 76"/>
                    <a:gd name="T36" fmla="*/ 948 w 71"/>
                    <a:gd name="T37" fmla="*/ 693 h 76"/>
                    <a:gd name="T38" fmla="*/ 1210 w 71"/>
                    <a:gd name="T39" fmla="*/ 571 h 76"/>
                    <a:gd name="T40" fmla="*/ 1758 w 71"/>
                    <a:gd name="T41" fmla="*/ 571 h 76"/>
                    <a:gd name="T42" fmla="*/ 2968 w 71"/>
                    <a:gd name="T43" fmla="*/ 117 h 76"/>
                    <a:gd name="T44" fmla="*/ 3235 w 71"/>
                    <a:gd name="T45" fmla="*/ 117 h 76"/>
                    <a:gd name="T46" fmla="*/ 3102 w 71"/>
                    <a:gd name="T47" fmla="*/ 356 h 76"/>
                    <a:gd name="T48" fmla="*/ 2968 w 71"/>
                    <a:gd name="T49" fmla="*/ 693 h 76"/>
                    <a:gd name="T50" fmla="*/ 3496 w 71"/>
                    <a:gd name="T51" fmla="*/ 571 h 76"/>
                    <a:gd name="T52" fmla="*/ 3784 w 71"/>
                    <a:gd name="T53" fmla="*/ 693 h 76"/>
                    <a:gd name="T54" fmla="*/ 4178 w 71"/>
                    <a:gd name="T55" fmla="*/ 927 h 76"/>
                    <a:gd name="T56" fmla="*/ 4312 w 71"/>
                    <a:gd name="T57" fmla="*/ 1167 h 76"/>
                    <a:gd name="T58" fmla="*/ 5942 w 71"/>
                    <a:gd name="T59" fmla="*/ 1504 h 76"/>
                    <a:gd name="T60" fmla="*/ 6465 w 71"/>
                    <a:gd name="T61" fmla="*/ 1738 h 76"/>
                    <a:gd name="T62" fmla="*/ 6726 w 71"/>
                    <a:gd name="T63" fmla="*/ 1738 h 76"/>
                    <a:gd name="T64" fmla="*/ 6860 w 71"/>
                    <a:gd name="T65" fmla="*/ 1738 h 76"/>
                    <a:gd name="T66" fmla="*/ 7541 w 71"/>
                    <a:gd name="T67" fmla="*/ 1860 h 76"/>
                    <a:gd name="T68" fmla="*/ 7541 w 71"/>
                    <a:gd name="T69" fmla="*/ 1977 h 76"/>
                    <a:gd name="T70" fmla="*/ 7808 w 71"/>
                    <a:gd name="T71" fmla="*/ 2099 h 76"/>
                    <a:gd name="T72" fmla="*/ 8228 w 71"/>
                    <a:gd name="T73" fmla="*/ 2455 h 76"/>
                    <a:gd name="T74" fmla="*/ 8095 w 71"/>
                    <a:gd name="T75" fmla="*/ 2909 h 76"/>
                    <a:gd name="T76" fmla="*/ 8490 w 71"/>
                    <a:gd name="T77" fmla="*/ 2909 h 76"/>
                    <a:gd name="T78" fmla="*/ 8357 w 71"/>
                    <a:gd name="T79" fmla="*/ 3144 h 76"/>
                    <a:gd name="T80" fmla="*/ 8623 w 71"/>
                    <a:gd name="T81" fmla="*/ 3481 h 76"/>
                    <a:gd name="T82" fmla="*/ 8228 w 71"/>
                    <a:gd name="T83" fmla="*/ 3837 h 76"/>
                    <a:gd name="T84" fmla="*/ 7936 w 71"/>
                    <a:gd name="T85" fmla="*/ 4432 h 76"/>
                    <a:gd name="T86" fmla="*/ 7936 w 71"/>
                    <a:gd name="T87" fmla="*/ 4525 h 76"/>
                    <a:gd name="T88" fmla="*/ 8490 w 71"/>
                    <a:gd name="T89" fmla="*/ 4076 h 76"/>
                    <a:gd name="T90" fmla="*/ 8885 w 71"/>
                    <a:gd name="T91" fmla="*/ 3837 h 76"/>
                    <a:gd name="T92" fmla="*/ 9172 w 71"/>
                    <a:gd name="T93" fmla="*/ 3598 h 76"/>
                    <a:gd name="T94" fmla="*/ 9172 w 71"/>
                    <a:gd name="T95" fmla="*/ 3266 h 76"/>
                    <a:gd name="T96" fmla="*/ 9305 w 71"/>
                    <a:gd name="T97" fmla="*/ 3144 h 76"/>
                    <a:gd name="T98" fmla="*/ 9438 w 71"/>
                    <a:gd name="T99" fmla="*/ 2909 h 76"/>
                    <a:gd name="T100" fmla="*/ 9567 w 71"/>
                    <a:gd name="T101" fmla="*/ 3027 h 76"/>
                    <a:gd name="T102" fmla="*/ 9305 w 71"/>
                    <a:gd name="T103" fmla="*/ 3837 h 76"/>
                    <a:gd name="T104" fmla="*/ 9172 w 71"/>
                    <a:gd name="T105" fmla="*/ 4076 h 76"/>
                    <a:gd name="T106" fmla="*/ 8885 w 71"/>
                    <a:gd name="T107" fmla="*/ 4647 h 76"/>
                    <a:gd name="T108" fmla="*/ 8885 w 71"/>
                    <a:gd name="T109" fmla="*/ 5243 h 76"/>
                    <a:gd name="T110" fmla="*/ 8623 w 71"/>
                    <a:gd name="T111" fmla="*/ 5458 h 76"/>
                    <a:gd name="T112" fmla="*/ 8751 w 71"/>
                    <a:gd name="T113" fmla="*/ 6292 h 76"/>
                    <a:gd name="T114" fmla="*/ 8490 w 71"/>
                    <a:gd name="T115" fmla="*/ 6863 h 76"/>
                    <a:gd name="T116" fmla="*/ 8751 w 71"/>
                    <a:gd name="T117" fmla="*/ 8147 h 76"/>
                    <a:gd name="T118" fmla="*/ 8751 w 71"/>
                    <a:gd name="T119" fmla="*/ 8269 h 76"/>
                    <a:gd name="T120" fmla="*/ 8751 w 71"/>
                    <a:gd name="T121" fmla="*/ 8601 h 76"/>
                    <a:gd name="T122" fmla="*/ 4050 w 71"/>
                    <a:gd name="T123" fmla="*/ 8841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5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679 w 57"/>
                    <a:gd name="T1" fmla="*/ 6364 h 63"/>
                    <a:gd name="T2" fmla="*/ 1067 w 57"/>
                    <a:gd name="T3" fmla="*/ 6481 h 63"/>
                    <a:gd name="T4" fmla="*/ 1327 w 57"/>
                    <a:gd name="T5" fmla="*/ 6364 h 63"/>
                    <a:gd name="T6" fmla="*/ 1720 w 57"/>
                    <a:gd name="T7" fmla="*/ 6837 h 63"/>
                    <a:gd name="T8" fmla="*/ 2399 w 57"/>
                    <a:gd name="T9" fmla="*/ 6934 h 63"/>
                    <a:gd name="T10" fmla="*/ 2920 w 57"/>
                    <a:gd name="T11" fmla="*/ 7051 h 63"/>
                    <a:gd name="T12" fmla="*/ 3334 w 57"/>
                    <a:gd name="T13" fmla="*/ 7051 h 63"/>
                    <a:gd name="T14" fmla="*/ 3727 w 57"/>
                    <a:gd name="T15" fmla="*/ 7051 h 63"/>
                    <a:gd name="T16" fmla="*/ 3860 w 57"/>
                    <a:gd name="T17" fmla="*/ 6837 h 63"/>
                    <a:gd name="T18" fmla="*/ 4120 w 57"/>
                    <a:gd name="T19" fmla="*/ 6837 h 63"/>
                    <a:gd name="T20" fmla="*/ 4533 w 57"/>
                    <a:gd name="T21" fmla="*/ 7173 h 63"/>
                    <a:gd name="T22" fmla="*/ 4794 w 57"/>
                    <a:gd name="T23" fmla="*/ 7290 h 63"/>
                    <a:gd name="T24" fmla="*/ 5187 w 57"/>
                    <a:gd name="T25" fmla="*/ 7051 h 63"/>
                    <a:gd name="T26" fmla="*/ 5315 w 57"/>
                    <a:gd name="T27" fmla="*/ 6720 h 63"/>
                    <a:gd name="T28" fmla="*/ 5447 w 57"/>
                    <a:gd name="T29" fmla="*/ 6008 h 63"/>
                    <a:gd name="T30" fmla="*/ 5866 w 57"/>
                    <a:gd name="T31" fmla="*/ 6247 h 63"/>
                    <a:gd name="T32" fmla="*/ 5994 w 57"/>
                    <a:gd name="T33" fmla="*/ 5911 h 63"/>
                    <a:gd name="T34" fmla="*/ 6254 w 57"/>
                    <a:gd name="T35" fmla="*/ 5438 h 63"/>
                    <a:gd name="T36" fmla="*/ 6387 w 57"/>
                    <a:gd name="T37" fmla="*/ 5200 h 63"/>
                    <a:gd name="T38" fmla="*/ 6775 w 57"/>
                    <a:gd name="T39" fmla="*/ 5083 h 63"/>
                    <a:gd name="T40" fmla="*/ 7066 w 57"/>
                    <a:gd name="T41" fmla="*/ 4751 h 63"/>
                    <a:gd name="T42" fmla="*/ 7326 w 57"/>
                    <a:gd name="T43" fmla="*/ 4512 h 63"/>
                    <a:gd name="T44" fmla="*/ 7326 w 57"/>
                    <a:gd name="T45" fmla="*/ 4157 h 63"/>
                    <a:gd name="T46" fmla="*/ 7454 w 57"/>
                    <a:gd name="T47" fmla="*/ 3942 h 63"/>
                    <a:gd name="T48" fmla="*/ 7193 w 57"/>
                    <a:gd name="T49" fmla="*/ 3016 h 63"/>
                    <a:gd name="T50" fmla="*/ 7326 w 57"/>
                    <a:gd name="T51" fmla="*/ 2661 h 63"/>
                    <a:gd name="T52" fmla="*/ 7586 w 57"/>
                    <a:gd name="T53" fmla="*/ 2539 h 63"/>
                    <a:gd name="T54" fmla="*/ 6126 w 57"/>
                    <a:gd name="T55" fmla="*/ 356 h 63"/>
                    <a:gd name="T56" fmla="*/ 5580 w 57"/>
                    <a:gd name="T57" fmla="*/ 687 h 63"/>
                    <a:gd name="T58" fmla="*/ 4927 w 57"/>
                    <a:gd name="T59" fmla="*/ 1165 h 63"/>
                    <a:gd name="T60" fmla="*/ 4533 w 57"/>
                    <a:gd name="T61" fmla="*/ 1165 h 63"/>
                    <a:gd name="T62" fmla="*/ 3987 w 57"/>
                    <a:gd name="T63" fmla="*/ 1496 h 63"/>
                    <a:gd name="T64" fmla="*/ 3599 w 57"/>
                    <a:gd name="T65" fmla="*/ 1379 h 63"/>
                    <a:gd name="T66" fmla="*/ 3334 w 57"/>
                    <a:gd name="T67" fmla="*/ 1379 h 63"/>
                    <a:gd name="T68" fmla="*/ 3334 w 57"/>
                    <a:gd name="T69" fmla="*/ 1282 h 63"/>
                    <a:gd name="T70" fmla="*/ 2527 w 57"/>
                    <a:gd name="T71" fmla="*/ 1043 h 63"/>
                    <a:gd name="T72" fmla="*/ 2267 w 57"/>
                    <a:gd name="T73" fmla="*/ 1165 h 63"/>
                    <a:gd name="T74" fmla="*/ 0 w 57"/>
                    <a:gd name="T75" fmla="*/ 1282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6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925 h 93"/>
                    <a:gd name="T2" fmla="*/ 0 w 123"/>
                    <a:gd name="T3" fmla="*/ 1164 h 93"/>
                    <a:gd name="T4" fmla="*/ 262 w 123"/>
                    <a:gd name="T5" fmla="*/ 1378 h 93"/>
                    <a:gd name="T6" fmla="*/ 396 w 123"/>
                    <a:gd name="T7" fmla="*/ 1734 h 93"/>
                    <a:gd name="T8" fmla="*/ 555 w 123"/>
                    <a:gd name="T9" fmla="*/ 1968 h 93"/>
                    <a:gd name="T10" fmla="*/ 396 w 123"/>
                    <a:gd name="T11" fmla="*/ 2207 h 93"/>
                    <a:gd name="T12" fmla="*/ 951 w 123"/>
                    <a:gd name="T13" fmla="*/ 2090 h 93"/>
                    <a:gd name="T14" fmla="*/ 1213 w 123"/>
                    <a:gd name="T15" fmla="*/ 1734 h 93"/>
                    <a:gd name="T16" fmla="*/ 1346 w 123"/>
                    <a:gd name="T17" fmla="*/ 1734 h 93"/>
                    <a:gd name="T18" fmla="*/ 1213 w 123"/>
                    <a:gd name="T19" fmla="*/ 1968 h 93"/>
                    <a:gd name="T20" fmla="*/ 2590 w 123"/>
                    <a:gd name="T21" fmla="*/ 1612 h 93"/>
                    <a:gd name="T22" fmla="*/ 2590 w 123"/>
                    <a:gd name="T23" fmla="*/ 1851 h 93"/>
                    <a:gd name="T24" fmla="*/ 3381 w 123"/>
                    <a:gd name="T25" fmla="*/ 1968 h 93"/>
                    <a:gd name="T26" fmla="*/ 3936 w 123"/>
                    <a:gd name="T27" fmla="*/ 2090 h 93"/>
                    <a:gd name="T28" fmla="*/ 4198 w 123"/>
                    <a:gd name="T29" fmla="*/ 2207 h 93"/>
                    <a:gd name="T30" fmla="*/ 4198 w 123"/>
                    <a:gd name="T31" fmla="*/ 2299 h 93"/>
                    <a:gd name="T32" fmla="*/ 4886 w 123"/>
                    <a:gd name="T33" fmla="*/ 2776 h 93"/>
                    <a:gd name="T34" fmla="*/ 4753 w 123"/>
                    <a:gd name="T35" fmla="*/ 2893 h 93"/>
                    <a:gd name="T36" fmla="*/ 4619 w 123"/>
                    <a:gd name="T37" fmla="*/ 3015 h 93"/>
                    <a:gd name="T38" fmla="*/ 5570 w 123"/>
                    <a:gd name="T39" fmla="*/ 2776 h 93"/>
                    <a:gd name="T40" fmla="*/ 6788 w 123"/>
                    <a:gd name="T41" fmla="*/ 2421 h 93"/>
                    <a:gd name="T42" fmla="*/ 6788 w 123"/>
                    <a:gd name="T43" fmla="*/ 2090 h 93"/>
                    <a:gd name="T44" fmla="*/ 8262 w 123"/>
                    <a:gd name="T45" fmla="*/ 2421 h 93"/>
                    <a:gd name="T46" fmla="*/ 9372 w 123"/>
                    <a:gd name="T47" fmla="*/ 3225 h 93"/>
                    <a:gd name="T48" fmla="*/ 10035 w 123"/>
                    <a:gd name="T49" fmla="*/ 3463 h 93"/>
                    <a:gd name="T50" fmla="*/ 10456 w 123"/>
                    <a:gd name="T51" fmla="*/ 4150 h 93"/>
                    <a:gd name="T52" fmla="*/ 10323 w 123"/>
                    <a:gd name="T53" fmla="*/ 5553 h 93"/>
                    <a:gd name="T54" fmla="*/ 10852 w 123"/>
                    <a:gd name="T55" fmla="*/ 6240 h 93"/>
                    <a:gd name="T56" fmla="*/ 10718 w 123"/>
                    <a:gd name="T57" fmla="*/ 5792 h 93"/>
                    <a:gd name="T58" fmla="*/ 11114 w 123"/>
                    <a:gd name="T59" fmla="*/ 5884 h 93"/>
                    <a:gd name="T60" fmla="*/ 11248 w 123"/>
                    <a:gd name="T61" fmla="*/ 5792 h 93"/>
                    <a:gd name="T62" fmla="*/ 11248 w 123"/>
                    <a:gd name="T63" fmla="*/ 6123 h 93"/>
                    <a:gd name="T64" fmla="*/ 10852 w 123"/>
                    <a:gd name="T65" fmla="*/ 6595 h 93"/>
                    <a:gd name="T66" fmla="*/ 11248 w 123"/>
                    <a:gd name="T67" fmla="*/ 7048 h 93"/>
                    <a:gd name="T68" fmla="*/ 12065 w 123"/>
                    <a:gd name="T69" fmla="*/ 7852 h 93"/>
                    <a:gd name="T70" fmla="*/ 12357 w 123"/>
                    <a:gd name="T71" fmla="*/ 7974 h 93"/>
                    <a:gd name="T72" fmla="*/ 12753 w 123"/>
                    <a:gd name="T73" fmla="*/ 8544 h 93"/>
                    <a:gd name="T74" fmla="*/ 13436 w 123"/>
                    <a:gd name="T75" fmla="*/ 9469 h 93"/>
                    <a:gd name="T76" fmla="*/ 14654 w 123"/>
                    <a:gd name="T77" fmla="*/ 10180 h 93"/>
                    <a:gd name="T78" fmla="*/ 15050 w 123"/>
                    <a:gd name="T79" fmla="*/ 10390 h 93"/>
                    <a:gd name="T80" fmla="*/ 14916 w 123"/>
                    <a:gd name="T81" fmla="*/ 10512 h 93"/>
                    <a:gd name="T82" fmla="*/ 14783 w 123"/>
                    <a:gd name="T83" fmla="*/ 10628 h 93"/>
                    <a:gd name="T84" fmla="*/ 15338 w 123"/>
                    <a:gd name="T85" fmla="*/ 10628 h 93"/>
                    <a:gd name="T86" fmla="*/ 16422 w 123"/>
                    <a:gd name="T87" fmla="*/ 10180 h 93"/>
                    <a:gd name="T88" fmla="*/ 16422 w 123"/>
                    <a:gd name="T89" fmla="*/ 9469 h 93"/>
                    <a:gd name="T90" fmla="*/ 16555 w 123"/>
                    <a:gd name="T91" fmla="*/ 8544 h 93"/>
                    <a:gd name="T92" fmla="*/ 16422 w 123"/>
                    <a:gd name="T93" fmla="*/ 7048 h 93"/>
                    <a:gd name="T94" fmla="*/ 15338 w 123"/>
                    <a:gd name="T95" fmla="*/ 5553 h 93"/>
                    <a:gd name="T96" fmla="*/ 14916 w 123"/>
                    <a:gd name="T97" fmla="*/ 4959 h 93"/>
                    <a:gd name="T98" fmla="*/ 14916 w 123"/>
                    <a:gd name="T99" fmla="*/ 4389 h 93"/>
                    <a:gd name="T100" fmla="*/ 13966 w 123"/>
                    <a:gd name="T101" fmla="*/ 3346 h 93"/>
                    <a:gd name="T102" fmla="*/ 13436 w 123"/>
                    <a:gd name="T103" fmla="*/ 2776 h 93"/>
                    <a:gd name="T104" fmla="*/ 12486 w 123"/>
                    <a:gd name="T105" fmla="*/ 925 h 93"/>
                    <a:gd name="T106" fmla="*/ 12198 w 123"/>
                    <a:gd name="T107" fmla="*/ 687 h 93"/>
                    <a:gd name="T108" fmla="*/ 11931 w 123"/>
                    <a:gd name="T109" fmla="*/ 117 h 93"/>
                    <a:gd name="T110" fmla="*/ 11114 w 123"/>
                    <a:gd name="T111" fmla="*/ 117 h 93"/>
                    <a:gd name="T112" fmla="*/ 11114 w 123"/>
                    <a:gd name="T113" fmla="*/ 809 h 93"/>
                    <a:gd name="T114" fmla="*/ 10852 w 123"/>
                    <a:gd name="T115" fmla="*/ 925 h 93"/>
                    <a:gd name="T116" fmla="*/ 5282 w 123"/>
                    <a:gd name="T117" fmla="*/ 809 h 93"/>
                    <a:gd name="T118" fmla="*/ 5148 w 123"/>
                    <a:gd name="T119" fmla="*/ 356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7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8182 w 108"/>
                    <a:gd name="T1" fmla="*/ 20748 h 184"/>
                    <a:gd name="T2" fmla="*/ 8182 w 108"/>
                    <a:gd name="T3" fmla="*/ 20509 h 184"/>
                    <a:gd name="T4" fmla="*/ 8049 w 108"/>
                    <a:gd name="T5" fmla="*/ 20270 h 184"/>
                    <a:gd name="T6" fmla="*/ 7655 w 108"/>
                    <a:gd name="T7" fmla="*/ 18895 h 184"/>
                    <a:gd name="T8" fmla="*/ 6713 w 108"/>
                    <a:gd name="T9" fmla="*/ 18086 h 184"/>
                    <a:gd name="T10" fmla="*/ 6452 w 108"/>
                    <a:gd name="T11" fmla="*/ 17730 h 184"/>
                    <a:gd name="T12" fmla="*/ 6185 w 108"/>
                    <a:gd name="T13" fmla="*/ 17374 h 184"/>
                    <a:gd name="T14" fmla="*/ 5243 w 108"/>
                    <a:gd name="T15" fmla="*/ 17038 h 184"/>
                    <a:gd name="T16" fmla="*/ 4429 w 108"/>
                    <a:gd name="T17" fmla="*/ 16326 h 184"/>
                    <a:gd name="T18" fmla="*/ 2965 w 108"/>
                    <a:gd name="T19" fmla="*/ 15756 h 184"/>
                    <a:gd name="T20" fmla="*/ 2965 w 108"/>
                    <a:gd name="T21" fmla="*/ 15307 h 184"/>
                    <a:gd name="T22" fmla="*/ 3093 w 108"/>
                    <a:gd name="T23" fmla="*/ 14713 h 184"/>
                    <a:gd name="T24" fmla="*/ 2832 w 108"/>
                    <a:gd name="T25" fmla="*/ 14142 h 184"/>
                    <a:gd name="T26" fmla="*/ 2965 w 108"/>
                    <a:gd name="T27" fmla="*/ 13904 h 184"/>
                    <a:gd name="T28" fmla="*/ 2151 w 108"/>
                    <a:gd name="T29" fmla="*/ 12621 h 184"/>
                    <a:gd name="T30" fmla="*/ 1598 w 108"/>
                    <a:gd name="T31" fmla="*/ 11812 h 184"/>
                    <a:gd name="T32" fmla="*/ 1889 w 108"/>
                    <a:gd name="T33" fmla="*/ 11120 h 184"/>
                    <a:gd name="T34" fmla="*/ 1889 w 108"/>
                    <a:gd name="T35" fmla="*/ 10550 h 184"/>
                    <a:gd name="T36" fmla="*/ 1208 w 108"/>
                    <a:gd name="T37" fmla="*/ 9960 h 184"/>
                    <a:gd name="T38" fmla="*/ 1208 w 108"/>
                    <a:gd name="T39" fmla="*/ 9028 h 184"/>
                    <a:gd name="T40" fmla="*/ 1470 w 108"/>
                    <a:gd name="T41" fmla="*/ 8697 h 184"/>
                    <a:gd name="T42" fmla="*/ 1598 w 108"/>
                    <a:gd name="T43" fmla="*/ 9150 h 184"/>
                    <a:gd name="T44" fmla="*/ 2017 w 108"/>
                    <a:gd name="T45" fmla="*/ 9028 h 184"/>
                    <a:gd name="T46" fmla="*/ 1889 w 108"/>
                    <a:gd name="T47" fmla="*/ 8224 h 184"/>
                    <a:gd name="T48" fmla="*/ 1598 w 108"/>
                    <a:gd name="T49" fmla="*/ 8463 h 184"/>
                    <a:gd name="T50" fmla="*/ 942 w 108"/>
                    <a:gd name="T51" fmla="*/ 8102 h 184"/>
                    <a:gd name="T52" fmla="*/ 814 w 108"/>
                    <a:gd name="T53" fmla="*/ 7059 h 184"/>
                    <a:gd name="T54" fmla="*/ 133 w 108"/>
                    <a:gd name="T55" fmla="*/ 5918 h 184"/>
                    <a:gd name="T56" fmla="*/ 133 w 108"/>
                    <a:gd name="T57" fmla="*/ 5324 h 184"/>
                    <a:gd name="T58" fmla="*/ 522 w 108"/>
                    <a:gd name="T59" fmla="*/ 4636 h 184"/>
                    <a:gd name="T60" fmla="*/ 261 w 108"/>
                    <a:gd name="T61" fmla="*/ 3710 h 184"/>
                    <a:gd name="T62" fmla="*/ 0 w 108"/>
                    <a:gd name="T63" fmla="*/ 3232 h 184"/>
                    <a:gd name="T64" fmla="*/ 0 w 108"/>
                    <a:gd name="T65" fmla="*/ 2779 h 184"/>
                    <a:gd name="T66" fmla="*/ 814 w 108"/>
                    <a:gd name="T67" fmla="*/ 1736 h 184"/>
                    <a:gd name="T68" fmla="*/ 1208 w 108"/>
                    <a:gd name="T69" fmla="*/ 1165 h 184"/>
                    <a:gd name="T70" fmla="*/ 1208 w 108"/>
                    <a:gd name="T71" fmla="*/ 117 h 184"/>
                    <a:gd name="T72" fmla="*/ 6452 w 108"/>
                    <a:gd name="T73" fmla="*/ 7415 h 184"/>
                    <a:gd name="T74" fmla="*/ 13973 w 108"/>
                    <a:gd name="T75" fmla="*/ 17253 h 184"/>
                    <a:gd name="T76" fmla="*/ 14107 w 108"/>
                    <a:gd name="T77" fmla="*/ 17730 h 184"/>
                    <a:gd name="T78" fmla="*/ 14235 w 108"/>
                    <a:gd name="T79" fmla="*/ 18179 h 184"/>
                    <a:gd name="T80" fmla="*/ 14368 w 108"/>
                    <a:gd name="T81" fmla="*/ 18535 h 184"/>
                    <a:gd name="T82" fmla="*/ 13815 w 108"/>
                    <a:gd name="T83" fmla="*/ 18774 h 184"/>
                    <a:gd name="T84" fmla="*/ 13159 w 108"/>
                    <a:gd name="T85" fmla="*/ 19939 h 184"/>
                    <a:gd name="T86" fmla="*/ 13031 w 108"/>
                    <a:gd name="T87" fmla="*/ 20153 h 184"/>
                    <a:gd name="T88" fmla="*/ 12898 w 108"/>
                    <a:gd name="T89" fmla="*/ 20626 h 184"/>
                    <a:gd name="T90" fmla="*/ 13159 w 108"/>
                    <a:gd name="T91" fmla="*/ 20963 h 184"/>
                    <a:gd name="T92" fmla="*/ 12898 w 108"/>
                    <a:gd name="T93" fmla="*/ 21318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8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11936 w 94"/>
                    <a:gd name="T1" fmla="*/ 9090 h 78"/>
                    <a:gd name="T2" fmla="*/ 12358 w 94"/>
                    <a:gd name="T3" fmla="*/ 5129 h 78"/>
                    <a:gd name="T4" fmla="*/ 12753 w 94"/>
                    <a:gd name="T5" fmla="*/ 1167 h 78"/>
                    <a:gd name="T6" fmla="*/ 1346 w 94"/>
                    <a:gd name="T7" fmla="*/ 0 h 78"/>
                    <a:gd name="T8" fmla="*/ 1213 w 94"/>
                    <a:gd name="T9" fmla="*/ 928 h 78"/>
                    <a:gd name="T10" fmla="*/ 396 w 94"/>
                    <a:gd name="T11" fmla="*/ 5822 h 78"/>
                    <a:gd name="T12" fmla="*/ 262 w 94"/>
                    <a:gd name="T13" fmla="*/ 5822 h 78"/>
                    <a:gd name="T14" fmla="*/ 0 w 94"/>
                    <a:gd name="T15" fmla="*/ 7801 h 78"/>
                    <a:gd name="T16" fmla="*/ 3381 w 94"/>
                    <a:gd name="T17" fmla="*/ 8279 h 78"/>
                    <a:gd name="T18" fmla="*/ 11936 w 94"/>
                    <a:gd name="T19" fmla="*/ 9090 h 78"/>
                    <a:gd name="T20" fmla="*/ 11936 w 94"/>
                    <a:gd name="T21" fmla="*/ 9090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29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7734 h 77"/>
                    <a:gd name="T2" fmla="*/ 1337 w 99"/>
                    <a:gd name="T3" fmla="*/ 0 h 77"/>
                    <a:gd name="T4" fmla="*/ 9807 w 99"/>
                    <a:gd name="T5" fmla="*/ 808 h 77"/>
                    <a:gd name="T6" fmla="*/ 13295 w 99"/>
                    <a:gd name="T7" fmla="*/ 1042 h 77"/>
                    <a:gd name="T8" fmla="*/ 13167 w 99"/>
                    <a:gd name="T9" fmla="*/ 3015 h 77"/>
                    <a:gd name="T10" fmla="*/ 12772 w 99"/>
                    <a:gd name="T11" fmla="*/ 8893 h 77"/>
                    <a:gd name="T12" fmla="*/ 11016 w 99"/>
                    <a:gd name="T13" fmla="*/ 8776 h 77"/>
                    <a:gd name="T14" fmla="*/ 0 w 99"/>
                    <a:gd name="T15" fmla="*/ 7734 h 77"/>
                    <a:gd name="T16" fmla="*/ 0 w 99"/>
                    <a:gd name="T17" fmla="*/ 7734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0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1755 w 95"/>
                    <a:gd name="T1" fmla="*/ 0 h 98"/>
                    <a:gd name="T2" fmla="*/ 0 w 95"/>
                    <a:gd name="T3" fmla="*/ 11135 h 98"/>
                    <a:gd name="T4" fmla="*/ 0 w 95"/>
                    <a:gd name="T5" fmla="*/ 11135 h 98"/>
                    <a:gd name="T6" fmla="*/ 1596 w 95"/>
                    <a:gd name="T7" fmla="*/ 11370 h 98"/>
                    <a:gd name="T8" fmla="*/ 1755 w 95"/>
                    <a:gd name="T9" fmla="*/ 10443 h 98"/>
                    <a:gd name="T10" fmla="*/ 4947 w 95"/>
                    <a:gd name="T11" fmla="*/ 10799 h 98"/>
                    <a:gd name="T12" fmla="*/ 4947 w 95"/>
                    <a:gd name="T13" fmla="*/ 10799 h 98"/>
                    <a:gd name="T14" fmla="*/ 4814 w 95"/>
                    <a:gd name="T15" fmla="*/ 10682 h 98"/>
                    <a:gd name="T16" fmla="*/ 4947 w 95"/>
                    <a:gd name="T17" fmla="*/ 10565 h 98"/>
                    <a:gd name="T18" fmla="*/ 4814 w 95"/>
                    <a:gd name="T19" fmla="*/ 10443 h 98"/>
                    <a:gd name="T20" fmla="*/ 4814 w 95"/>
                    <a:gd name="T21" fmla="*/ 10443 h 98"/>
                    <a:gd name="T22" fmla="*/ 4814 w 95"/>
                    <a:gd name="T23" fmla="*/ 10443 h 98"/>
                    <a:gd name="T24" fmla="*/ 11649 w 95"/>
                    <a:gd name="T25" fmla="*/ 10896 h 98"/>
                    <a:gd name="T26" fmla="*/ 12457 w 95"/>
                    <a:gd name="T27" fmla="*/ 2092 h 98"/>
                    <a:gd name="T28" fmla="*/ 12590 w 95"/>
                    <a:gd name="T29" fmla="*/ 2092 h 98"/>
                    <a:gd name="T30" fmla="*/ 12718 w 95"/>
                    <a:gd name="T31" fmla="*/ 1049 h 98"/>
                    <a:gd name="T32" fmla="*/ 1755 w 95"/>
                    <a:gd name="T33" fmla="*/ 0 h 98"/>
                    <a:gd name="T34" fmla="*/ 1755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1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22981 w 189"/>
                    <a:gd name="T1" fmla="*/ 5813 h 184"/>
                    <a:gd name="T2" fmla="*/ 21352 w 189"/>
                    <a:gd name="T3" fmla="*/ 5456 h 184"/>
                    <a:gd name="T4" fmla="*/ 20277 w 189"/>
                    <a:gd name="T5" fmla="*/ 5691 h 184"/>
                    <a:gd name="T6" fmla="*/ 19488 w 189"/>
                    <a:gd name="T7" fmla="*/ 5691 h 184"/>
                    <a:gd name="T8" fmla="*/ 19201 w 189"/>
                    <a:gd name="T9" fmla="*/ 5691 h 184"/>
                    <a:gd name="T10" fmla="*/ 18807 w 189"/>
                    <a:gd name="T11" fmla="*/ 5456 h 184"/>
                    <a:gd name="T12" fmla="*/ 18412 w 189"/>
                    <a:gd name="T13" fmla="*/ 5930 h 184"/>
                    <a:gd name="T14" fmla="*/ 18126 w 189"/>
                    <a:gd name="T15" fmla="*/ 5573 h 184"/>
                    <a:gd name="T16" fmla="*/ 17337 w 189"/>
                    <a:gd name="T17" fmla="*/ 5456 h 184"/>
                    <a:gd name="T18" fmla="*/ 16789 w 189"/>
                    <a:gd name="T19" fmla="*/ 5359 h 184"/>
                    <a:gd name="T20" fmla="*/ 15975 w 189"/>
                    <a:gd name="T21" fmla="*/ 5120 h 184"/>
                    <a:gd name="T22" fmla="*/ 15452 w 189"/>
                    <a:gd name="T23" fmla="*/ 5002 h 184"/>
                    <a:gd name="T24" fmla="*/ 14638 w 189"/>
                    <a:gd name="T25" fmla="*/ 4763 h 184"/>
                    <a:gd name="T26" fmla="*/ 14243 w 189"/>
                    <a:gd name="T27" fmla="*/ 4407 h 184"/>
                    <a:gd name="T28" fmla="*/ 13429 w 189"/>
                    <a:gd name="T29" fmla="*/ 4192 h 184"/>
                    <a:gd name="T30" fmla="*/ 7790 w 189"/>
                    <a:gd name="T31" fmla="*/ 0 h 184"/>
                    <a:gd name="T32" fmla="*/ 0 w 189"/>
                    <a:gd name="T33" fmla="*/ 8360 h 184"/>
                    <a:gd name="T34" fmla="*/ 133 w 189"/>
                    <a:gd name="T35" fmla="*/ 8716 h 184"/>
                    <a:gd name="T36" fmla="*/ 681 w 189"/>
                    <a:gd name="T37" fmla="*/ 9409 h 184"/>
                    <a:gd name="T38" fmla="*/ 3094 w 189"/>
                    <a:gd name="T39" fmla="*/ 11503 h 184"/>
                    <a:gd name="T40" fmla="*/ 3360 w 189"/>
                    <a:gd name="T41" fmla="*/ 12099 h 184"/>
                    <a:gd name="T42" fmla="*/ 5117 w 189"/>
                    <a:gd name="T43" fmla="*/ 14290 h 184"/>
                    <a:gd name="T44" fmla="*/ 6586 w 189"/>
                    <a:gd name="T45" fmla="*/ 14529 h 184"/>
                    <a:gd name="T46" fmla="*/ 7529 w 189"/>
                    <a:gd name="T47" fmla="*/ 13246 h 184"/>
                    <a:gd name="T48" fmla="*/ 8051 w 189"/>
                    <a:gd name="T49" fmla="*/ 13123 h 184"/>
                    <a:gd name="T50" fmla="*/ 8999 w 189"/>
                    <a:gd name="T51" fmla="*/ 13363 h 184"/>
                    <a:gd name="T52" fmla="*/ 10074 w 189"/>
                    <a:gd name="T53" fmla="*/ 13841 h 184"/>
                    <a:gd name="T54" fmla="*/ 10336 w 189"/>
                    <a:gd name="T55" fmla="*/ 14075 h 184"/>
                    <a:gd name="T56" fmla="*/ 11150 w 189"/>
                    <a:gd name="T57" fmla="*/ 15007 h 184"/>
                    <a:gd name="T58" fmla="*/ 12620 w 189"/>
                    <a:gd name="T59" fmla="*/ 17316 h 184"/>
                    <a:gd name="T60" fmla="*/ 13429 w 189"/>
                    <a:gd name="T61" fmla="*/ 18009 h 184"/>
                    <a:gd name="T62" fmla="*/ 13695 w 189"/>
                    <a:gd name="T63" fmla="*/ 19175 h 184"/>
                    <a:gd name="T64" fmla="*/ 14925 w 189"/>
                    <a:gd name="T65" fmla="*/ 20459 h 184"/>
                    <a:gd name="T66" fmla="*/ 16917 w 189"/>
                    <a:gd name="T67" fmla="*/ 21030 h 184"/>
                    <a:gd name="T68" fmla="*/ 18126 w 189"/>
                    <a:gd name="T69" fmla="*/ 21152 h 184"/>
                    <a:gd name="T70" fmla="*/ 17993 w 189"/>
                    <a:gd name="T71" fmla="*/ 20913 h 184"/>
                    <a:gd name="T72" fmla="*/ 17603 w 189"/>
                    <a:gd name="T73" fmla="*/ 18838 h 184"/>
                    <a:gd name="T74" fmla="*/ 17470 w 189"/>
                    <a:gd name="T75" fmla="*/ 18604 h 184"/>
                    <a:gd name="T76" fmla="*/ 17864 w 189"/>
                    <a:gd name="T77" fmla="*/ 17794 h 184"/>
                    <a:gd name="T78" fmla="*/ 17993 w 189"/>
                    <a:gd name="T79" fmla="*/ 17555 h 184"/>
                    <a:gd name="T80" fmla="*/ 18412 w 189"/>
                    <a:gd name="T81" fmla="*/ 16862 h 184"/>
                    <a:gd name="T82" fmla="*/ 18679 w 189"/>
                    <a:gd name="T83" fmla="*/ 16862 h 184"/>
                    <a:gd name="T84" fmla="*/ 18940 w 189"/>
                    <a:gd name="T85" fmla="*/ 16506 h 184"/>
                    <a:gd name="T86" fmla="*/ 19201 w 189"/>
                    <a:gd name="T87" fmla="*/ 16506 h 184"/>
                    <a:gd name="T88" fmla="*/ 19754 w 189"/>
                    <a:gd name="T89" fmla="*/ 16266 h 184"/>
                    <a:gd name="T90" fmla="*/ 20016 w 189"/>
                    <a:gd name="T91" fmla="*/ 15817 h 184"/>
                    <a:gd name="T92" fmla="*/ 20144 w 189"/>
                    <a:gd name="T93" fmla="*/ 16052 h 184"/>
                    <a:gd name="T94" fmla="*/ 22167 w 189"/>
                    <a:gd name="T95" fmla="*/ 15100 h 184"/>
                    <a:gd name="T96" fmla="*/ 22561 w 189"/>
                    <a:gd name="T97" fmla="*/ 14075 h 184"/>
                    <a:gd name="T98" fmla="*/ 22981 w 189"/>
                    <a:gd name="T99" fmla="*/ 13958 h 184"/>
                    <a:gd name="T100" fmla="*/ 24318 w 189"/>
                    <a:gd name="T101" fmla="*/ 13841 h 184"/>
                    <a:gd name="T102" fmla="*/ 24712 w 189"/>
                    <a:gd name="T103" fmla="*/ 13602 h 184"/>
                    <a:gd name="T104" fmla="*/ 24866 w 189"/>
                    <a:gd name="T105" fmla="*/ 13246 h 184"/>
                    <a:gd name="T106" fmla="*/ 24999 w 189"/>
                    <a:gd name="T107" fmla="*/ 12313 h 184"/>
                    <a:gd name="T108" fmla="*/ 25260 w 189"/>
                    <a:gd name="T109" fmla="*/ 11742 h 184"/>
                    <a:gd name="T110" fmla="*/ 25132 w 189"/>
                    <a:gd name="T111" fmla="*/ 10576 h 184"/>
                    <a:gd name="T112" fmla="*/ 24866 w 189"/>
                    <a:gd name="T113" fmla="*/ 10220 h 184"/>
                    <a:gd name="T114" fmla="*/ 24712 w 189"/>
                    <a:gd name="T115" fmla="*/ 9527 h 184"/>
                    <a:gd name="T116" fmla="*/ 24185 w 189"/>
                    <a:gd name="T117" fmla="*/ 6169 h 184"/>
                    <a:gd name="T118" fmla="*/ 23370 w 189"/>
                    <a:gd name="T119" fmla="*/ 5930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2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10450 w 102"/>
                    <a:gd name="T1" fmla="*/ 8092 h 78"/>
                    <a:gd name="T2" fmla="*/ 10189 w 102"/>
                    <a:gd name="T3" fmla="*/ 8448 h 78"/>
                    <a:gd name="T4" fmla="*/ 10056 w 102"/>
                    <a:gd name="T5" fmla="*/ 8662 h 78"/>
                    <a:gd name="T6" fmla="*/ 10056 w 102"/>
                    <a:gd name="T7" fmla="*/ 9018 h 78"/>
                    <a:gd name="T8" fmla="*/ 10317 w 102"/>
                    <a:gd name="T9" fmla="*/ 8784 h 78"/>
                    <a:gd name="T10" fmla="*/ 10870 w 102"/>
                    <a:gd name="T11" fmla="*/ 8662 h 78"/>
                    <a:gd name="T12" fmla="*/ 11653 w 102"/>
                    <a:gd name="T13" fmla="*/ 8448 h 78"/>
                    <a:gd name="T14" fmla="*/ 12861 w 102"/>
                    <a:gd name="T15" fmla="*/ 7644 h 78"/>
                    <a:gd name="T16" fmla="*/ 13280 w 102"/>
                    <a:gd name="T17" fmla="*/ 7405 h 78"/>
                    <a:gd name="T18" fmla="*/ 13669 w 102"/>
                    <a:gd name="T19" fmla="*/ 7049 h 78"/>
                    <a:gd name="T20" fmla="*/ 13408 w 102"/>
                    <a:gd name="T21" fmla="*/ 7166 h 78"/>
                    <a:gd name="T22" fmla="*/ 12989 w 102"/>
                    <a:gd name="T23" fmla="*/ 7405 h 78"/>
                    <a:gd name="T24" fmla="*/ 12600 w 102"/>
                    <a:gd name="T25" fmla="*/ 7522 h 78"/>
                    <a:gd name="T26" fmla="*/ 12989 w 102"/>
                    <a:gd name="T27" fmla="*/ 7049 h 78"/>
                    <a:gd name="T28" fmla="*/ 12728 w 102"/>
                    <a:gd name="T29" fmla="*/ 7166 h 78"/>
                    <a:gd name="T30" fmla="*/ 11525 w 102"/>
                    <a:gd name="T31" fmla="*/ 7736 h 78"/>
                    <a:gd name="T32" fmla="*/ 10711 w 102"/>
                    <a:gd name="T33" fmla="*/ 8331 h 78"/>
                    <a:gd name="T34" fmla="*/ 10583 w 102"/>
                    <a:gd name="T35" fmla="*/ 7858 h 78"/>
                    <a:gd name="T36" fmla="*/ 10870 w 102"/>
                    <a:gd name="T37" fmla="*/ 7405 h 78"/>
                    <a:gd name="T38" fmla="*/ 10583 w 102"/>
                    <a:gd name="T39" fmla="*/ 5671 h 78"/>
                    <a:gd name="T40" fmla="*/ 10317 w 102"/>
                    <a:gd name="T41" fmla="*/ 3941 h 78"/>
                    <a:gd name="T42" fmla="*/ 10056 w 102"/>
                    <a:gd name="T43" fmla="*/ 2894 h 78"/>
                    <a:gd name="T44" fmla="*/ 9928 w 102"/>
                    <a:gd name="T45" fmla="*/ 2777 h 78"/>
                    <a:gd name="T46" fmla="*/ 9795 w 102"/>
                    <a:gd name="T47" fmla="*/ 2421 h 78"/>
                    <a:gd name="T48" fmla="*/ 9637 w 102"/>
                    <a:gd name="T49" fmla="*/ 1379 h 78"/>
                    <a:gd name="T50" fmla="*/ 9248 w 102"/>
                    <a:gd name="T51" fmla="*/ 356 h 78"/>
                    <a:gd name="T52" fmla="*/ 9115 w 102"/>
                    <a:gd name="T53" fmla="*/ 0 h 78"/>
                    <a:gd name="T54" fmla="*/ 6837 w 102"/>
                    <a:gd name="T55" fmla="*/ 453 h 78"/>
                    <a:gd name="T56" fmla="*/ 5629 w 102"/>
                    <a:gd name="T57" fmla="*/ 1613 h 78"/>
                    <a:gd name="T58" fmla="*/ 5501 w 102"/>
                    <a:gd name="T59" fmla="*/ 2090 h 78"/>
                    <a:gd name="T60" fmla="*/ 4821 w 102"/>
                    <a:gd name="T61" fmla="*/ 2660 h 78"/>
                    <a:gd name="T62" fmla="*/ 5082 w 102"/>
                    <a:gd name="T63" fmla="*/ 2894 h 78"/>
                    <a:gd name="T64" fmla="*/ 5082 w 102"/>
                    <a:gd name="T65" fmla="*/ 3133 h 78"/>
                    <a:gd name="T66" fmla="*/ 5240 w 102"/>
                    <a:gd name="T67" fmla="*/ 3703 h 78"/>
                    <a:gd name="T68" fmla="*/ 4033 w 102"/>
                    <a:gd name="T69" fmla="*/ 4511 h 78"/>
                    <a:gd name="T70" fmla="*/ 2538 w 102"/>
                    <a:gd name="T71" fmla="*/ 4511 h 78"/>
                    <a:gd name="T72" fmla="*/ 1203 w 102"/>
                    <a:gd name="T73" fmla="*/ 4867 h 78"/>
                    <a:gd name="T74" fmla="*/ 814 w 102"/>
                    <a:gd name="T75" fmla="*/ 5315 h 78"/>
                    <a:gd name="T76" fmla="*/ 1203 w 102"/>
                    <a:gd name="T77" fmla="*/ 6007 h 78"/>
                    <a:gd name="T78" fmla="*/ 261 w 102"/>
                    <a:gd name="T79" fmla="*/ 6933 h 78"/>
                    <a:gd name="T80" fmla="*/ 7518 w 102"/>
                    <a:gd name="T81" fmla="*/ 6363 h 78"/>
                    <a:gd name="T82" fmla="*/ 7646 w 102"/>
                    <a:gd name="T83" fmla="*/ 6596 h 78"/>
                    <a:gd name="T84" fmla="*/ 7912 w 102"/>
                    <a:gd name="T85" fmla="*/ 6718 h 78"/>
                    <a:gd name="T86" fmla="*/ 8301 w 102"/>
                    <a:gd name="T87" fmla="*/ 7288 h 78"/>
                    <a:gd name="T88" fmla="*/ 8854 w 102"/>
                    <a:gd name="T89" fmla="*/ 7405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3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571 h 42"/>
                    <a:gd name="T2" fmla="*/ 133 w 23"/>
                    <a:gd name="T3" fmla="*/ 810 h 42"/>
                    <a:gd name="T4" fmla="*/ 0 w 23"/>
                    <a:gd name="T5" fmla="*/ 927 h 42"/>
                    <a:gd name="T6" fmla="*/ 133 w 23"/>
                    <a:gd name="T7" fmla="*/ 927 h 42"/>
                    <a:gd name="T8" fmla="*/ 133 w 23"/>
                    <a:gd name="T9" fmla="*/ 1049 h 42"/>
                    <a:gd name="T10" fmla="*/ 395 w 23"/>
                    <a:gd name="T11" fmla="*/ 1620 h 42"/>
                    <a:gd name="T12" fmla="*/ 554 w 23"/>
                    <a:gd name="T13" fmla="*/ 1977 h 42"/>
                    <a:gd name="T14" fmla="*/ 395 w 23"/>
                    <a:gd name="T15" fmla="*/ 2216 h 42"/>
                    <a:gd name="T16" fmla="*/ 395 w 23"/>
                    <a:gd name="T17" fmla="*/ 2455 h 42"/>
                    <a:gd name="T18" fmla="*/ 682 w 23"/>
                    <a:gd name="T19" fmla="*/ 3026 h 42"/>
                    <a:gd name="T20" fmla="*/ 682 w 23"/>
                    <a:gd name="T21" fmla="*/ 3265 h 42"/>
                    <a:gd name="T22" fmla="*/ 682 w 23"/>
                    <a:gd name="T23" fmla="*/ 3382 h 42"/>
                    <a:gd name="T24" fmla="*/ 816 w 23"/>
                    <a:gd name="T25" fmla="*/ 3382 h 42"/>
                    <a:gd name="T26" fmla="*/ 682 w 23"/>
                    <a:gd name="T27" fmla="*/ 3265 h 42"/>
                    <a:gd name="T28" fmla="*/ 816 w 23"/>
                    <a:gd name="T29" fmla="*/ 3265 h 42"/>
                    <a:gd name="T30" fmla="*/ 949 w 23"/>
                    <a:gd name="T31" fmla="*/ 3480 h 42"/>
                    <a:gd name="T32" fmla="*/ 1077 w 23"/>
                    <a:gd name="T33" fmla="*/ 3954 h 42"/>
                    <a:gd name="T34" fmla="*/ 1077 w 23"/>
                    <a:gd name="T35" fmla="*/ 4310 h 42"/>
                    <a:gd name="T36" fmla="*/ 1211 w 23"/>
                    <a:gd name="T37" fmla="*/ 4525 h 42"/>
                    <a:gd name="T38" fmla="*/ 1344 w 23"/>
                    <a:gd name="T39" fmla="*/ 4886 h 42"/>
                    <a:gd name="T40" fmla="*/ 2709 w 23"/>
                    <a:gd name="T41" fmla="*/ 4647 h 42"/>
                    <a:gd name="T42" fmla="*/ 2555 w 23"/>
                    <a:gd name="T43" fmla="*/ 4525 h 42"/>
                    <a:gd name="T44" fmla="*/ 2422 w 23"/>
                    <a:gd name="T45" fmla="*/ 4407 h 42"/>
                    <a:gd name="T46" fmla="*/ 2422 w 23"/>
                    <a:gd name="T47" fmla="*/ 4310 h 42"/>
                    <a:gd name="T48" fmla="*/ 2555 w 23"/>
                    <a:gd name="T49" fmla="*/ 4193 h 42"/>
                    <a:gd name="T50" fmla="*/ 2422 w 23"/>
                    <a:gd name="T51" fmla="*/ 3954 h 42"/>
                    <a:gd name="T52" fmla="*/ 2422 w 23"/>
                    <a:gd name="T53" fmla="*/ 3143 h 42"/>
                    <a:gd name="T54" fmla="*/ 2422 w 23"/>
                    <a:gd name="T55" fmla="*/ 2904 h 42"/>
                    <a:gd name="T56" fmla="*/ 2555 w 23"/>
                    <a:gd name="T57" fmla="*/ 2455 h 42"/>
                    <a:gd name="T58" fmla="*/ 2555 w 23"/>
                    <a:gd name="T59" fmla="*/ 2216 h 42"/>
                    <a:gd name="T60" fmla="*/ 2555 w 23"/>
                    <a:gd name="T61" fmla="*/ 1977 h 42"/>
                    <a:gd name="T62" fmla="*/ 2555 w 23"/>
                    <a:gd name="T63" fmla="*/ 1738 h 42"/>
                    <a:gd name="T64" fmla="*/ 2555 w 23"/>
                    <a:gd name="T65" fmla="*/ 1620 h 42"/>
                    <a:gd name="T66" fmla="*/ 2555 w 23"/>
                    <a:gd name="T67" fmla="*/ 1498 h 42"/>
                    <a:gd name="T68" fmla="*/ 2976 w 23"/>
                    <a:gd name="T69" fmla="*/ 1289 h 42"/>
                    <a:gd name="T70" fmla="*/ 3104 w 23"/>
                    <a:gd name="T71" fmla="*/ 810 h 42"/>
                    <a:gd name="T72" fmla="*/ 2976 w 23"/>
                    <a:gd name="T73" fmla="*/ 571 h 42"/>
                    <a:gd name="T74" fmla="*/ 2976 w 23"/>
                    <a:gd name="T75" fmla="*/ 356 h 42"/>
                    <a:gd name="T76" fmla="*/ 2976 w 23"/>
                    <a:gd name="T77" fmla="*/ 356 h 42"/>
                    <a:gd name="T78" fmla="*/ 2976 w 23"/>
                    <a:gd name="T79" fmla="*/ 239 h 42"/>
                    <a:gd name="T80" fmla="*/ 2842 w 23"/>
                    <a:gd name="T81" fmla="*/ 0 h 42"/>
                    <a:gd name="T82" fmla="*/ 0 w 23"/>
                    <a:gd name="T83" fmla="*/ 571 h 42"/>
                    <a:gd name="T84" fmla="*/ 0 w 23"/>
                    <a:gd name="T85" fmla="*/ 571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4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8929 w 76"/>
                    <a:gd name="T1" fmla="*/ 10875 h 94"/>
                    <a:gd name="T2" fmla="*/ 10268 w 76"/>
                    <a:gd name="T3" fmla="*/ 3133 h 94"/>
                    <a:gd name="T4" fmla="*/ 6897 w 76"/>
                    <a:gd name="T5" fmla="*/ 2660 h 94"/>
                    <a:gd name="T6" fmla="*/ 7164 w 76"/>
                    <a:gd name="T7" fmla="*/ 687 h 94"/>
                    <a:gd name="T8" fmla="*/ 2160 w 76"/>
                    <a:gd name="T9" fmla="*/ 0 h 94"/>
                    <a:gd name="T10" fmla="*/ 0 w 76"/>
                    <a:gd name="T11" fmla="*/ 9711 h 94"/>
                    <a:gd name="T12" fmla="*/ 0 w 76"/>
                    <a:gd name="T13" fmla="*/ 9711 h 94"/>
                    <a:gd name="T14" fmla="*/ 8929 w 76"/>
                    <a:gd name="T15" fmla="*/ 10875 h 94"/>
                    <a:gd name="T16" fmla="*/ 8929 w 76"/>
                    <a:gd name="T17" fmla="*/ 10875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5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7780 h 90"/>
                    <a:gd name="T2" fmla="*/ 0 w 108"/>
                    <a:gd name="T3" fmla="*/ 7185 h 90"/>
                    <a:gd name="T4" fmla="*/ 134 w 108"/>
                    <a:gd name="T5" fmla="*/ 6614 h 90"/>
                    <a:gd name="T6" fmla="*/ 262 w 108"/>
                    <a:gd name="T7" fmla="*/ 5927 h 90"/>
                    <a:gd name="T8" fmla="*/ 396 w 108"/>
                    <a:gd name="T9" fmla="*/ 5687 h 90"/>
                    <a:gd name="T10" fmla="*/ 689 w 108"/>
                    <a:gd name="T11" fmla="*/ 5448 h 90"/>
                    <a:gd name="T12" fmla="*/ 689 w 108"/>
                    <a:gd name="T13" fmla="*/ 5234 h 90"/>
                    <a:gd name="T14" fmla="*/ 1346 w 108"/>
                    <a:gd name="T15" fmla="*/ 4283 h 90"/>
                    <a:gd name="T16" fmla="*/ 2163 w 108"/>
                    <a:gd name="T17" fmla="*/ 2663 h 90"/>
                    <a:gd name="T18" fmla="*/ 2718 w 108"/>
                    <a:gd name="T19" fmla="*/ 1497 h 90"/>
                    <a:gd name="T20" fmla="*/ 3248 w 108"/>
                    <a:gd name="T21" fmla="*/ 356 h 90"/>
                    <a:gd name="T22" fmla="*/ 3248 w 108"/>
                    <a:gd name="T23" fmla="*/ 0 h 90"/>
                    <a:gd name="T24" fmla="*/ 3669 w 108"/>
                    <a:gd name="T25" fmla="*/ 0 h 90"/>
                    <a:gd name="T26" fmla="*/ 4065 w 108"/>
                    <a:gd name="T27" fmla="*/ 117 h 90"/>
                    <a:gd name="T28" fmla="*/ 4198 w 108"/>
                    <a:gd name="T29" fmla="*/ 239 h 90"/>
                    <a:gd name="T30" fmla="*/ 4753 w 108"/>
                    <a:gd name="T31" fmla="*/ 571 h 90"/>
                    <a:gd name="T32" fmla="*/ 4753 w 108"/>
                    <a:gd name="T33" fmla="*/ 927 h 90"/>
                    <a:gd name="T34" fmla="*/ 4887 w 108"/>
                    <a:gd name="T35" fmla="*/ 1619 h 90"/>
                    <a:gd name="T36" fmla="*/ 5838 w 108"/>
                    <a:gd name="T37" fmla="*/ 1854 h 90"/>
                    <a:gd name="T38" fmla="*/ 6521 w 108"/>
                    <a:gd name="T39" fmla="*/ 1854 h 90"/>
                    <a:gd name="T40" fmla="*/ 7343 w 108"/>
                    <a:gd name="T41" fmla="*/ 2093 h 90"/>
                    <a:gd name="T42" fmla="*/ 8263 w 108"/>
                    <a:gd name="T43" fmla="*/ 2093 h 90"/>
                    <a:gd name="T44" fmla="*/ 8818 w 108"/>
                    <a:gd name="T45" fmla="*/ 2215 h 90"/>
                    <a:gd name="T46" fmla="*/ 9214 w 108"/>
                    <a:gd name="T47" fmla="*/ 2093 h 90"/>
                    <a:gd name="T48" fmla="*/ 9641 w 108"/>
                    <a:gd name="T49" fmla="*/ 2215 h 90"/>
                    <a:gd name="T50" fmla="*/ 10036 w 108"/>
                    <a:gd name="T51" fmla="*/ 2093 h 90"/>
                    <a:gd name="T52" fmla="*/ 10324 w 108"/>
                    <a:gd name="T53" fmla="*/ 2215 h 90"/>
                    <a:gd name="T54" fmla="*/ 10720 w 108"/>
                    <a:gd name="T55" fmla="*/ 2215 h 90"/>
                    <a:gd name="T56" fmla="*/ 14101 w 108"/>
                    <a:gd name="T57" fmla="*/ 2785 h 90"/>
                    <a:gd name="T58" fmla="*/ 14260 w 108"/>
                    <a:gd name="T59" fmla="*/ 3141 h 90"/>
                    <a:gd name="T60" fmla="*/ 14656 w 108"/>
                    <a:gd name="T61" fmla="*/ 3258 h 90"/>
                    <a:gd name="T62" fmla="*/ 13839 w 108"/>
                    <a:gd name="T63" fmla="*/ 4639 h 90"/>
                    <a:gd name="T64" fmla="*/ 13705 w 108"/>
                    <a:gd name="T65" fmla="*/ 4878 h 90"/>
                    <a:gd name="T66" fmla="*/ 13310 w 108"/>
                    <a:gd name="T67" fmla="*/ 5117 h 90"/>
                    <a:gd name="T68" fmla="*/ 12755 w 108"/>
                    <a:gd name="T69" fmla="*/ 5927 h 90"/>
                    <a:gd name="T70" fmla="*/ 13150 w 108"/>
                    <a:gd name="T71" fmla="*/ 6161 h 90"/>
                    <a:gd name="T72" fmla="*/ 13150 w 108"/>
                    <a:gd name="T73" fmla="*/ 6375 h 90"/>
                    <a:gd name="T74" fmla="*/ 13017 w 108"/>
                    <a:gd name="T75" fmla="*/ 6497 h 90"/>
                    <a:gd name="T76" fmla="*/ 12888 w 108"/>
                    <a:gd name="T77" fmla="*/ 6970 h 90"/>
                    <a:gd name="T78" fmla="*/ 7051 w 108"/>
                    <a:gd name="T79" fmla="*/ 9399 h 90"/>
                    <a:gd name="T80" fmla="*/ 134 w 108"/>
                    <a:gd name="T81" fmla="*/ 7897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6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1755 w 86"/>
                    <a:gd name="T1" fmla="*/ 0 h 133"/>
                    <a:gd name="T2" fmla="*/ 0 w 86"/>
                    <a:gd name="T3" fmla="*/ 5929 h 133"/>
                    <a:gd name="T4" fmla="*/ 7511 w 86"/>
                    <a:gd name="T5" fmla="*/ 15454 h 133"/>
                    <a:gd name="T6" fmla="*/ 7511 w 86"/>
                    <a:gd name="T7" fmla="*/ 15337 h 133"/>
                    <a:gd name="T8" fmla="*/ 7511 w 86"/>
                    <a:gd name="T9" fmla="*/ 15215 h 133"/>
                    <a:gd name="T10" fmla="*/ 7644 w 86"/>
                    <a:gd name="T11" fmla="*/ 14761 h 133"/>
                    <a:gd name="T12" fmla="*/ 7644 w 86"/>
                    <a:gd name="T13" fmla="*/ 14644 h 133"/>
                    <a:gd name="T14" fmla="*/ 7644 w 86"/>
                    <a:gd name="T15" fmla="*/ 13717 h 133"/>
                    <a:gd name="T16" fmla="*/ 7644 w 86"/>
                    <a:gd name="T17" fmla="*/ 13361 h 133"/>
                    <a:gd name="T18" fmla="*/ 7644 w 86"/>
                    <a:gd name="T19" fmla="*/ 13239 h 133"/>
                    <a:gd name="T20" fmla="*/ 8038 w 86"/>
                    <a:gd name="T21" fmla="*/ 13239 h 133"/>
                    <a:gd name="T22" fmla="*/ 8299 w 86"/>
                    <a:gd name="T23" fmla="*/ 13239 h 133"/>
                    <a:gd name="T24" fmla="*/ 8427 w 86"/>
                    <a:gd name="T25" fmla="*/ 13361 h 133"/>
                    <a:gd name="T26" fmla="*/ 8427 w 86"/>
                    <a:gd name="T27" fmla="*/ 13478 h 133"/>
                    <a:gd name="T28" fmla="*/ 8560 w 86"/>
                    <a:gd name="T29" fmla="*/ 13595 h 133"/>
                    <a:gd name="T30" fmla="*/ 8846 w 86"/>
                    <a:gd name="T31" fmla="*/ 13595 h 133"/>
                    <a:gd name="T32" fmla="*/ 9107 w 86"/>
                    <a:gd name="T33" fmla="*/ 12785 h 133"/>
                    <a:gd name="T34" fmla="*/ 9373 w 86"/>
                    <a:gd name="T35" fmla="*/ 11741 h 133"/>
                    <a:gd name="T36" fmla="*/ 11517 w 86"/>
                    <a:gd name="T37" fmla="*/ 1976 h 133"/>
                    <a:gd name="T38" fmla="*/ 6569 w 86"/>
                    <a:gd name="T39" fmla="*/ 1049 h 133"/>
                    <a:gd name="T40" fmla="*/ 1755 w 86"/>
                    <a:gd name="T41" fmla="*/ 0 h 133"/>
                    <a:gd name="T42" fmla="*/ 1755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7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10536 w 91"/>
                    <a:gd name="T1" fmla="*/ 12301 h 106"/>
                    <a:gd name="T2" fmla="*/ 12301 w 91"/>
                    <a:gd name="T3" fmla="*/ 1166 h 106"/>
                    <a:gd name="T4" fmla="*/ 3372 w 91"/>
                    <a:gd name="T5" fmla="*/ 0 h 106"/>
                    <a:gd name="T6" fmla="*/ 3372 w 91"/>
                    <a:gd name="T7" fmla="*/ 0 h 106"/>
                    <a:gd name="T8" fmla="*/ 3110 w 91"/>
                    <a:gd name="T9" fmla="*/ 1049 h 106"/>
                    <a:gd name="T10" fmla="*/ 2843 w 91"/>
                    <a:gd name="T11" fmla="*/ 1853 h 106"/>
                    <a:gd name="T12" fmla="*/ 2581 w 91"/>
                    <a:gd name="T13" fmla="*/ 1853 h 106"/>
                    <a:gd name="T14" fmla="*/ 2422 w 91"/>
                    <a:gd name="T15" fmla="*/ 1736 h 106"/>
                    <a:gd name="T16" fmla="*/ 2422 w 91"/>
                    <a:gd name="T17" fmla="*/ 1619 h 106"/>
                    <a:gd name="T18" fmla="*/ 2289 w 91"/>
                    <a:gd name="T19" fmla="*/ 1497 h 106"/>
                    <a:gd name="T20" fmla="*/ 2027 w 91"/>
                    <a:gd name="T21" fmla="*/ 1497 h 106"/>
                    <a:gd name="T22" fmla="*/ 1632 w 91"/>
                    <a:gd name="T23" fmla="*/ 1497 h 106"/>
                    <a:gd name="T24" fmla="*/ 1632 w 91"/>
                    <a:gd name="T25" fmla="*/ 1619 h 106"/>
                    <a:gd name="T26" fmla="*/ 1632 w 91"/>
                    <a:gd name="T27" fmla="*/ 1975 h 106"/>
                    <a:gd name="T28" fmla="*/ 1632 w 91"/>
                    <a:gd name="T29" fmla="*/ 2902 h 106"/>
                    <a:gd name="T30" fmla="*/ 1632 w 91"/>
                    <a:gd name="T31" fmla="*/ 3019 h 106"/>
                    <a:gd name="T32" fmla="*/ 1473 w 91"/>
                    <a:gd name="T33" fmla="*/ 3473 h 106"/>
                    <a:gd name="T34" fmla="*/ 1473 w 91"/>
                    <a:gd name="T35" fmla="*/ 3590 h 106"/>
                    <a:gd name="T36" fmla="*/ 1473 w 91"/>
                    <a:gd name="T37" fmla="*/ 3712 h 106"/>
                    <a:gd name="T38" fmla="*/ 1473 w 91"/>
                    <a:gd name="T39" fmla="*/ 3951 h 106"/>
                    <a:gd name="T40" fmla="*/ 1473 w 91"/>
                    <a:gd name="T41" fmla="*/ 4068 h 106"/>
                    <a:gd name="T42" fmla="*/ 1473 w 91"/>
                    <a:gd name="T43" fmla="*/ 4185 h 106"/>
                    <a:gd name="T44" fmla="*/ 1632 w 91"/>
                    <a:gd name="T45" fmla="*/ 4399 h 106"/>
                    <a:gd name="T46" fmla="*/ 1632 w 91"/>
                    <a:gd name="T47" fmla="*/ 4521 h 106"/>
                    <a:gd name="T48" fmla="*/ 1632 w 91"/>
                    <a:gd name="T49" fmla="*/ 4755 h 106"/>
                    <a:gd name="T50" fmla="*/ 1765 w 91"/>
                    <a:gd name="T51" fmla="*/ 4994 h 106"/>
                    <a:gd name="T52" fmla="*/ 1765 w 91"/>
                    <a:gd name="T53" fmla="*/ 4994 h 106"/>
                    <a:gd name="T54" fmla="*/ 1894 w 91"/>
                    <a:gd name="T55" fmla="*/ 5116 h 106"/>
                    <a:gd name="T56" fmla="*/ 2027 w 91"/>
                    <a:gd name="T57" fmla="*/ 5331 h 106"/>
                    <a:gd name="T58" fmla="*/ 1894 w 91"/>
                    <a:gd name="T59" fmla="*/ 5331 h 106"/>
                    <a:gd name="T60" fmla="*/ 1894 w 91"/>
                    <a:gd name="T61" fmla="*/ 5331 h 106"/>
                    <a:gd name="T62" fmla="*/ 1632 w 91"/>
                    <a:gd name="T63" fmla="*/ 5448 h 106"/>
                    <a:gd name="T64" fmla="*/ 1345 w 91"/>
                    <a:gd name="T65" fmla="*/ 5565 h 106"/>
                    <a:gd name="T66" fmla="*/ 1211 w 91"/>
                    <a:gd name="T67" fmla="*/ 5804 h 106"/>
                    <a:gd name="T68" fmla="*/ 949 w 91"/>
                    <a:gd name="T69" fmla="*/ 6375 h 106"/>
                    <a:gd name="T70" fmla="*/ 683 w 91"/>
                    <a:gd name="T71" fmla="*/ 6731 h 106"/>
                    <a:gd name="T72" fmla="*/ 395 w 91"/>
                    <a:gd name="T73" fmla="*/ 6731 h 106"/>
                    <a:gd name="T74" fmla="*/ 395 w 91"/>
                    <a:gd name="T75" fmla="*/ 6853 h 106"/>
                    <a:gd name="T76" fmla="*/ 554 w 91"/>
                    <a:gd name="T77" fmla="*/ 6970 h 106"/>
                    <a:gd name="T78" fmla="*/ 395 w 91"/>
                    <a:gd name="T79" fmla="*/ 7087 h 106"/>
                    <a:gd name="T80" fmla="*/ 395 w 91"/>
                    <a:gd name="T81" fmla="*/ 7301 h 106"/>
                    <a:gd name="T82" fmla="*/ 395 w 91"/>
                    <a:gd name="T83" fmla="*/ 7423 h 106"/>
                    <a:gd name="T84" fmla="*/ 683 w 91"/>
                    <a:gd name="T85" fmla="*/ 7662 h 106"/>
                    <a:gd name="T86" fmla="*/ 816 w 91"/>
                    <a:gd name="T87" fmla="*/ 7779 h 106"/>
                    <a:gd name="T88" fmla="*/ 683 w 91"/>
                    <a:gd name="T89" fmla="*/ 7779 h 106"/>
                    <a:gd name="T90" fmla="*/ 683 w 91"/>
                    <a:gd name="T91" fmla="*/ 8018 h 106"/>
                    <a:gd name="T92" fmla="*/ 554 w 91"/>
                    <a:gd name="T93" fmla="*/ 8111 h 106"/>
                    <a:gd name="T94" fmla="*/ 395 w 91"/>
                    <a:gd name="T95" fmla="*/ 8111 h 106"/>
                    <a:gd name="T96" fmla="*/ 133 w 91"/>
                    <a:gd name="T97" fmla="*/ 8018 h 106"/>
                    <a:gd name="T98" fmla="*/ 0 w 91"/>
                    <a:gd name="T99" fmla="*/ 8467 h 106"/>
                    <a:gd name="T100" fmla="*/ 6610 w 91"/>
                    <a:gd name="T101" fmla="*/ 11823 h 106"/>
                    <a:gd name="T102" fmla="*/ 10536 w 91"/>
                    <a:gd name="T103" fmla="*/ 12301 h 106"/>
                    <a:gd name="T104" fmla="*/ 10536 w 91"/>
                    <a:gd name="T105" fmla="*/ 12301 h 106"/>
                    <a:gd name="T106" fmla="*/ 10536 w 91"/>
                    <a:gd name="T107" fmla="*/ 12301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8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1076 w 89"/>
                    <a:gd name="T1" fmla="*/ 7967 h 100"/>
                    <a:gd name="T2" fmla="*/ 523 w 89"/>
                    <a:gd name="T3" fmla="*/ 7398 h 100"/>
                    <a:gd name="T4" fmla="*/ 943 w 89"/>
                    <a:gd name="T5" fmla="*/ 6925 h 100"/>
                    <a:gd name="T6" fmla="*/ 943 w 89"/>
                    <a:gd name="T7" fmla="*/ 6477 h 100"/>
                    <a:gd name="T8" fmla="*/ 681 w 89"/>
                    <a:gd name="T9" fmla="*/ 5430 h 100"/>
                    <a:gd name="T10" fmla="*/ 681 w 89"/>
                    <a:gd name="T11" fmla="*/ 4958 h 100"/>
                    <a:gd name="T12" fmla="*/ 523 w 89"/>
                    <a:gd name="T13" fmla="*/ 3818 h 100"/>
                    <a:gd name="T14" fmla="*/ 261 w 89"/>
                    <a:gd name="T15" fmla="*/ 3010 h 100"/>
                    <a:gd name="T16" fmla="*/ 0 w 89"/>
                    <a:gd name="T17" fmla="*/ 1851 h 100"/>
                    <a:gd name="T18" fmla="*/ 133 w 89"/>
                    <a:gd name="T19" fmla="*/ 1373 h 100"/>
                    <a:gd name="T20" fmla="*/ 0 w 89"/>
                    <a:gd name="T21" fmla="*/ 808 h 100"/>
                    <a:gd name="T22" fmla="*/ 3100 w 89"/>
                    <a:gd name="T23" fmla="*/ 356 h 100"/>
                    <a:gd name="T24" fmla="*/ 3361 w 89"/>
                    <a:gd name="T25" fmla="*/ 117 h 100"/>
                    <a:gd name="T26" fmla="*/ 3756 w 89"/>
                    <a:gd name="T27" fmla="*/ 570 h 100"/>
                    <a:gd name="T28" fmla="*/ 3756 w 89"/>
                    <a:gd name="T29" fmla="*/ 1164 h 100"/>
                    <a:gd name="T30" fmla="*/ 4304 w 89"/>
                    <a:gd name="T31" fmla="*/ 1373 h 100"/>
                    <a:gd name="T32" fmla="*/ 4570 w 89"/>
                    <a:gd name="T33" fmla="*/ 1495 h 100"/>
                    <a:gd name="T34" fmla="*/ 5118 w 89"/>
                    <a:gd name="T35" fmla="*/ 1495 h 100"/>
                    <a:gd name="T36" fmla="*/ 5252 w 89"/>
                    <a:gd name="T37" fmla="*/ 1612 h 100"/>
                    <a:gd name="T38" fmla="*/ 5774 w 89"/>
                    <a:gd name="T39" fmla="*/ 1495 h 100"/>
                    <a:gd name="T40" fmla="*/ 6850 w 89"/>
                    <a:gd name="T41" fmla="*/ 1612 h 100"/>
                    <a:gd name="T42" fmla="*/ 6983 w 89"/>
                    <a:gd name="T43" fmla="*/ 1734 h 100"/>
                    <a:gd name="T44" fmla="*/ 7142 w 89"/>
                    <a:gd name="T45" fmla="*/ 1734 h 100"/>
                    <a:gd name="T46" fmla="*/ 7270 w 89"/>
                    <a:gd name="T47" fmla="*/ 2089 h 100"/>
                    <a:gd name="T48" fmla="*/ 7665 w 89"/>
                    <a:gd name="T49" fmla="*/ 1967 h 100"/>
                    <a:gd name="T50" fmla="*/ 7926 w 89"/>
                    <a:gd name="T51" fmla="*/ 1967 h 100"/>
                    <a:gd name="T52" fmla="*/ 8346 w 89"/>
                    <a:gd name="T53" fmla="*/ 2206 h 100"/>
                    <a:gd name="T54" fmla="*/ 8613 w 89"/>
                    <a:gd name="T55" fmla="*/ 2420 h 100"/>
                    <a:gd name="T56" fmla="*/ 9135 w 89"/>
                    <a:gd name="T57" fmla="*/ 2420 h 100"/>
                    <a:gd name="T58" fmla="*/ 9817 w 89"/>
                    <a:gd name="T59" fmla="*/ 2089 h 100"/>
                    <a:gd name="T60" fmla="*/ 10893 w 89"/>
                    <a:gd name="T61" fmla="*/ 2299 h 100"/>
                    <a:gd name="T62" fmla="*/ 11159 w 89"/>
                    <a:gd name="T63" fmla="*/ 2299 h 100"/>
                    <a:gd name="T64" fmla="*/ 11579 w 89"/>
                    <a:gd name="T65" fmla="*/ 2420 h 100"/>
                    <a:gd name="T66" fmla="*/ 11707 w 89"/>
                    <a:gd name="T67" fmla="*/ 2537 h 100"/>
                    <a:gd name="T68" fmla="*/ 10893 w 89"/>
                    <a:gd name="T69" fmla="*/ 2893 h 100"/>
                    <a:gd name="T70" fmla="*/ 10498 w 89"/>
                    <a:gd name="T71" fmla="*/ 3224 h 100"/>
                    <a:gd name="T72" fmla="*/ 9817 w 89"/>
                    <a:gd name="T73" fmla="*/ 3463 h 100"/>
                    <a:gd name="T74" fmla="*/ 7926 w 89"/>
                    <a:gd name="T75" fmla="*/ 5075 h 100"/>
                    <a:gd name="T76" fmla="*/ 7665 w 89"/>
                    <a:gd name="T77" fmla="*/ 5313 h 100"/>
                    <a:gd name="T78" fmla="*/ 7665 w 89"/>
                    <a:gd name="T79" fmla="*/ 6477 h 100"/>
                    <a:gd name="T80" fmla="*/ 6983 w 89"/>
                    <a:gd name="T81" fmla="*/ 6808 h 100"/>
                    <a:gd name="T82" fmla="*/ 6983 w 89"/>
                    <a:gd name="T83" fmla="*/ 7042 h 100"/>
                    <a:gd name="T84" fmla="*/ 6983 w 89"/>
                    <a:gd name="T85" fmla="*/ 7519 h 100"/>
                    <a:gd name="T86" fmla="*/ 7142 w 89"/>
                    <a:gd name="T87" fmla="*/ 7967 h 100"/>
                    <a:gd name="T88" fmla="*/ 6983 w 89"/>
                    <a:gd name="T89" fmla="*/ 8445 h 100"/>
                    <a:gd name="T90" fmla="*/ 7142 w 89"/>
                    <a:gd name="T91" fmla="*/ 9131 h 100"/>
                    <a:gd name="T92" fmla="*/ 7404 w 89"/>
                    <a:gd name="T93" fmla="*/ 9248 h 100"/>
                    <a:gd name="T94" fmla="*/ 7798 w 89"/>
                    <a:gd name="T95" fmla="*/ 9346 h 100"/>
                    <a:gd name="T96" fmla="*/ 7926 w 89"/>
                    <a:gd name="T97" fmla="*/ 9579 h 100"/>
                    <a:gd name="T98" fmla="*/ 8613 w 89"/>
                    <a:gd name="T99" fmla="*/ 10057 h 100"/>
                    <a:gd name="T100" fmla="*/ 9689 w 89"/>
                    <a:gd name="T101" fmla="*/ 10626 h 100"/>
                    <a:gd name="T102" fmla="*/ 9689 w 89"/>
                    <a:gd name="T103" fmla="*/ 10982 h 100"/>
                    <a:gd name="T104" fmla="*/ 1076 w 89"/>
                    <a:gd name="T105" fmla="*/ 11552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39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1211 w 54"/>
                    <a:gd name="T1" fmla="*/ 239 h 95"/>
                    <a:gd name="T2" fmla="*/ 1631 w 54"/>
                    <a:gd name="T3" fmla="*/ 570 h 95"/>
                    <a:gd name="T4" fmla="*/ 2026 w 54"/>
                    <a:gd name="T5" fmla="*/ 926 h 95"/>
                    <a:gd name="T6" fmla="*/ 2026 w 54"/>
                    <a:gd name="T7" fmla="*/ 1379 h 95"/>
                    <a:gd name="T8" fmla="*/ 1893 w 54"/>
                    <a:gd name="T9" fmla="*/ 1735 h 95"/>
                    <a:gd name="T10" fmla="*/ 1472 w 54"/>
                    <a:gd name="T11" fmla="*/ 2208 h 95"/>
                    <a:gd name="T12" fmla="*/ 1211 w 54"/>
                    <a:gd name="T13" fmla="*/ 2305 h 95"/>
                    <a:gd name="T14" fmla="*/ 682 w 54"/>
                    <a:gd name="T15" fmla="*/ 2422 h 95"/>
                    <a:gd name="T16" fmla="*/ 554 w 54"/>
                    <a:gd name="T17" fmla="*/ 2778 h 95"/>
                    <a:gd name="T18" fmla="*/ 816 w 54"/>
                    <a:gd name="T19" fmla="*/ 3134 h 95"/>
                    <a:gd name="T20" fmla="*/ 554 w 54"/>
                    <a:gd name="T21" fmla="*/ 3943 h 95"/>
                    <a:gd name="T22" fmla="*/ 133 w 54"/>
                    <a:gd name="T23" fmla="*/ 4157 h 95"/>
                    <a:gd name="T24" fmla="*/ 0 w 54"/>
                    <a:gd name="T25" fmla="*/ 4513 h 95"/>
                    <a:gd name="T26" fmla="*/ 0 w 54"/>
                    <a:gd name="T27" fmla="*/ 4752 h 95"/>
                    <a:gd name="T28" fmla="*/ 133 w 54"/>
                    <a:gd name="T29" fmla="*/ 5556 h 95"/>
                    <a:gd name="T30" fmla="*/ 682 w 54"/>
                    <a:gd name="T31" fmla="*/ 6126 h 95"/>
                    <a:gd name="T32" fmla="*/ 1344 w 54"/>
                    <a:gd name="T33" fmla="*/ 6604 h 95"/>
                    <a:gd name="T34" fmla="*/ 1765 w 54"/>
                    <a:gd name="T35" fmla="*/ 7413 h 95"/>
                    <a:gd name="T36" fmla="*/ 2026 w 54"/>
                    <a:gd name="T37" fmla="*/ 7174 h 95"/>
                    <a:gd name="T38" fmla="*/ 2555 w 54"/>
                    <a:gd name="T39" fmla="*/ 7530 h 95"/>
                    <a:gd name="T40" fmla="*/ 2555 w 54"/>
                    <a:gd name="T41" fmla="*/ 7983 h 95"/>
                    <a:gd name="T42" fmla="*/ 2160 w 54"/>
                    <a:gd name="T43" fmla="*/ 8456 h 95"/>
                    <a:gd name="T44" fmla="*/ 2555 w 54"/>
                    <a:gd name="T45" fmla="*/ 9026 h 95"/>
                    <a:gd name="T46" fmla="*/ 3237 w 54"/>
                    <a:gd name="T47" fmla="*/ 9382 h 95"/>
                    <a:gd name="T48" fmla="*/ 3919 w 54"/>
                    <a:gd name="T49" fmla="*/ 10069 h 95"/>
                    <a:gd name="T50" fmla="*/ 4052 w 54"/>
                    <a:gd name="T51" fmla="*/ 10308 h 95"/>
                    <a:gd name="T52" fmla="*/ 3919 w 54"/>
                    <a:gd name="T53" fmla="*/ 10547 h 95"/>
                    <a:gd name="T54" fmla="*/ 4314 w 54"/>
                    <a:gd name="T55" fmla="*/ 11000 h 95"/>
                    <a:gd name="T56" fmla="*/ 4447 w 54"/>
                    <a:gd name="T57" fmla="*/ 10878 h 95"/>
                    <a:gd name="T58" fmla="*/ 4581 w 54"/>
                    <a:gd name="T59" fmla="*/ 10639 h 95"/>
                    <a:gd name="T60" fmla="*/ 5130 w 54"/>
                    <a:gd name="T61" fmla="*/ 10547 h 95"/>
                    <a:gd name="T62" fmla="*/ 5658 w 54"/>
                    <a:gd name="T63" fmla="*/ 10761 h 95"/>
                    <a:gd name="T64" fmla="*/ 5817 w 54"/>
                    <a:gd name="T65" fmla="*/ 10308 h 95"/>
                    <a:gd name="T66" fmla="*/ 5945 w 54"/>
                    <a:gd name="T67" fmla="*/ 10069 h 95"/>
                    <a:gd name="T68" fmla="*/ 6474 w 54"/>
                    <a:gd name="T69" fmla="*/ 9835 h 95"/>
                    <a:gd name="T70" fmla="*/ 6340 w 54"/>
                    <a:gd name="T71" fmla="*/ 9621 h 95"/>
                    <a:gd name="T72" fmla="*/ 6340 w 54"/>
                    <a:gd name="T73" fmla="*/ 9382 h 95"/>
                    <a:gd name="T74" fmla="*/ 6474 w 54"/>
                    <a:gd name="T75" fmla="*/ 9265 h 95"/>
                    <a:gd name="T76" fmla="*/ 6474 w 54"/>
                    <a:gd name="T77" fmla="*/ 9143 h 95"/>
                    <a:gd name="T78" fmla="*/ 6474 w 54"/>
                    <a:gd name="T79" fmla="*/ 8456 h 95"/>
                    <a:gd name="T80" fmla="*/ 7028 w 54"/>
                    <a:gd name="T81" fmla="*/ 7861 h 95"/>
                    <a:gd name="T82" fmla="*/ 7289 w 54"/>
                    <a:gd name="T83" fmla="*/ 7413 h 95"/>
                    <a:gd name="T84" fmla="*/ 7028 w 54"/>
                    <a:gd name="T85" fmla="*/ 6604 h 95"/>
                    <a:gd name="T86" fmla="*/ 7028 w 54"/>
                    <a:gd name="T87" fmla="*/ 6248 h 95"/>
                    <a:gd name="T88" fmla="*/ 6607 w 54"/>
                    <a:gd name="T89" fmla="*/ 1496 h 95"/>
                    <a:gd name="T90" fmla="*/ 6474 w 54"/>
                    <a:gd name="T91" fmla="*/ 1282 h 95"/>
                    <a:gd name="T92" fmla="*/ 6212 w 54"/>
                    <a:gd name="T93" fmla="*/ 687 h 95"/>
                    <a:gd name="T94" fmla="*/ 5945 w 54"/>
                    <a:gd name="T95" fmla="*/ 356 h 95"/>
                    <a:gd name="T96" fmla="*/ 5945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0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2728 w 61"/>
                    <a:gd name="T1" fmla="*/ 0 h 60"/>
                    <a:gd name="T2" fmla="*/ 2728 w 61"/>
                    <a:gd name="T3" fmla="*/ 356 h 60"/>
                    <a:gd name="T4" fmla="*/ 2862 w 61"/>
                    <a:gd name="T5" fmla="*/ 571 h 60"/>
                    <a:gd name="T6" fmla="*/ 2594 w 61"/>
                    <a:gd name="T7" fmla="*/ 1504 h 60"/>
                    <a:gd name="T8" fmla="*/ 2594 w 61"/>
                    <a:gd name="T9" fmla="*/ 1738 h 60"/>
                    <a:gd name="T10" fmla="*/ 2466 w 61"/>
                    <a:gd name="T11" fmla="*/ 2217 h 60"/>
                    <a:gd name="T12" fmla="*/ 2038 w 61"/>
                    <a:gd name="T13" fmla="*/ 2554 h 60"/>
                    <a:gd name="T14" fmla="*/ 1776 w 61"/>
                    <a:gd name="T15" fmla="*/ 2671 h 60"/>
                    <a:gd name="T16" fmla="*/ 1508 w 61"/>
                    <a:gd name="T17" fmla="*/ 2788 h 60"/>
                    <a:gd name="T18" fmla="*/ 1354 w 61"/>
                    <a:gd name="T19" fmla="*/ 3028 h 60"/>
                    <a:gd name="T20" fmla="*/ 1220 w 61"/>
                    <a:gd name="T21" fmla="*/ 3506 h 60"/>
                    <a:gd name="T22" fmla="*/ 824 w 61"/>
                    <a:gd name="T23" fmla="*/ 3506 h 60"/>
                    <a:gd name="T24" fmla="*/ 556 w 61"/>
                    <a:gd name="T25" fmla="*/ 3960 h 60"/>
                    <a:gd name="T26" fmla="*/ 556 w 61"/>
                    <a:gd name="T27" fmla="*/ 4434 h 60"/>
                    <a:gd name="T28" fmla="*/ 263 w 61"/>
                    <a:gd name="T29" fmla="*/ 4771 h 60"/>
                    <a:gd name="T30" fmla="*/ 0 w 61"/>
                    <a:gd name="T31" fmla="*/ 5010 h 60"/>
                    <a:gd name="T32" fmla="*/ 0 w 61"/>
                    <a:gd name="T33" fmla="*/ 5367 h 60"/>
                    <a:gd name="T34" fmla="*/ 396 w 61"/>
                    <a:gd name="T35" fmla="*/ 5938 h 60"/>
                    <a:gd name="T36" fmla="*/ 824 w 61"/>
                    <a:gd name="T37" fmla="*/ 6295 h 60"/>
                    <a:gd name="T38" fmla="*/ 1086 w 61"/>
                    <a:gd name="T39" fmla="*/ 6295 h 60"/>
                    <a:gd name="T40" fmla="*/ 1086 w 61"/>
                    <a:gd name="T41" fmla="*/ 6417 h 60"/>
                    <a:gd name="T42" fmla="*/ 1354 w 61"/>
                    <a:gd name="T43" fmla="*/ 6417 h 60"/>
                    <a:gd name="T44" fmla="*/ 1354 w 61"/>
                    <a:gd name="T45" fmla="*/ 6632 h 60"/>
                    <a:gd name="T46" fmla="*/ 2038 w 61"/>
                    <a:gd name="T47" fmla="*/ 6988 h 60"/>
                    <a:gd name="T48" fmla="*/ 2466 w 61"/>
                    <a:gd name="T49" fmla="*/ 6866 h 60"/>
                    <a:gd name="T50" fmla="*/ 2594 w 61"/>
                    <a:gd name="T51" fmla="*/ 6632 h 60"/>
                    <a:gd name="T52" fmla="*/ 2862 w 61"/>
                    <a:gd name="T53" fmla="*/ 6866 h 60"/>
                    <a:gd name="T54" fmla="*/ 3418 w 61"/>
                    <a:gd name="T55" fmla="*/ 6632 h 60"/>
                    <a:gd name="T56" fmla="*/ 3552 w 61"/>
                    <a:gd name="T57" fmla="*/ 6417 h 60"/>
                    <a:gd name="T58" fmla="*/ 4082 w 61"/>
                    <a:gd name="T59" fmla="*/ 6177 h 60"/>
                    <a:gd name="T60" fmla="*/ 4504 w 61"/>
                    <a:gd name="T61" fmla="*/ 5938 h 60"/>
                    <a:gd name="T62" fmla="*/ 4504 w 61"/>
                    <a:gd name="T63" fmla="*/ 5582 h 60"/>
                    <a:gd name="T64" fmla="*/ 5194 w 61"/>
                    <a:gd name="T65" fmla="*/ 3721 h 60"/>
                    <a:gd name="T66" fmla="*/ 5456 w 61"/>
                    <a:gd name="T67" fmla="*/ 3838 h 60"/>
                    <a:gd name="T68" fmla="*/ 5590 w 61"/>
                    <a:gd name="T69" fmla="*/ 4078 h 60"/>
                    <a:gd name="T70" fmla="*/ 5987 w 61"/>
                    <a:gd name="T71" fmla="*/ 3721 h 60"/>
                    <a:gd name="T72" fmla="*/ 6280 w 61"/>
                    <a:gd name="T73" fmla="*/ 3150 h 60"/>
                    <a:gd name="T74" fmla="*/ 6676 w 61"/>
                    <a:gd name="T75" fmla="*/ 2910 h 60"/>
                    <a:gd name="T76" fmla="*/ 6970 w 61"/>
                    <a:gd name="T77" fmla="*/ 2671 h 60"/>
                    <a:gd name="T78" fmla="*/ 7104 w 61"/>
                    <a:gd name="T79" fmla="*/ 2339 h 60"/>
                    <a:gd name="T80" fmla="*/ 7104 w 61"/>
                    <a:gd name="T81" fmla="*/ 2217 h 60"/>
                    <a:gd name="T82" fmla="*/ 7104 w 61"/>
                    <a:gd name="T83" fmla="*/ 1738 h 60"/>
                    <a:gd name="T84" fmla="*/ 8056 w 61"/>
                    <a:gd name="T85" fmla="*/ 2217 h 60"/>
                    <a:gd name="T86" fmla="*/ 8190 w 61"/>
                    <a:gd name="T87" fmla="*/ 2217 h 60"/>
                    <a:gd name="T88" fmla="*/ 8056 w 61"/>
                    <a:gd name="T89" fmla="*/ 1504 h 60"/>
                    <a:gd name="T90" fmla="*/ 7922 w 61"/>
                    <a:gd name="T91" fmla="*/ 1289 h 60"/>
                    <a:gd name="T92" fmla="*/ 7629 w 61"/>
                    <a:gd name="T93" fmla="*/ 1289 h 60"/>
                    <a:gd name="T94" fmla="*/ 6970 w 61"/>
                    <a:gd name="T95" fmla="*/ 1406 h 60"/>
                    <a:gd name="T96" fmla="*/ 6676 w 61"/>
                    <a:gd name="T97" fmla="*/ 1621 h 60"/>
                    <a:gd name="T98" fmla="*/ 6280 w 61"/>
                    <a:gd name="T99" fmla="*/ 1504 h 60"/>
                    <a:gd name="T100" fmla="*/ 6146 w 61"/>
                    <a:gd name="T101" fmla="*/ 1738 h 60"/>
                    <a:gd name="T102" fmla="*/ 5724 w 61"/>
                    <a:gd name="T103" fmla="*/ 1978 h 60"/>
                    <a:gd name="T104" fmla="*/ 5328 w 61"/>
                    <a:gd name="T105" fmla="*/ 2339 h 60"/>
                    <a:gd name="T106" fmla="*/ 4900 w 61"/>
                    <a:gd name="T107" fmla="*/ 1504 h 60"/>
                    <a:gd name="T108" fmla="*/ 2862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1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5501 w 77"/>
                    <a:gd name="T1" fmla="*/ 117 h 66"/>
                    <a:gd name="T2" fmla="*/ 5890 w 77"/>
                    <a:gd name="T3" fmla="*/ 1166 h 66"/>
                    <a:gd name="T4" fmla="*/ 5762 w 77"/>
                    <a:gd name="T5" fmla="*/ 1498 h 66"/>
                    <a:gd name="T6" fmla="*/ 5368 w 77"/>
                    <a:gd name="T7" fmla="*/ 2547 h 66"/>
                    <a:gd name="T8" fmla="*/ 8561 w 77"/>
                    <a:gd name="T9" fmla="*/ 3830 h 66"/>
                    <a:gd name="T10" fmla="*/ 8561 w 77"/>
                    <a:gd name="T11" fmla="*/ 4640 h 66"/>
                    <a:gd name="T12" fmla="*/ 8433 w 77"/>
                    <a:gd name="T13" fmla="*/ 5235 h 66"/>
                    <a:gd name="T14" fmla="*/ 7778 w 77"/>
                    <a:gd name="T15" fmla="*/ 5118 h 66"/>
                    <a:gd name="T16" fmla="*/ 7517 w 77"/>
                    <a:gd name="T17" fmla="*/ 5689 h 66"/>
                    <a:gd name="T18" fmla="*/ 8300 w 77"/>
                    <a:gd name="T19" fmla="*/ 5572 h 66"/>
                    <a:gd name="T20" fmla="*/ 8852 w 77"/>
                    <a:gd name="T21" fmla="*/ 5450 h 66"/>
                    <a:gd name="T22" fmla="*/ 8561 w 77"/>
                    <a:gd name="T23" fmla="*/ 5689 h 66"/>
                    <a:gd name="T24" fmla="*/ 8852 w 77"/>
                    <a:gd name="T25" fmla="*/ 5928 h 66"/>
                    <a:gd name="T26" fmla="*/ 9502 w 77"/>
                    <a:gd name="T27" fmla="*/ 5450 h 66"/>
                    <a:gd name="T28" fmla="*/ 9922 w 77"/>
                    <a:gd name="T29" fmla="*/ 5572 h 66"/>
                    <a:gd name="T30" fmla="*/ 9794 w 77"/>
                    <a:gd name="T31" fmla="*/ 5928 h 66"/>
                    <a:gd name="T32" fmla="*/ 9113 w 77"/>
                    <a:gd name="T33" fmla="*/ 6499 h 66"/>
                    <a:gd name="T34" fmla="*/ 9502 w 77"/>
                    <a:gd name="T35" fmla="*/ 6972 h 66"/>
                    <a:gd name="T36" fmla="*/ 10316 w 77"/>
                    <a:gd name="T37" fmla="*/ 7547 h 66"/>
                    <a:gd name="T38" fmla="*/ 9502 w 77"/>
                    <a:gd name="T39" fmla="*/ 7308 h 66"/>
                    <a:gd name="T40" fmla="*/ 8561 w 77"/>
                    <a:gd name="T41" fmla="*/ 6855 h 66"/>
                    <a:gd name="T42" fmla="*/ 8167 w 77"/>
                    <a:gd name="T43" fmla="*/ 7186 h 66"/>
                    <a:gd name="T44" fmla="*/ 8039 w 77"/>
                    <a:gd name="T45" fmla="*/ 7547 h 66"/>
                    <a:gd name="T46" fmla="*/ 7645 w 77"/>
                    <a:gd name="T47" fmla="*/ 7308 h 66"/>
                    <a:gd name="T48" fmla="*/ 7225 w 77"/>
                    <a:gd name="T49" fmla="*/ 7308 h 66"/>
                    <a:gd name="T50" fmla="*/ 6570 w 77"/>
                    <a:gd name="T51" fmla="*/ 7426 h 66"/>
                    <a:gd name="T52" fmla="*/ 5501 w 77"/>
                    <a:gd name="T53" fmla="*/ 6855 h 66"/>
                    <a:gd name="T54" fmla="*/ 5081 w 77"/>
                    <a:gd name="T55" fmla="*/ 6616 h 66"/>
                    <a:gd name="T56" fmla="*/ 4948 w 77"/>
                    <a:gd name="T57" fmla="*/ 6499 h 66"/>
                    <a:gd name="T58" fmla="*/ 4554 w 77"/>
                    <a:gd name="T59" fmla="*/ 6381 h 66"/>
                    <a:gd name="T60" fmla="*/ 4426 w 77"/>
                    <a:gd name="T61" fmla="*/ 6259 h 66"/>
                    <a:gd name="T62" fmla="*/ 4165 w 77"/>
                    <a:gd name="T63" fmla="*/ 6738 h 66"/>
                    <a:gd name="T64" fmla="*/ 2016 w 77"/>
                    <a:gd name="T65" fmla="*/ 6499 h 66"/>
                    <a:gd name="T66" fmla="*/ 522 w 77"/>
                    <a:gd name="T67" fmla="*/ 6381 h 66"/>
                    <a:gd name="T68" fmla="*/ 681 w 77"/>
                    <a:gd name="T69" fmla="*/ 6167 h 66"/>
                    <a:gd name="T70" fmla="*/ 814 w 77"/>
                    <a:gd name="T71" fmla="*/ 5333 h 66"/>
                    <a:gd name="T72" fmla="*/ 814 w 77"/>
                    <a:gd name="T73" fmla="*/ 4879 h 66"/>
                    <a:gd name="T74" fmla="*/ 1202 w 77"/>
                    <a:gd name="T75" fmla="*/ 4308 h 66"/>
                    <a:gd name="T76" fmla="*/ 942 w 77"/>
                    <a:gd name="T77" fmla="*/ 3474 h 66"/>
                    <a:gd name="T78" fmla="*/ 814 w 77"/>
                    <a:gd name="T79" fmla="*/ 3259 h 66"/>
                    <a:gd name="T80" fmla="*/ 522 w 77"/>
                    <a:gd name="T81" fmla="*/ 2903 h 66"/>
                    <a:gd name="T82" fmla="*/ 133 w 77"/>
                    <a:gd name="T83" fmla="*/ 2215 h 66"/>
                    <a:gd name="T84" fmla="*/ 0 w 77"/>
                    <a:gd name="T85" fmla="*/ 117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2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5867 w 47"/>
                    <a:gd name="T1" fmla="*/ 0 h 83"/>
                    <a:gd name="T2" fmla="*/ 2007 w 47"/>
                    <a:gd name="T3" fmla="*/ 239 h 83"/>
                    <a:gd name="T4" fmla="*/ 2007 w 47"/>
                    <a:gd name="T5" fmla="*/ 356 h 83"/>
                    <a:gd name="T6" fmla="*/ 1588 w 47"/>
                    <a:gd name="T7" fmla="*/ 571 h 83"/>
                    <a:gd name="T8" fmla="*/ 1588 w 47"/>
                    <a:gd name="T9" fmla="*/ 927 h 83"/>
                    <a:gd name="T10" fmla="*/ 1588 w 47"/>
                    <a:gd name="T11" fmla="*/ 1283 h 83"/>
                    <a:gd name="T12" fmla="*/ 1460 w 47"/>
                    <a:gd name="T13" fmla="*/ 1405 h 83"/>
                    <a:gd name="T14" fmla="*/ 1200 w 47"/>
                    <a:gd name="T15" fmla="*/ 1620 h 83"/>
                    <a:gd name="T16" fmla="*/ 940 w 47"/>
                    <a:gd name="T17" fmla="*/ 1859 h 83"/>
                    <a:gd name="T18" fmla="*/ 807 w 47"/>
                    <a:gd name="T19" fmla="*/ 1976 h 83"/>
                    <a:gd name="T20" fmla="*/ 807 w 47"/>
                    <a:gd name="T21" fmla="*/ 2215 h 83"/>
                    <a:gd name="T22" fmla="*/ 679 w 47"/>
                    <a:gd name="T23" fmla="*/ 2430 h 83"/>
                    <a:gd name="T24" fmla="*/ 679 w 47"/>
                    <a:gd name="T25" fmla="*/ 2547 h 83"/>
                    <a:gd name="T26" fmla="*/ 521 w 47"/>
                    <a:gd name="T27" fmla="*/ 2903 h 83"/>
                    <a:gd name="T28" fmla="*/ 393 w 47"/>
                    <a:gd name="T29" fmla="*/ 3142 h 83"/>
                    <a:gd name="T30" fmla="*/ 521 w 47"/>
                    <a:gd name="T31" fmla="*/ 3474 h 83"/>
                    <a:gd name="T32" fmla="*/ 679 w 47"/>
                    <a:gd name="T33" fmla="*/ 3596 h 83"/>
                    <a:gd name="T34" fmla="*/ 679 w 47"/>
                    <a:gd name="T35" fmla="*/ 3835 h 83"/>
                    <a:gd name="T36" fmla="*/ 679 w 47"/>
                    <a:gd name="T37" fmla="*/ 3835 h 83"/>
                    <a:gd name="T38" fmla="*/ 679 w 47"/>
                    <a:gd name="T39" fmla="*/ 3952 h 83"/>
                    <a:gd name="T40" fmla="*/ 679 w 47"/>
                    <a:gd name="T41" fmla="*/ 3952 h 83"/>
                    <a:gd name="T42" fmla="*/ 521 w 47"/>
                    <a:gd name="T43" fmla="*/ 4192 h 83"/>
                    <a:gd name="T44" fmla="*/ 679 w 47"/>
                    <a:gd name="T45" fmla="*/ 4309 h 83"/>
                    <a:gd name="T46" fmla="*/ 521 w 47"/>
                    <a:gd name="T47" fmla="*/ 4406 h 83"/>
                    <a:gd name="T48" fmla="*/ 807 w 47"/>
                    <a:gd name="T49" fmla="*/ 4880 h 83"/>
                    <a:gd name="T50" fmla="*/ 807 w 47"/>
                    <a:gd name="T51" fmla="*/ 5236 h 83"/>
                    <a:gd name="T52" fmla="*/ 940 w 47"/>
                    <a:gd name="T53" fmla="*/ 5450 h 83"/>
                    <a:gd name="T54" fmla="*/ 1067 w 47"/>
                    <a:gd name="T55" fmla="*/ 5572 h 83"/>
                    <a:gd name="T56" fmla="*/ 1067 w 47"/>
                    <a:gd name="T57" fmla="*/ 5690 h 83"/>
                    <a:gd name="T58" fmla="*/ 807 w 47"/>
                    <a:gd name="T59" fmla="*/ 5812 h 83"/>
                    <a:gd name="T60" fmla="*/ 807 w 47"/>
                    <a:gd name="T61" fmla="*/ 5929 h 83"/>
                    <a:gd name="T62" fmla="*/ 679 w 47"/>
                    <a:gd name="T63" fmla="*/ 6260 h 83"/>
                    <a:gd name="T64" fmla="*/ 393 w 47"/>
                    <a:gd name="T65" fmla="*/ 6856 h 83"/>
                    <a:gd name="T66" fmla="*/ 0 w 47"/>
                    <a:gd name="T67" fmla="*/ 7666 h 83"/>
                    <a:gd name="T68" fmla="*/ 0 w 47"/>
                    <a:gd name="T69" fmla="*/ 8237 h 83"/>
                    <a:gd name="T70" fmla="*/ 3600 w 47"/>
                    <a:gd name="T71" fmla="*/ 8144 h 83"/>
                    <a:gd name="T72" fmla="*/ 3600 w 47"/>
                    <a:gd name="T73" fmla="*/ 8237 h 83"/>
                    <a:gd name="T74" fmla="*/ 3467 w 47"/>
                    <a:gd name="T75" fmla="*/ 8476 h 83"/>
                    <a:gd name="T76" fmla="*/ 3600 w 47"/>
                    <a:gd name="T77" fmla="*/ 8954 h 83"/>
                    <a:gd name="T78" fmla="*/ 3860 w 47"/>
                    <a:gd name="T79" fmla="*/ 9286 h 83"/>
                    <a:gd name="T80" fmla="*/ 3988 w 47"/>
                    <a:gd name="T81" fmla="*/ 9642 h 83"/>
                    <a:gd name="T82" fmla="*/ 4249 w 47"/>
                    <a:gd name="T83" fmla="*/ 9642 h 83"/>
                    <a:gd name="T84" fmla="*/ 4667 w 47"/>
                    <a:gd name="T85" fmla="*/ 9403 h 83"/>
                    <a:gd name="T86" fmla="*/ 5449 w 47"/>
                    <a:gd name="T87" fmla="*/ 9169 h 83"/>
                    <a:gd name="T88" fmla="*/ 5734 w 47"/>
                    <a:gd name="T89" fmla="*/ 9169 h 83"/>
                    <a:gd name="T90" fmla="*/ 5995 w 47"/>
                    <a:gd name="T91" fmla="*/ 9071 h 83"/>
                    <a:gd name="T92" fmla="*/ 6128 w 47"/>
                    <a:gd name="T93" fmla="*/ 9169 h 83"/>
                    <a:gd name="T94" fmla="*/ 6260 w 47"/>
                    <a:gd name="T95" fmla="*/ 9286 h 83"/>
                    <a:gd name="T96" fmla="*/ 6260 w 47"/>
                    <a:gd name="T97" fmla="*/ 9169 h 83"/>
                    <a:gd name="T98" fmla="*/ 5867 w 47"/>
                    <a:gd name="T99" fmla="*/ 6260 h 83"/>
                    <a:gd name="T100" fmla="*/ 5867 w 47"/>
                    <a:gd name="T101" fmla="*/ 6046 h 83"/>
                    <a:gd name="T102" fmla="*/ 5995 w 47"/>
                    <a:gd name="T103" fmla="*/ 239 h 83"/>
                    <a:gd name="T104" fmla="*/ 5867 w 47"/>
                    <a:gd name="T105" fmla="*/ 0 h 83"/>
                    <a:gd name="T106" fmla="*/ 5867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3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2525 w 79"/>
                    <a:gd name="T1" fmla="*/ 5698 h 51"/>
                    <a:gd name="T2" fmla="*/ 7310 w 79"/>
                    <a:gd name="T3" fmla="*/ 4887 h 51"/>
                    <a:gd name="T4" fmla="*/ 8769 w 79"/>
                    <a:gd name="T5" fmla="*/ 4648 h 51"/>
                    <a:gd name="T6" fmla="*/ 8902 w 79"/>
                    <a:gd name="T7" fmla="*/ 4648 h 51"/>
                    <a:gd name="T8" fmla="*/ 8902 w 79"/>
                    <a:gd name="T9" fmla="*/ 4531 h 51"/>
                    <a:gd name="T10" fmla="*/ 8902 w 79"/>
                    <a:gd name="T11" fmla="*/ 4433 h 51"/>
                    <a:gd name="T12" fmla="*/ 9029 w 79"/>
                    <a:gd name="T13" fmla="*/ 4316 h 51"/>
                    <a:gd name="T14" fmla="*/ 9289 w 79"/>
                    <a:gd name="T15" fmla="*/ 4316 h 51"/>
                    <a:gd name="T16" fmla="*/ 9422 w 79"/>
                    <a:gd name="T17" fmla="*/ 4316 h 51"/>
                    <a:gd name="T18" fmla="*/ 9810 w 79"/>
                    <a:gd name="T19" fmla="*/ 4077 h 51"/>
                    <a:gd name="T20" fmla="*/ 9810 w 79"/>
                    <a:gd name="T21" fmla="*/ 3838 h 51"/>
                    <a:gd name="T22" fmla="*/ 10228 w 79"/>
                    <a:gd name="T23" fmla="*/ 3598 h 51"/>
                    <a:gd name="T24" fmla="*/ 10488 w 79"/>
                    <a:gd name="T25" fmla="*/ 3481 h 51"/>
                    <a:gd name="T26" fmla="*/ 10488 w 79"/>
                    <a:gd name="T27" fmla="*/ 3383 h 51"/>
                    <a:gd name="T28" fmla="*/ 10228 w 79"/>
                    <a:gd name="T29" fmla="*/ 3266 h 51"/>
                    <a:gd name="T30" fmla="*/ 10095 w 79"/>
                    <a:gd name="T31" fmla="*/ 3144 h 51"/>
                    <a:gd name="T32" fmla="*/ 9968 w 79"/>
                    <a:gd name="T33" fmla="*/ 3144 h 51"/>
                    <a:gd name="T34" fmla="*/ 9968 w 79"/>
                    <a:gd name="T35" fmla="*/ 3027 h 51"/>
                    <a:gd name="T36" fmla="*/ 9682 w 79"/>
                    <a:gd name="T37" fmla="*/ 3027 h 51"/>
                    <a:gd name="T38" fmla="*/ 9682 w 79"/>
                    <a:gd name="T39" fmla="*/ 2788 h 51"/>
                    <a:gd name="T40" fmla="*/ 9422 w 79"/>
                    <a:gd name="T41" fmla="*/ 2788 h 51"/>
                    <a:gd name="T42" fmla="*/ 9422 w 79"/>
                    <a:gd name="T43" fmla="*/ 2671 h 51"/>
                    <a:gd name="T44" fmla="*/ 9422 w 79"/>
                    <a:gd name="T45" fmla="*/ 2334 h 51"/>
                    <a:gd name="T46" fmla="*/ 9550 w 79"/>
                    <a:gd name="T47" fmla="*/ 2334 h 51"/>
                    <a:gd name="T48" fmla="*/ 9422 w 79"/>
                    <a:gd name="T49" fmla="*/ 2099 h 51"/>
                    <a:gd name="T50" fmla="*/ 9289 w 79"/>
                    <a:gd name="T51" fmla="*/ 1977 h 51"/>
                    <a:gd name="T52" fmla="*/ 9289 w 79"/>
                    <a:gd name="T53" fmla="*/ 1977 h 51"/>
                    <a:gd name="T54" fmla="*/ 9422 w 79"/>
                    <a:gd name="T55" fmla="*/ 1860 h 51"/>
                    <a:gd name="T56" fmla="*/ 9550 w 79"/>
                    <a:gd name="T57" fmla="*/ 1738 h 51"/>
                    <a:gd name="T58" fmla="*/ 9682 w 79"/>
                    <a:gd name="T59" fmla="*/ 1406 h 51"/>
                    <a:gd name="T60" fmla="*/ 9682 w 79"/>
                    <a:gd name="T61" fmla="*/ 1289 h 51"/>
                    <a:gd name="T62" fmla="*/ 9810 w 79"/>
                    <a:gd name="T63" fmla="*/ 1167 h 51"/>
                    <a:gd name="T64" fmla="*/ 9810 w 79"/>
                    <a:gd name="T65" fmla="*/ 1050 h 51"/>
                    <a:gd name="T66" fmla="*/ 9682 w 79"/>
                    <a:gd name="T67" fmla="*/ 1050 h 51"/>
                    <a:gd name="T68" fmla="*/ 9289 w 79"/>
                    <a:gd name="T69" fmla="*/ 928 h 51"/>
                    <a:gd name="T70" fmla="*/ 9289 w 79"/>
                    <a:gd name="T71" fmla="*/ 928 h 51"/>
                    <a:gd name="T72" fmla="*/ 9162 w 79"/>
                    <a:gd name="T73" fmla="*/ 810 h 51"/>
                    <a:gd name="T74" fmla="*/ 9162 w 79"/>
                    <a:gd name="T75" fmla="*/ 693 h 51"/>
                    <a:gd name="T76" fmla="*/ 8902 w 79"/>
                    <a:gd name="T77" fmla="*/ 356 h 51"/>
                    <a:gd name="T78" fmla="*/ 8769 w 79"/>
                    <a:gd name="T79" fmla="*/ 356 h 51"/>
                    <a:gd name="T80" fmla="*/ 8769 w 79"/>
                    <a:gd name="T81" fmla="*/ 239 h 51"/>
                    <a:gd name="T82" fmla="*/ 8642 w 79"/>
                    <a:gd name="T83" fmla="*/ 239 h 51"/>
                    <a:gd name="T84" fmla="*/ 8642 w 79"/>
                    <a:gd name="T85" fmla="*/ 239 h 51"/>
                    <a:gd name="T86" fmla="*/ 8642 w 79"/>
                    <a:gd name="T87" fmla="*/ 117 h 51"/>
                    <a:gd name="T88" fmla="*/ 8483 w 79"/>
                    <a:gd name="T89" fmla="*/ 0 h 51"/>
                    <a:gd name="T90" fmla="*/ 1199 w 79"/>
                    <a:gd name="T91" fmla="*/ 1289 h 51"/>
                    <a:gd name="T92" fmla="*/ 1066 w 79"/>
                    <a:gd name="T93" fmla="*/ 810 h 51"/>
                    <a:gd name="T94" fmla="*/ 678 w 79"/>
                    <a:gd name="T95" fmla="*/ 1167 h 51"/>
                    <a:gd name="T96" fmla="*/ 678 w 79"/>
                    <a:gd name="T97" fmla="*/ 1167 h 51"/>
                    <a:gd name="T98" fmla="*/ 520 w 79"/>
                    <a:gd name="T99" fmla="*/ 1050 h 51"/>
                    <a:gd name="T100" fmla="*/ 520 w 79"/>
                    <a:gd name="T101" fmla="*/ 1050 h 51"/>
                    <a:gd name="T102" fmla="*/ 393 w 79"/>
                    <a:gd name="T103" fmla="*/ 1289 h 51"/>
                    <a:gd name="T104" fmla="*/ 133 w 79"/>
                    <a:gd name="T105" fmla="*/ 1504 h 51"/>
                    <a:gd name="T106" fmla="*/ 0 w 79"/>
                    <a:gd name="T107" fmla="*/ 1621 h 51"/>
                    <a:gd name="T108" fmla="*/ 520 w 79"/>
                    <a:gd name="T109" fmla="*/ 4194 h 51"/>
                    <a:gd name="T110" fmla="*/ 806 w 79"/>
                    <a:gd name="T111" fmla="*/ 5937 h 51"/>
                    <a:gd name="T112" fmla="*/ 2525 w 79"/>
                    <a:gd name="T113" fmla="*/ 5698 h 51"/>
                    <a:gd name="T114" fmla="*/ 2525 w 79"/>
                    <a:gd name="T115" fmla="*/ 5698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4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4179 w 102"/>
                    <a:gd name="T1" fmla="*/ 6343 h 59"/>
                    <a:gd name="T2" fmla="*/ 3497 w 102"/>
                    <a:gd name="T3" fmla="*/ 6436 h 59"/>
                    <a:gd name="T4" fmla="*/ 2969 w 102"/>
                    <a:gd name="T5" fmla="*/ 6436 h 59"/>
                    <a:gd name="T6" fmla="*/ 682 w 102"/>
                    <a:gd name="T7" fmla="*/ 6436 h 59"/>
                    <a:gd name="T8" fmla="*/ 1210 w 102"/>
                    <a:gd name="T9" fmla="*/ 5988 h 59"/>
                    <a:gd name="T10" fmla="*/ 1343 w 102"/>
                    <a:gd name="T11" fmla="*/ 5633 h 59"/>
                    <a:gd name="T12" fmla="*/ 2548 w 102"/>
                    <a:gd name="T13" fmla="*/ 4616 h 59"/>
                    <a:gd name="T14" fmla="*/ 2841 w 102"/>
                    <a:gd name="T15" fmla="*/ 5064 h 59"/>
                    <a:gd name="T16" fmla="*/ 3630 w 102"/>
                    <a:gd name="T17" fmla="*/ 5064 h 59"/>
                    <a:gd name="T18" fmla="*/ 3917 w 102"/>
                    <a:gd name="T19" fmla="*/ 4947 h 59"/>
                    <a:gd name="T20" fmla="*/ 4574 w 102"/>
                    <a:gd name="T21" fmla="*/ 4825 h 59"/>
                    <a:gd name="T22" fmla="*/ 4866 w 102"/>
                    <a:gd name="T23" fmla="*/ 4709 h 59"/>
                    <a:gd name="T24" fmla="*/ 5650 w 102"/>
                    <a:gd name="T25" fmla="*/ 4140 h 59"/>
                    <a:gd name="T26" fmla="*/ 5943 w 102"/>
                    <a:gd name="T27" fmla="*/ 3220 h 59"/>
                    <a:gd name="T28" fmla="*/ 6599 w 102"/>
                    <a:gd name="T29" fmla="*/ 2082 h 59"/>
                    <a:gd name="T30" fmla="*/ 7019 w 102"/>
                    <a:gd name="T31" fmla="*/ 2179 h 59"/>
                    <a:gd name="T32" fmla="*/ 7414 w 102"/>
                    <a:gd name="T33" fmla="*/ 1372 h 59"/>
                    <a:gd name="T34" fmla="*/ 7968 w 102"/>
                    <a:gd name="T35" fmla="*/ 1158 h 59"/>
                    <a:gd name="T36" fmla="*/ 8230 w 102"/>
                    <a:gd name="T37" fmla="*/ 569 h 59"/>
                    <a:gd name="T38" fmla="*/ 8230 w 102"/>
                    <a:gd name="T39" fmla="*/ 117 h 59"/>
                    <a:gd name="T40" fmla="*/ 9173 w 102"/>
                    <a:gd name="T41" fmla="*/ 448 h 59"/>
                    <a:gd name="T42" fmla="*/ 9440 w 102"/>
                    <a:gd name="T43" fmla="*/ 117 h 59"/>
                    <a:gd name="T44" fmla="*/ 9834 w 102"/>
                    <a:gd name="T45" fmla="*/ 238 h 59"/>
                    <a:gd name="T46" fmla="*/ 10255 w 102"/>
                    <a:gd name="T47" fmla="*/ 448 h 59"/>
                    <a:gd name="T48" fmla="*/ 10778 w 102"/>
                    <a:gd name="T49" fmla="*/ 924 h 59"/>
                    <a:gd name="T50" fmla="*/ 10383 w 102"/>
                    <a:gd name="T51" fmla="*/ 1610 h 59"/>
                    <a:gd name="T52" fmla="*/ 10911 w 102"/>
                    <a:gd name="T53" fmla="*/ 1727 h 59"/>
                    <a:gd name="T54" fmla="*/ 11332 w 102"/>
                    <a:gd name="T55" fmla="*/ 1965 h 59"/>
                    <a:gd name="T56" fmla="*/ 11726 w 102"/>
                    <a:gd name="T57" fmla="*/ 2082 h 59"/>
                    <a:gd name="T58" fmla="*/ 12542 w 102"/>
                    <a:gd name="T59" fmla="*/ 2296 h 59"/>
                    <a:gd name="T60" fmla="*/ 12542 w 102"/>
                    <a:gd name="T61" fmla="*/ 2651 h 59"/>
                    <a:gd name="T62" fmla="*/ 12408 w 102"/>
                    <a:gd name="T63" fmla="*/ 2982 h 59"/>
                    <a:gd name="T64" fmla="*/ 12803 w 102"/>
                    <a:gd name="T65" fmla="*/ 3337 h 59"/>
                    <a:gd name="T66" fmla="*/ 12542 w 102"/>
                    <a:gd name="T67" fmla="*/ 3454 h 59"/>
                    <a:gd name="T68" fmla="*/ 12670 w 102"/>
                    <a:gd name="T69" fmla="*/ 3575 h 59"/>
                    <a:gd name="T70" fmla="*/ 12408 w 102"/>
                    <a:gd name="T71" fmla="*/ 3692 h 59"/>
                    <a:gd name="T72" fmla="*/ 12670 w 102"/>
                    <a:gd name="T73" fmla="*/ 3809 h 59"/>
                    <a:gd name="T74" fmla="*/ 12670 w 102"/>
                    <a:gd name="T75" fmla="*/ 4140 h 59"/>
                    <a:gd name="T76" fmla="*/ 12408 w 102"/>
                    <a:gd name="T77" fmla="*/ 4140 h 59"/>
                    <a:gd name="T78" fmla="*/ 12937 w 102"/>
                    <a:gd name="T79" fmla="*/ 4261 h 59"/>
                    <a:gd name="T80" fmla="*/ 13485 w 102"/>
                    <a:gd name="T81" fmla="*/ 4140 h 59"/>
                    <a:gd name="T82" fmla="*/ 13619 w 102"/>
                    <a:gd name="T83" fmla="*/ 4825 h 59"/>
                    <a:gd name="T84" fmla="*/ 13619 w 102"/>
                    <a:gd name="T85" fmla="*/ 4947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5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3942 h 55"/>
                    <a:gd name="T2" fmla="*/ 396 w 111"/>
                    <a:gd name="T3" fmla="*/ 0 h 55"/>
                    <a:gd name="T4" fmla="*/ 9789 w 111"/>
                    <a:gd name="T5" fmla="*/ 356 h 55"/>
                    <a:gd name="T6" fmla="*/ 10083 w 111"/>
                    <a:gd name="T7" fmla="*/ 687 h 55"/>
                    <a:gd name="T8" fmla="*/ 10345 w 111"/>
                    <a:gd name="T9" fmla="*/ 687 h 55"/>
                    <a:gd name="T10" fmla="*/ 10612 w 111"/>
                    <a:gd name="T11" fmla="*/ 570 h 55"/>
                    <a:gd name="T12" fmla="*/ 10746 w 111"/>
                    <a:gd name="T13" fmla="*/ 687 h 55"/>
                    <a:gd name="T14" fmla="*/ 10900 w 111"/>
                    <a:gd name="T15" fmla="*/ 1043 h 55"/>
                    <a:gd name="T16" fmla="*/ 11168 w 111"/>
                    <a:gd name="T17" fmla="*/ 1043 h 55"/>
                    <a:gd name="T18" fmla="*/ 11302 w 111"/>
                    <a:gd name="T19" fmla="*/ 1043 h 55"/>
                    <a:gd name="T20" fmla="*/ 11564 w 111"/>
                    <a:gd name="T21" fmla="*/ 809 h 55"/>
                    <a:gd name="T22" fmla="*/ 11857 w 111"/>
                    <a:gd name="T23" fmla="*/ 809 h 55"/>
                    <a:gd name="T24" fmla="*/ 12120 w 111"/>
                    <a:gd name="T25" fmla="*/ 926 h 55"/>
                    <a:gd name="T26" fmla="*/ 12809 w 111"/>
                    <a:gd name="T27" fmla="*/ 1282 h 55"/>
                    <a:gd name="T28" fmla="*/ 13205 w 111"/>
                    <a:gd name="T29" fmla="*/ 1496 h 55"/>
                    <a:gd name="T30" fmla="*/ 13205 w 111"/>
                    <a:gd name="T31" fmla="*/ 1735 h 55"/>
                    <a:gd name="T32" fmla="*/ 13467 w 111"/>
                    <a:gd name="T33" fmla="*/ 1852 h 55"/>
                    <a:gd name="T34" fmla="*/ 13467 w 111"/>
                    <a:gd name="T35" fmla="*/ 1969 h 55"/>
                    <a:gd name="T36" fmla="*/ 13339 w 111"/>
                    <a:gd name="T37" fmla="*/ 2207 h 55"/>
                    <a:gd name="T38" fmla="*/ 13467 w 111"/>
                    <a:gd name="T39" fmla="*/ 2422 h 55"/>
                    <a:gd name="T40" fmla="*/ 13601 w 111"/>
                    <a:gd name="T41" fmla="*/ 2777 h 55"/>
                    <a:gd name="T42" fmla="*/ 13761 w 111"/>
                    <a:gd name="T43" fmla="*/ 2894 h 55"/>
                    <a:gd name="T44" fmla="*/ 13761 w 111"/>
                    <a:gd name="T45" fmla="*/ 3016 h 55"/>
                    <a:gd name="T46" fmla="*/ 13761 w 111"/>
                    <a:gd name="T47" fmla="*/ 3231 h 55"/>
                    <a:gd name="T48" fmla="*/ 14023 w 111"/>
                    <a:gd name="T49" fmla="*/ 3348 h 55"/>
                    <a:gd name="T50" fmla="*/ 14157 w 111"/>
                    <a:gd name="T51" fmla="*/ 3465 h 55"/>
                    <a:gd name="T52" fmla="*/ 14023 w 111"/>
                    <a:gd name="T53" fmla="*/ 3703 h 55"/>
                    <a:gd name="T54" fmla="*/ 14023 w 111"/>
                    <a:gd name="T55" fmla="*/ 3942 h 55"/>
                    <a:gd name="T56" fmla="*/ 14290 w 111"/>
                    <a:gd name="T57" fmla="*/ 4059 h 55"/>
                    <a:gd name="T58" fmla="*/ 14290 w 111"/>
                    <a:gd name="T59" fmla="*/ 4273 h 55"/>
                    <a:gd name="T60" fmla="*/ 14157 w 111"/>
                    <a:gd name="T61" fmla="*/ 4390 h 55"/>
                    <a:gd name="T62" fmla="*/ 14290 w 111"/>
                    <a:gd name="T63" fmla="*/ 4512 h 55"/>
                    <a:gd name="T64" fmla="*/ 14424 w 111"/>
                    <a:gd name="T65" fmla="*/ 4751 h 55"/>
                    <a:gd name="T66" fmla="*/ 14290 w 111"/>
                    <a:gd name="T67" fmla="*/ 4868 h 55"/>
                    <a:gd name="T68" fmla="*/ 14424 w 111"/>
                    <a:gd name="T69" fmla="*/ 5082 h 55"/>
                    <a:gd name="T70" fmla="*/ 14424 w 111"/>
                    <a:gd name="T71" fmla="*/ 5199 h 55"/>
                    <a:gd name="T72" fmla="*/ 14553 w 111"/>
                    <a:gd name="T73" fmla="*/ 5316 h 55"/>
                    <a:gd name="T74" fmla="*/ 14712 w 111"/>
                    <a:gd name="T75" fmla="*/ 5555 h 55"/>
                    <a:gd name="T76" fmla="*/ 14846 w 111"/>
                    <a:gd name="T77" fmla="*/ 5794 h 55"/>
                    <a:gd name="T78" fmla="*/ 15108 w 111"/>
                    <a:gd name="T79" fmla="*/ 6008 h 55"/>
                    <a:gd name="T80" fmla="*/ 15108 w 111"/>
                    <a:gd name="T81" fmla="*/ 6125 h 55"/>
                    <a:gd name="T82" fmla="*/ 15108 w 111"/>
                    <a:gd name="T83" fmla="*/ 6247 h 55"/>
                    <a:gd name="T84" fmla="*/ 15108 w 111"/>
                    <a:gd name="T85" fmla="*/ 6364 h 55"/>
                    <a:gd name="T86" fmla="*/ 3416 w 111"/>
                    <a:gd name="T87" fmla="*/ 6125 h 55"/>
                    <a:gd name="T88" fmla="*/ 3544 w 111"/>
                    <a:gd name="T89" fmla="*/ 4156 h 55"/>
                    <a:gd name="T90" fmla="*/ 0 w 111"/>
                    <a:gd name="T91" fmla="*/ 3942 h 55"/>
                    <a:gd name="T92" fmla="*/ 0 w 111"/>
                    <a:gd name="T93" fmla="*/ 3942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6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1893 w 116"/>
                    <a:gd name="T1" fmla="*/ 117 h 60"/>
                    <a:gd name="T2" fmla="*/ 0 w 116"/>
                    <a:gd name="T3" fmla="*/ 1050 h 60"/>
                    <a:gd name="T4" fmla="*/ 5396 w 116"/>
                    <a:gd name="T5" fmla="*/ 5128 h 60"/>
                    <a:gd name="T6" fmla="*/ 5658 w 116"/>
                    <a:gd name="T7" fmla="*/ 5245 h 60"/>
                    <a:gd name="T8" fmla="*/ 6078 w 116"/>
                    <a:gd name="T9" fmla="*/ 5582 h 60"/>
                    <a:gd name="T10" fmla="*/ 6473 w 116"/>
                    <a:gd name="T11" fmla="*/ 5484 h 60"/>
                    <a:gd name="T12" fmla="*/ 6735 w 116"/>
                    <a:gd name="T13" fmla="*/ 5582 h 60"/>
                    <a:gd name="T14" fmla="*/ 6894 w 116"/>
                    <a:gd name="T15" fmla="*/ 5821 h 60"/>
                    <a:gd name="T16" fmla="*/ 7417 w 116"/>
                    <a:gd name="T17" fmla="*/ 5938 h 60"/>
                    <a:gd name="T18" fmla="*/ 7684 w 116"/>
                    <a:gd name="T19" fmla="*/ 6055 h 60"/>
                    <a:gd name="T20" fmla="*/ 7971 w 116"/>
                    <a:gd name="T21" fmla="*/ 5938 h 60"/>
                    <a:gd name="T22" fmla="*/ 8233 w 116"/>
                    <a:gd name="T23" fmla="*/ 6177 h 60"/>
                    <a:gd name="T24" fmla="*/ 8761 w 116"/>
                    <a:gd name="T25" fmla="*/ 6177 h 60"/>
                    <a:gd name="T26" fmla="*/ 9048 w 116"/>
                    <a:gd name="T27" fmla="*/ 6417 h 60"/>
                    <a:gd name="T28" fmla="*/ 9181 w 116"/>
                    <a:gd name="T29" fmla="*/ 6632 h 60"/>
                    <a:gd name="T30" fmla="*/ 9576 w 116"/>
                    <a:gd name="T31" fmla="*/ 6509 h 60"/>
                    <a:gd name="T32" fmla="*/ 10130 w 116"/>
                    <a:gd name="T33" fmla="*/ 6749 h 60"/>
                    <a:gd name="T34" fmla="*/ 10392 w 116"/>
                    <a:gd name="T35" fmla="*/ 6632 h 60"/>
                    <a:gd name="T36" fmla="*/ 10654 w 116"/>
                    <a:gd name="T37" fmla="*/ 6632 h 60"/>
                    <a:gd name="T38" fmla="*/ 10654 w 116"/>
                    <a:gd name="T39" fmla="*/ 6988 h 60"/>
                    <a:gd name="T40" fmla="*/ 10787 w 116"/>
                    <a:gd name="T41" fmla="*/ 6749 h 60"/>
                    <a:gd name="T42" fmla="*/ 11074 w 116"/>
                    <a:gd name="T43" fmla="*/ 6509 h 60"/>
                    <a:gd name="T44" fmla="*/ 11208 w 116"/>
                    <a:gd name="T45" fmla="*/ 6632 h 60"/>
                    <a:gd name="T46" fmla="*/ 11469 w 116"/>
                    <a:gd name="T47" fmla="*/ 6749 h 60"/>
                    <a:gd name="T48" fmla="*/ 11736 w 116"/>
                    <a:gd name="T49" fmla="*/ 6632 h 60"/>
                    <a:gd name="T50" fmla="*/ 11736 w 116"/>
                    <a:gd name="T51" fmla="*/ 6749 h 60"/>
                    <a:gd name="T52" fmla="*/ 12156 w 116"/>
                    <a:gd name="T53" fmla="*/ 6988 h 60"/>
                    <a:gd name="T54" fmla="*/ 12551 w 116"/>
                    <a:gd name="T55" fmla="*/ 6749 h 60"/>
                    <a:gd name="T56" fmla="*/ 13367 w 116"/>
                    <a:gd name="T57" fmla="*/ 6509 h 60"/>
                    <a:gd name="T58" fmla="*/ 13629 w 116"/>
                    <a:gd name="T59" fmla="*/ 6509 h 60"/>
                    <a:gd name="T60" fmla="*/ 14311 w 116"/>
                    <a:gd name="T61" fmla="*/ 6509 h 60"/>
                    <a:gd name="T62" fmla="*/ 15260 w 116"/>
                    <a:gd name="T63" fmla="*/ 6866 h 60"/>
                    <a:gd name="T64" fmla="*/ 15521 w 116"/>
                    <a:gd name="T65" fmla="*/ 6988 h 60"/>
                    <a:gd name="T66" fmla="*/ 15655 w 116"/>
                    <a:gd name="T67" fmla="*/ 3599 h 60"/>
                    <a:gd name="T68" fmla="*/ 15393 w 116"/>
                    <a:gd name="T69" fmla="*/ 356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7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10135 w 90"/>
                    <a:gd name="T1" fmla="*/ 7975 h 78"/>
                    <a:gd name="T2" fmla="*/ 10294 w 90"/>
                    <a:gd name="T3" fmla="*/ 8214 h 78"/>
                    <a:gd name="T4" fmla="*/ 10294 w 90"/>
                    <a:gd name="T5" fmla="*/ 8569 h 78"/>
                    <a:gd name="T6" fmla="*/ 9875 w 90"/>
                    <a:gd name="T7" fmla="*/ 8901 h 78"/>
                    <a:gd name="T8" fmla="*/ 11076 w 90"/>
                    <a:gd name="T9" fmla="*/ 9018 h 78"/>
                    <a:gd name="T10" fmla="*/ 11076 w 90"/>
                    <a:gd name="T11" fmla="*/ 8569 h 78"/>
                    <a:gd name="T12" fmla="*/ 11336 w 90"/>
                    <a:gd name="T13" fmla="*/ 7975 h 78"/>
                    <a:gd name="T14" fmla="*/ 11756 w 90"/>
                    <a:gd name="T15" fmla="*/ 7736 h 78"/>
                    <a:gd name="T16" fmla="*/ 11888 w 90"/>
                    <a:gd name="T17" fmla="*/ 7736 h 78"/>
                    <a:gd name="T18" fmla="*/ 12016 w 90"/>
                    <a:gd name="T19" fmla="*/ 7049 h 78"/>
                    <a:gd name="T20" fmla="*/ 11888 w 90"/>
                    <a:gd name="T21" fmla="*/ 6933 h 78"/>
                    <a:gd name="T22" fmla="*/ 11756 w 90"/>
                    <a:gd name="T23" fmla="*/ 6811 h 78"/>
                    <a:gd name="T24" fmla="*/ 11623 w 90"/>
                    <a:gd name="T25" fmla="*/ 6933 h 78"/>
                    <a:gd name="T26" fmla="*/ 11209 w 90"/>
                    <a:gd name="T27" fmla="*/ 6479 h 78"/>
                    <a:gd name="T28" fmla="*/ 11336 w 90"/>
                    <a:gd name="T29" fmla="*/ 6241 h 78"/>
                    <a:gd name="T30" fmla="*/ 11209 w 90"/>
                    <a:gd name="T31" fmla="*/ 6007 h 78"/>
                    <a:gd name="T32" fmla="*/ 10554 w 90"/>
                    <a:gd name="T33" fmla="*/ 5315 h 78"/>
                    <a:gd name="T34" fmla="*/ 9875 w 90"/>
                    <a:gd name="T35" fmla="*/ 4959 h 78"/>
                    <a:gd name="T36" fmla="*/ 9481 w 90"/>
                    <a:gd name="T37" fmla="*/ 4389 h 78"/>
                    <a:gd name="T38" fmla="*/ 9875 w 90"/>
                    <a:gd name="T39" fmla="*/ 3941 h 78"/>
                    <a:gd name="T40" fmla="*/ 9875 w 90"/>
                    <a:gd name="T41" fmla="*/ 3464 h 78"/>
                    <a:gd name="T42" fmla="*/ 9353 w 90"/>
                    <a:gd name="T43" fmla="*/ 3133 h 78"/>
                    <a:gd name="T44" fmla="*/ 9093 w 90"/>
                    <a:gd name="T45" fmla="*/ 3347 h 78"/>
                    <a:gd name="T46" fmla="*/ 8674 w 90"/>
                    <a:gd name="T47" fmla="*/ 2538 h 78"/>
                    <a:gd name="T48" fmla="*/ 8019 w 90"/>
                    <a:gd name="T49" fmla="*/ 2090 h 78"/>
                    <a:gd name="T50" fmla="*/ 7472 w 90"/>
                    <a:gd name="T51" fmla="*/ 1496 h 78"/>
                    <a:gd name="T52" fmla="*/ 7340 w 90"/>
                    <a:gd name="T53" fmla="*/ 687 h 78"/>
                    <a:gd name="T54" fmla="*/ 7340 w 90"/>
                    <a:gd name="T55" fmla="*/ 453 h 78"/>
                    <a:gd name="T56" fmla="*/ 0 w 90"/>
                    <a:gd name="T57" fmla="*/ 239 h 78"/>
                    <a:gd name="T58" fmla="*/ 261 w 90"/>
                    <a:gd name="T59" fmla="*/ 570 h 78"/>
                    <a:gd name="T60" fmla="*/ 680 w 90"/>
                    <a:gd name="T61" fmla="*/ 1043 h 78"/>
                    <a:gd name="T62" fmla="*/ 680 w 90"/>
                    <a:gd name="T63" fmla="*/ 1281 h 78"/>
                    <a:gd name="T64" fmla="*/ 1462 w 90"/>
                    <a:gd name="T65" fmla="*/ 1851 h 78"/>
                    <a:gd name="T66" fmla="*/ 1201 w 90"/>
                    <a:gd name="T67" fmla="*/ 2304 h 78"/>
                    <a:gd name="T68" fmla="*/ 1462 w 90"/>
                    <a:gd name="T69" fmla="*/ 2538 h 78"/>
                    <a:gd name="T70" fmla="*/ 1722 w 90"/>
                    <a:gd name="T71" fmla="*/ 3016 h 78"/>
                    <a:gd name="T72" fmla="*/ 2014 w 90"/>
                    <a:gd name="T73" fmla="*/ 3133 h 78"/>
                    <a:gd name="T74" fmla="*/ 2142 w 90"/>
                    <a:gd name="T75" fmla="*/ 833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8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2735 w 99"/>
                    <a:gd name="T1" fmla="*/ 5698 h 51"/>
                    <a:gd name="T2" fmla="*/ 2602 w 99"/>
                    <a:gd name="T3" fmla="*/ 5458 h 51"/>
                    <a:gd name="T4" fmla="*/ 2998 w 99"/>
                    <a:gd name="T5" fmla="*/ 5458 h 51"/>
                    <a:gd name="T6" fmla="*/ 10932 w 99"/>
                    <a:gd name="T7" fmla="*/ 4765 h 51"/>
                    <a:gd name="T8" fmla="*/ 11622 w 99"/>
                    <a:gd name="T9" fmla="*/ 4433 h 51"/>
                    <a:gd name="T10" fmla="*/ 12152 w 99"/>
                    <a:gd name="T11" fmla="*/ 4077 h 51"/>
                    <a:gd name="T12" fmla="*/ 12152 w 99"/>
                    <a:gd name="T13" fmla="*/ 3838 h 51"/>
                    <a:gd name="T14" fmla="*/ 12312 w 99"/>
                    <a:gd name="T15" fmla="*/ 3598 h 51"/>
                    <a:gd name="T16" fmla="*/ 13533 w 99"/>
                    <a:gd name="T17" fmla="*/ 2671 h 51"/>
                    <a:gd name="T18" fmla="*/ 13404 w 99"/>
                    <a:gd name="T19" fmla="*/ 2549 h 51"/>
                    <a:gd name="T20" fmla="*/ 13270 w 99"/>
                    <a:gd name="T21" fmla="*/ 2456 h 51"/>
                    <a:gd name="T22" fmla="*/ 12977 w 99"/>
                    <a:gd name="T23" fmla="*/ 2334 h 51"/>
                    <a:gd name="T24" fmla="*/ 12843 w 99"/>
                    <a:gd name="T25" fmla="*/ 2334 h 51"/>
                    <a:gd name="T26" fmla="*/ 12312 w 99"/>
                    <a:gd name="T27" fmla="*/ 1621 h 51"/>
                    <a:gd name="T28" fmla="*/ 12152 w 99"/>
                    <a:gd name="T29" fmla="*/ 1406 h 51"/>
                    <a:gd name="T30" fmla="*/ 12152 w 99"/>
                    <a:gd name="T31" fmla="*/ 928 h 51"/>
                    <a:gd name="T32" fmla="*/ 11890 w 99"/>
                    <a:gd name="T33" fmla="*/ 810 h 51"/>
                    <a:gd name="T34" fmla="*/ 11493 w 99"/>
                    <a:gd name="T35" fmla="*/ 478 h 51"/>
                    <a:gd name="T36" fmla="*/ 11199 w 99"/>
                    <a:gd name="T37" fmla="*/ 478 h 51"/>
                    <a:gd name="T38" fmla="*/ 11065 w 99"/>
                    <a:gd name="T39" fmla="*/ 693 h 51"/>
                    <a:gd name="T40" fmla="*/ 10669 w 99"/>
                    <a:gd name="T41" fmla="*/ 693 h 51"/>
                    <a:gd name="T42" fmla="*/ 10241 w 99"/>
                    <a:gd name="T43" fmla="*/ 693 h 51"/>
                    <a:gd name="T44" fmla="*/ 9711 w 99"/>
                    <a:gd name="T45" fmla="*/ 571 h 51"/>
                    <a:gd name="T46" fmla="*/ 9025 w 99"/>
                    <a:gd name="T47" fmla="*/ 478 h 51"/>
                    <a:gd name="T48" fmla="*/ 8624 w 99"/>
                    <a:gd name="T49" fmla="*/ 0 h 51"/>
                    <a:gd name="T50" fmla="*/ 8335 w 99"/>
                    <a:gd name="T51" fmla="*/ 117 h 51"/>
                    <a:gd name="T52" fmla="*/ 7933 w 99"/>
                    <a:gd name="T53" fmla="*/ 0 h 51"/>
                    <a:gd name="T54" fmla="*/ 7933 w 99"/>
                    <a:gd name="T55" fmla="*/ 239 h 51"/>
                    <a:gd name="T56" fmla="*/ 7933 w 99"/>
                    <a:gd name="T57" fmla="*/ 693 h 51"/>
                    <a:gd name="T58" fmla="*/ 7511 w 99"/>
                    <a:gd name="T59" fmla="*/ 928 h 51"/>
                    <a:gd name="T60" fmla="*/ 6980 w 99"/>
                    <a:gd name="T61" fmla="*/ 928 h 51"/>
                    <a:gd name="T62" fmla="*/ 6290 w 99"/>
                    <a:gd name="T63" fmla="*/ 2099 h 51"/>
                    <a:gd name="T64" fmla="*/ 5734 w 99"/>
                    <a:gd name="T65" fmla="*/ 2456 h 51"/>
                    <a:gd name="T66" fmla="*/ 5332 w 99"/>
                    <a:gd name="T67" fmla="*/ 2217 h 51"/>
                    <a:gd name="T68" fmla="*/ 5069 w 99"/>
                    <a:gd name="T69" fmla="*/ 2788 h 51"/>
                    <a:gd name="T70" fmla="*/ 4775 w 99"/>
                    <a:gd name="T71" fmla="*/ 2788 h 51"/>
                    <a:gd name="T72" fmla="*/ 4379 w 99"/>
                    <a:gd name="T73" fmla="*/ 2671 h 51"/>
                    <a:gd name="T74" fmla="*/ 4111 w 99"/>
                    <a:gd name="T75" fmla="*/ 3027 h 51"/>
                    <a:gd name="T76" fmla="*/ 3555 w 99"/>
                    <a:gd name="T77" fmla="*/ 2788 h 51"/>
                    <a:gd name="T78" fmla="*/ 2735 w 99"/>
                    <a:gd name="T79" fmla="*/ 2910 h 51"/>
                    <a:gd name="T80" fmla="*/ 2735 w 99"/>
                    <a:gd name="T81" fmla="*/ 3144 h 51"/>
                    <a:gd name="T82" fmla="*/ 2468 w 99"/>
                    <a:gd name="T83" fmla="*/ 3144 h 51"/>
                    <a:gd name="T84" fmla="*/ 2468 w 99"/>
                    <a:gd name="T85" fmla="*/ 3144 h 51"/>
                    <a:gd name="T86" fmla="*/ 2334 w 99"/>
                    <a:gd name="T87" fmla="*/ 3481 h 51"/>
                    <a:gd name="T88" fmla="*/ 2334 w 99"/>
                    <a:gd name="T89" fmla="*/ 3481 h 51"/>
                    <a:gd name="T90" fmla="*/ 2468 w 99"/>
                    <a:gd name="T91" fmla="*/ 3838 h 51"/>
                    <a:gd name="T92" fmla="*/ 1643 w 99"/>
                    <a:gd name="T93" fmla="*/ 3955 h 51"/>
                    <a:gd name="T94" fmla="*/ 1777 w 99"/>
                    <a:gd name="T95" fmla="*/ 4648 h 51"/>
                    <a:gd name="T96" fmla="*/ 1381 w 99"/>
                    <a:gd name="T97" fmla="*/ 4531 h 51"/>
                    <a:gd name="T98" fmla="*/ 824 w 99"/>
                    <a:gd name="T99" fmla="*/ 4433 h 51"/>
                    <a:gd name="T100" fmla="*/ 556 w 99"/>
                    <a:gd name="T101" fmla="*/ 4887 h 51"/>
                    <a:gd name="T102" fmla="*/ 556 w 99"/>
                    <a:gd name="T103" fmla="*/ 4887 h 51"/>
                    <a:gd name="T104" fmla="*/ 690 w 99"/>
                    <a:gd name="T105" fmla="*/ 5126 h 51"/>
                    <a:gd name="T106" fmla="*/ 397 w 99"/>
                    <a:gd name="T107" fmla="*/ 5698 h 51"/>
                    <a:gd name="T108" fmla="*/ 134 w 99"/>
                    <a:gd name="T109" fmla="*/ 5698 h 51"/>
                    <a:gd name="T110" fmla="*/ 0 w 99"/>
                    <a:gd name="T111" fmla="*/ 5937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49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14875 w 111"/>
                    <a:gd name="T1" fmla="*/ 0 h 39"/>
                    <a:gd name="T2" fmla="*/ 11913 w 111"/>
                    <a:gd name="T3" fmla="*/ 356 h 39"/>
                    <a:gd name="T4" fmla="*/ 11652 w 111"/>
                    <a:gd name="T5" fmla="*/ 453 h 39"/>
                    <a:gd name="T6" fmla="*/ 4165 w 111"/>
                    <a:gd name="T7" fmla="*/ 1043 h 39"/>
                    <a:gd name="T8" fmla="*/ 4165 w 111"/>
                    <a:gd name="T9" fmla="*/ 926 h 39"/>
                    <a:gd name="T10" fmla="*/ 3746 w 111"/>
                    <a:gd name="T11" fmla="*/ 1043 h 39"/>
                    <a:gd name="T12" fmla="*/ 3874 w 111"/>
                    <a:gd name="T13" fmla="*/ 1164 h 39"/>
                    <a:gd name="T14" fmla="*/ 3874 w 111"/>
                    <a:gd name="T15" fmla="*/ 1281 h 39"/>
                    <a:gd name="T16" fmla="*/ 1203 w 111"/>
                    <a:gd name="T17" fmla="*/ 1496 h 39"/>
                    <a:gd name="T18" fmla="*/ 1075 w 111"/>
                    <a:gd name="T19" fmla="*/ 1734 h 39"/>
                    <a:gd name="T20" fmla="*/ 942 w 111"/>
                    <a:gd name="T21" fmla="*/ 2090 h 39"/>
                    <a:gd name="T22" fmla="*/ 1075 w 111"/>
                    <a:gd name="T23" fmla="*/ 2207 h 39"/>
                    <a:gd name="T24" fmla="*/ 942 w 111"/>
                    <a:gd name="T25" fmla="*/ 2538 h 39"/>
                    <a:gd name="T26" fmla="*/ 942 w 111"/>
                    <a:gd name="T27" fmla="*/ 2538 h 39"/>
                    <a:gd name="T28" fmla="*/ 942 w 111"/>
                    <a:gd name="T29" fmla="*/ 2660 h 39"/>
                    <a:gd name="T30" fmla="*/ 814 w 111"/>
                    <a:gd name="T31" fmla="*/ 2894 h 39"/>
                    <a:gd name="T32" fmla="*/ 681 w 111"/>
                    <a:gd name="T33" fmla="*/ 3016 h 39"/>
                    <a:gd name="T34" fmla="*/ 522 w 111"/>
                    <a:gd name="T35" fmla="*/ 3464 h 39"/>
                    <a:gd name="T36" fmla="*/ 261 w 111"/>
                    <a:gd name="T37" fmla="*/ 3703 h 39"/>
                    <a:gd name="T38" fmla="*/ 261 w 111"/>
                    <a:gd name="T39" fmla="*/ 4058 h 39"/>
                    <a:gd name="T40" fmla="*/ 261 w 111"/>
                    <a:gd name="T41" fmla="*/ 4389 h 39"/>
                    <a:gd name="T42" fmla="*/ 261 w 111"/>
                    <a:gd name="T43" fmla="*/ 4389 h 39"/>
                    <a:gd name="T44" fmla="*/ 0 w 111"/>
                    <a:gd name="T45" fmla="*/ 4511 h 39"/>
                    <a:gd name="T46" fmla="*/ 3874 w 111"/>
                    <a:gd name="T47" fmla="*/ 4273 h 39"/>
                    <a:gd name="T48" fmla="*/ 8720 w 111"/>
                    <a:gd name="T49" fmla="*/ 3941 h 39"/>
                    <a:gd name="T50" fmla="*/ 10449 w 111"/>
                    <a:gd name="T51" fmla="*/ 3703 h 39"/>
                    <a:gd name="T52" fmla="*/ 10577 w 111"/>
                    <a:gd name="T53" fmla="*/ 3230 h 39"/>
                    <a:gd name="T54" fmla="*/ 10710 w 111"/>
                    <a:gd name="T55" fmla="*/ 3230 h 39"/>
                    <a:gd name="T56" fmla="*/ 10710 w 111"/>
                    <a:gd name="T57" fmla="*/ 3230 h 39"/>
                    <a:gd name="T58" fmla="*/ 10838 w 111"/>
                    <a:gd name="T59" fmla="*/ 3133 h 39"/>
                    <a:gd name="T60" fmla="*/ 10997 w 111"/>
                    <a:gd name="T61" fmla="*/ 3016 h 39"/>
                    <a:gd name="T62" fmla="*/ 10838 w 111"/>
                    <a:gd name="T63" fmla="*/ 2894 h 39"/>
                    <a:gd name="T64" fmla="*/ 10997 w 111"/>
                    <a:gd name="T65" fmla="*/ 2777 h 39"/>
                    <a:gd name="T66" fmla="*/ 11130 w 111"/>
                    <a:gd name="T67" fmla="*/ 2660 h 39"/>
                    <a:gd name="T68" fmla="*/ 11524 w 111"/>
                    <a:gd name="T69" fmla="*/ 2538 h 39"/>
                    <a:gd name="T70" fmla="*/ 11913 w 111"/>
                    <a:gd name="T71" fmla="*/ 2421 h 39"/>
                    <a:gd name="T72" fmla="*/ 12332 w 111"/>
                    <a:gd name="T73" fmla="*/ 2090 h 39"/>
                    <a:gd name="T74" fmla="*/ 12465 w 111"/>
                    <a:gd name="T75" fmla="*/ 2090 h 39"/>
                    <a:gd name="T76" fmla="*/ 12726 w 111"/>
                    <a:gd name="T77" fmla="*/ 1851 h 39"/>
                    <a:gd name="T78" fmla="*/ 12859 w 111"/>
                    <a:gd name="T79" fmla="*/ 1613 h 39"/>
                    <a:gd name="T80" fmla="*/ 12859 w 111"/>
                    <a:gd name="T81" fmla="*/ 1613 h 39"/>
                    <a:gd name="T82" fmla="*/ 12987 w 111"/>
                    <a:gd name="T83" fmla="*/ 1613 h 39"/>
                    <a:gd name="T84" fmla="*/ 13120 w 111"/>
                    <a:gd name="T85" fmla="*/ 1613 h 39"/>
                    <a:gd name="T86" fmla="*/ 13120 w 111"/>
                    <a:gd name="T87" fmla="*/ 1496 h 39"/>
                    <a:gd name="T88" fmla="*/ 13274 w 111"/>
                    <a:gd name="T89" fmla="*/ 1379 h 39"/>
                    <a:gd name="T90" fmla="*/ 13274 w 111"/>
                    <a:gd name="T91" fmla="*/ 1379 h 39"/>
                    <a:gd name="T92" fmla="*/ 13407 w 111"/>
                    <a:gd name="T93" fmla="*/ 1496 h 39"/>
                    <a:gd name="T94" fmla="*/ 13540 w 111"/>
                    <a:gd name="T95" fmla="*/ 1379 h 39"/>
                    <a:gd name="T96" fmla="*/ 13540 w 111"/>
                    <a:gd name="T97" fmla="*/ 1379 h 39"/>
                    <a:gd name="T98" fmla="*/ 13801 w 111"/>
                    <a:gd name="T99" fmla="*/ 1164 h 39"/>
                    <a:gd name="T100" fmla="*/ 13929 w 111"/>
                    <a:gd name="T101" fmla="*/ 1164 h 39"/>
                    <a:gd name="T102" fmla="*/ 14190 w 111"/>
                    <a:gd name="T103" fmla="*/ 1164 h 39"/>
                    <a:gd name="T104" fmla="*/ 14609 w 111"/>
                    <a:gd name="T105" fmla="*/ 687 h 39"/>
                    <a:gd name="T106" fmla="*/ 14742 w 111"/>
                    <a:gd name="T107" fmla="*/ 570 h 39"/>
                    <a:gd name="T108" fmla="*/ 14875 w 111"/>
                    <a:gd name="T109" fmla="*/ 453 h 39"/>
                    <a:gd name="T110" fmla="*/ 14875 w 111"/>
                    <a:gd name="T111" fmla="*/ 356 h 39"/>
                    <a:gd name="T112" fmla="*/ 14875 w 111"/>
                    <a:gd name="T113" fmla="*/ 117 h 39"/>
                    <a:gd name="T114" fmla="*/ 14875 w 111"/>
                    <a:gd name="T115" fmla="*/ 0 h 39"/>
                    <a:gd name="T116" fmla="*/ 14875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0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355 h 83"/>
                    <a:gd name="T2" fmla="*/ 134 w 52"/>
                    <a:gd name="T3" fmla="*/ 569 h 83"/>
                    <a:gd name="T4" fmla="*/ 0 w 52"/>
                    <a:gd name="T5" fmla="*/ 6347 h 83"/>
                    <a:gd name="T6" fmla="*/ 0 w 52"/>
                    <a:gd name="T7" fmla="*/ 6561 h 83"/>
                    <a:gd name="T8" fmla="*/ 395 w 52"/>
                    <a:gd name="T9" fmla="*/ 9453 h 83"/>
                    <a:gd name="T10" fmla="*/ 555 w 52"/>
                    <a:gd name="T11" fmla="*/ 9453 h 83"/>
                    <a:gd name="T12" fmla="*/ 688 w 52"/>
                    <a:gd name="T13" fmla="*/ 9336 h 83"/>
                    <a:gd name="T14" fmla="*/ 950 w 52"/>
                    <a:gd name="T15" fmla="*/ 9453 h 83"/>
                    <a:gd name="T16" fmla="*/ 1083 w 52"/>
                    <a:gd name="T17" fmla="*/ 9336 h 83"/>
                    <a:gd name="T18" fmla="*/ 1083 w 52"/>
                    <a:gd name="T19" fmla="*/ 8883 h 83"/>
                    <a:gd name="T20" fmla="*/ 1212 w 52"/>
                    <a:gd name="T21" fmla="*/ 8649 h 83"/>
                    <a:gd name="T22" fmla="*/ 1345 w 52"/>
                    <a:gd name="T23" fmla="*/ 8883 h 83"/>
                    <a:gd name="T24" fmla="*/ 1345 w 52"/>
                    <a:gd name="T25" fmla="*/ 9005 h 83"/>
                    <a:gd name="T26" fmla="*/ 1479 w 52"/>
                    <a:gd name="T27" fmla="*/ 9214 h 83"/>
                    <a:gd name="T28" fmla="*/ 1766 w 52"/>
                    <a:gd name="T29" fmla="*/ 9569 h 83"/>
                    <a:gd name="T30" fmla="*/ 1900 w 52"/>
                    <a:gd name="T31" fmla="*/ 9569 h 83"/>
                    <a:gd name="T32" fmla="*/ 2028 w 52"/>
                    <a:gd name="T33" fmla="*/ 9569 h 83"/>
                    <a:gd name="T34" fmla="*/ 2295 w 52"/>
                    <a:gd name="T35" fmla="*/ 9336 h 83"/>
                    <a:gd name="T36" fmla="*/ 2295 w 52"/>
                    <a:gd name="T37" fmla="*/ 9336 h 83"/>
                    <a:gd name="T38" fmla="*/ 2424 w 52"/>
                    <a:gd name="T39" fmla="*/ 9214 h 83"/>
                    <a:gd name="T40" fmla="*/ 2424 w 52"/>
                    <a:gd name="T41" fmla="*/ 9214 h 83"/>
                    <a:gd name="T42" fmla="*/ 2424 w 52"/>
                    <a:gd name="T43" fmla="*/ 9122 h 83"/>
                    <a:gd name="T44" fmla="*/ 2295 w 52"/>
                    <a:gd name="T45" fmla="*/ 9122 h 83"/>
                    <a:gd name="T46" fmla="*/ 2295 w 52"/>
                    <a:gd name="T47" fmla="*/ 9005 h 83"/>
                    <a:gd name="T48" fmla="*/ 2424 w 52"/>
                    <a:gd name="T49" fmla="*/ 8883 h 83"/>
                    <a:gd name="T50" fmla="*/ 2424 w 52"/>
                    <a:gd name="T51" fmla="*/ 8766 h 83"/>
                    <a:gd name="T52" fmla="*/ 2162 w 52"/>
                    <a:gd name="T53" fmla="*/ 8649 h 83"/>
                    <a:gd name="T54" fmla="*/ 2162 w 52"/>
                    <a:gd name="T55" fmla="*/ 8649 h 83"/>
                    <a:gd name="T56" fmla="*/ 2028 w 52"/>
                    <a:gd name="T57" fmla="*/ 8649 h 83"/>
                    <a:gd name="T58" fmla="*/ 1900 w 52"/>
                    <a:gd name="T59" fmla="*/ 8411 h 83"/>
                    <a:gd name="T60" fmla="*/ 1900 w 52"/>
                    <a:gd name="T61" fmla="*/ 8294 h 83"/>
                    <a:gd name="T62" fmla="*/ 1900 w 52"/>
                    <a:gd name="T63" fmla="*/ 8197 h 83"/>
                    <a:gd name="T64" fmla="*/ 1900 w 52"/>
                    <a:gd name="T65" fmla="*/ 8197 h 83"/>
                    <a:gd name="T66" fmla="*/ 1900 w 52"/>
                    <a:gd name="T67" fmla="*/ 8080 h 83"/>
                    <a:gd name="T68" fmla="*/ 7040 w 52"/>
                    <a:gd name="T69" fmla="*/ 7603 h 83"/>
                    <a:gd name="T70" fmla="*/ 7040 w 52"/>
                    <a:gd name="T71" fmla="*/ 7486 h 83"/>
                    <a:gd name="T72" fmla="*/ 6778 w 52"/>
                    <a:gd name="T73" fmla="*/ 7272 h 83"/>
                    <a:gd name="T74" fmla="*/ 6778 w 52"/>
                    <a:gd name="T75" fmla="*/ 6683 h 83"/>
                    <a:gd name="T76" fmla="*/ 6485 w 52"/>
                    <a:gd name="T77" fmla="*/ 6347 h 83"/>
                    <a:gd name="T78" fmla="*/ 6485 w 52"/>
                    <a:gd name="T79" fmla="*/ 5992 h 83"/>
                    <a:gd name="T80" fmla="*/ 6644 w 52"/>
                    <a:gd name="T81" fmla="*/ 5758 h 83"/>
                    <a:gd name="T82" fmla="*/ 6644 w 52"/>
                    <a:gd name="T83" fmla="*/ 5427 h 83"/>
                    <a:gd name="T84" fmla="*/ 6778 w 52"/>
                    <a:gd name="T85" fmla="*/ 5189 h 83"/>
                    <a:gd name="T86" fmla="*/ 6906 w 52"/>
                    <a:gd name="T87" fmla="*/ 5189 h 83"/>
                    <a:gd name="T88" fmla="*/ 6644 w 52"/>
                    <a:gd name="T89" fmla="*/ 5072 h 83"/>
                    <a:gd name="T90" fmla="*/ 6778 w 52"/>
                    <a:gd name="T91" fmla="*/ 4833 h 83"/>
                    <a:gd name="T92" fmla="*/ 6644 w 52"/>
                    <a:gd name="T93" fmla="*/ 4736 h 83"/>
                    <a:gd name="T94" fmla="*/ 6485 w 52"/>
                    <a:gd name="T95" fmla="*/ 4619 h 83"/>
                    <a:gd name="T96" fmla="*/ 6352 w 52"/>
                    <a:gd name="T97" fmla="*/ 4502 h 83"/>
                    <a:gd name="T98" fmla="*/ 6223 w 52"/>
                    <a:gd name="T99" fmla="*/ 4264 h 83"/>
                    <a:gd name="T100" fmla="*/ 6090 w 52"/>
                    <a:gd name="T101" fmla="*/ 4147 h 83"/>
                    <a:gd name="T102" fmla="*/ 4878 w 52"/>
                    <a:gd name="T103" fmla="*/ 0 h 83"/>
                    <a:gd name="T104" fmla="*/ 0 w 52"/>
                    <a:gd name="T105" fmla="*/ 355 h 83"/>
                    <a:gd name="T106" fmla="*/ 0 w 52"/>
                    <a:gd name="T107" fmla="*/ 355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1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261 w 119"/>
                    <a:gd name="T1" fmla="*/ 4765 h 51"/>
                    <a:gd name="T2" fmla="*/ 554 w 119"/>
                    <a:gd name="T3" fmla="*/ 4531 h 51"/>
                    <a:gd name="T4" fmla="*/ 682 w 119"/>
                    <a:gd name="T5" fmla="*/ 4194 h 51"/>
                    <a:gd name="T6" fmla="*/ 1892 w 119"/>
                    <a:gd name="T7" fmla="*/ 3598 h 51"/>
                    <a:gd name="T8" fmla="*/ 2419 w 119"/>
                    <a:gd name="T9" fmla="*/ 3144 h 51"/>
                    <a:gd name="T10" fmla="*/ 2707 w 119"/>
                    <a:gd name="T11" fmla="*/ 3144 h 51"/>
                    <a:gd name="T12" fmla="*/ 2840 w 119"/>
                    <a:gd name="T13" fmla="*/ 2910 h 51"/>
                    <a:gd name="T14" fmla="*/ 3101 w 119"/>
                    <a:gd name="T15" fmla="*/ 2910 h 51"/>
                    <a:gd name="T16" fmla="*/ 3783 w 119"/>
                    <a:gd name="T17" fmla="*/ 2671 h 51"/>
                    <a:gd name="T18" fmla="*/ 4439 w 119"/>
                    <a:gd name="T19" fmla="*/ 1977 h 51"/>
                    <a:gd name="T20" fmla="*/ 4439 w 119"/>
                    <a:gd name="T21" fmla="*/ 1504 h 51"/>
                    <a:gd name="T22" fmla="*/ 4993 w 119"/>
                    <a:gd name="T23" fmla="*/ 1504 h 51"/>
                    <a:gd name="T24" fmla="*/ 5649 w 119"/>
                    <a:gd name="T25" fmla="*/ 1406 h 51"/>
                    <a:gd name="T26" fmla="*/ 15214 w 119"/>
                    <a:gd name="T27" fmla="*/ 117 h 51"/>
                    <a:gd name="T28" fmla="*/ 15347 w 119"/>
                    <a:gd name="T29" fmla="*/ 239 h 51"/>
                    <a:gd name="T30" fmla="*/ 15634 w 119"/>
                    <a:gd name="T31" fmla="*/ 571 h 51"/>
                    <a:gd name="T32" fmla="*/ 15634 w 119"/>
                    <a:gd name="T33" fmla="*/ 693 h 51"/>
                    <a:gd name="T34" fmla="*/ 15347 w 119"/>
                    <a:gd name="T35" fmla="*/ 571 h 51"/>
                    <a:gd name="T36" fmla="*/ 15214 w 119"/>
                    <a:gd name="T37" fmla="*/ 693 h 51"/>
                    <a:gd name="T38" fmla="*/ 14686 w 119"/>
                    <a:gd name="T39" fmla="*/ 928 h 51"/>
                    <a:gd name="T40" fmla="*/ 14138 w 119"/>
                    <a:gd name="T41" fmla="*/ 1289 h 51"/>
                    <a:gd name="T42" fmla="*/ 14266 w 119"/>
                    <a:gd name="T43" fmla="*/ 1406 h 51"/>
                    <a:gd name="T44" fmla="*/ 15081 w 119"/>
                    <a:gd name="T45" fmla="*/ 1050 h 51"/>
                    <a:gd name="T46" fmla="*/ 15347 w 119"/>
                    <a:gd name="T47" fmla="*/ 1289 h 51"/>
                    <a:gd name="T48" fmla="*/ 15476 w 119"/>
                    <a:gd name="T49" fmla="*/ 1289 h 51"/>
                    <a:gd name="T50" fmla="*/ 15896 w 119"/>
                    <a:gd name="T51" fmla="*/ 1050 h 51"/>
                    <a:gd name="T52" fmla="*/ 16029 w 119"/>
                    <a:gd name="T53" fmla="*/ 1621 h 51"/>
                    <a:gd name="T54" fmla="*/ 15768 w 119"/>
                    <a:gd name="T55" fmla="*/ 1977 h 51"/>
                    <a:gd name="T56" fmla="*/ 15347 w 119"/>
                    <a:gd name="T57" fmla="*/ 2217 h 51"/>
                    <a:gd name="T58" fmla="*/ 14819 w 119"/>
                    <a:gd name="T59" fmla="*/ 2334 h 51"/>
                    <a:gd name="T60" fmla="*/ 14686 w 119"/>
                    <a:gd name="T61" fmla="*/ 2217 h 51"/>
                    <a:gd name="T62" fmla="*/ 14558 w 119"/>
                    <a:gd name="T63" fmla="*/ 2099 h 51"/>
                    <a:gd name="T64" fmla="*/ 14558 w 119"/>
                    <a:gd name="T65" fmla="*/ 2456 h 51"/>
                    <a:gd name="T66" fmla="*/ 14686 w 119"/>
                    <a:gd name="T67" fmla="*/ 2549 h 51"/>
                    <a:gd name="T68" fmla="*/ 14819 w 119"/>
                    <a:gd name="T69" fmla="*/ 2788 h 51"/>
                    <a:gd name="T70" fmla="*/ 14138 w 119"/>
                    <a:gd name="T71" fmla="*/ 3144 h 51"/>
                    <a:gd name="T72" fmla="*/ 14138 w 119"/>
                    <a:gd name="T73" fmla="*/ 3383 h 51"/>
                    <a:gd name="T74" fmla="*/ 15081 w 119"/>
                    <a:gd name="T75" fmla="*/ 3144 h 51"/>
                    <a:gd name="T76" fmla="*/ 15347 w 119"/>
                    <a:gd name="T77" fmla="*/ 3144 h 51"/>
                    <a:gd name="T78" fmla="*/ 14686 w 119"/>
                    <a:gd name="T79" fmla="*/ 3720 h 51"/>
                    <a:gd name="T80" fmla="*/ 13876 w 119"/>
                    <a:gd name="T81" fmla="*/ 4194 h 51"/>
                    <a:gd name="T82" fmla="*/ 13743 w 119"/>
                    <a:gd name="T83" fmla="*/ 4316 h 51"/>
                    <a:gd name="T84" fmla="*/ 12928 w 119"/>
                    <a:gd name="T85" fmla="*/ 5126 h 51"/>
                    <a:gd name="T86" fmla="*/ 12533 w 119"/>
                    <a:gd name="T87" fmla="*/ 5815 h 51"/>
                    <a:gd name="T88" fmla="*/ 9304 w 119"/>
                    <a:gd name="T89" fmla="*/ 4531 h 51"/>
                    <a:gd name="T90" fmla="*/ 6725 w 119"/>
                    <a:gd name="T91" fmla="*/ 4194 h 51"/>
                    <a:gd name="T92" fmla="*/ 6597 w 119"/>
                    <a:gd name="T93" fmla="*/ 4194 h 51"/>
                    <a:gd name="T94" fmla="*/ 4044 w 119"/>
                    <a:gd name="T95" fmla="*/ 4316 h 51"/>
                    <a:gd name="T96" fmla="*/ 3496 w 119"/>
                    <a:gd name="T97" fmla="*/ 4648 h 51"/>
                    <a:gd name="T98" fmla="*/ 0 w 119"/>
                    <a:gd name="T99" fmla="*/ 5244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2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356 h 62"/>
                    <a:gd name="T2" fmla="*/ 8192 w 67"/>
                    <a:gd name="T3" fmla="*/ 0 h 62"/>
                    <a:gd name="T4" fmla="*/ 8192 w 67"/>
                    <a:gd name="T5" fmla="*/ 117 h 62"/>
                    <a:gd name="T6" fmla="*/ 8326 w 67"/>
                    <a:gd name="T7" fmla="*/ 239 h 62"/>
                    <a:gd name="T8" fmla="*/ 8460 w 67"/>
                    <a:gd name="T9" fmla="*/ 356 h 62"/>
                    <a:gd name="T10" fmla="*/ 8326 w 67"/>
                    <a:gd name="T11" fmla="*/ 570 h 62"/>
                    <a:gd name="T12" fmla="*/ 8192 w 67"/>
                    <a:gd name="T13" fmla="*/ 687 h 62"/>
                    <a:gd name="T14" fmla="*/ 7930 w 67"/>
                    <a:gd name="T15" fmla="*/ 925 h 62"/>
                    <a:gd name="T16" fmla="*/ 7930 w 67"/>
                    <a:gd name="T17" fmla="*/ 1042 h 62"/>
                    <a:gd name="T18" fmla="*/ 9145 w 67"/>
                    <a:gd name="T19" fmla="*/ 1042 h 62"/>
                    <a:gd name="T20" fmla="*/ 9145 w 67"/>
                    <a:gd name="T21" fmla="*/ 1042 h 62"/>
                    <a:gd name="T22" fmla="*/ 9145 w 67"/>
                    <a:gd name="T23" fmla="*/ 1164 h 62"/>
                    <a:gd name="T24" fmla="*/ 9016 w 67"/>
                    <a:gd name="T25" fmla="*/ 1378 h 62"/>
                    <a:gd name="T26" fmla="*/ 8882 w 67"/>
                    <a:gd name="T27" fmla="*/ 1495 h 62"/>
                    <a:gd name="T28" fmla="*/ 8749 w 67"/>
                    <a:gd name="T29" fmla="*/ 1968 h 62"/>
                    <a:gd name="T30" fmla="*/ 8460 w 67"/>
                    <a:gd name="T31" fmla="*/ 2207 h 62"/>
                    <a:gd name="T32" fmla="*/ 8460 w 67"/>
                    <a:gd name="T33" fmla="*/ 2538 h 62"/>
                    <a:gd name="T34" fmla="*/ 8460 w 67"/>
                    <a:gd name="T35" fmla="*/ 2893 h 62"/>
                    <a:gd name="T36" fmla="*/ 8460 w 67"/>
                    <a:gd name="T37" fmla="*/ 2893 h 62"/>
                    <a:gd name="T38" fmla="*/ 8192 w 67"/>
                    <a:gd name="T39" fmla="*/ 3015 h 62"/>
                    <a:gd name="T40" fmla="*/ 8192 w 67"/>
                    <a:gd name="T41" fmla="*/ 3132 h 62"/>
                    <a:gd name="T42" fmla="*/ 7796 w 67"/>
                    <a:gd name="T43" fmla="*/ 3346 h 62"/>
                    <a:gd name="T44" fmla="*/ 7796 w 67"/>
                    <a:gd name="T45" fmla="*/ 3702 h 62"/>
                    <a:gd name="T46" fmla="*/ 7796 w 67"/>
                    <a:gd name="T47" fmla="*/ 4033 h 62"/>
                    <a:gd name="T48" fmla="*/ 7636 w 67"/>
                    <a:gd name="T49" fmla="*/ 4150 h 62"/>
                    <a:gd name="T50" fmla="*/ 7369 w 67"/>
                    <a:gd name="T51" fmla="*/ 4389 h 62"/>
                    <a:gd name="T52" fmla="*/ 7106 w 67"/>
                    <a:gd name="T53" fmla="*/ 4627 h 62"/>
                    <a:gd name="T54" fmla="*/ 6972 w 67"/>
                    <a:gd name="T55" fmla="*/ 4744 h 62"/>
                    <a:gd name="T56" fmla="*/ 6972 w 67"/>
                    <a:gd name="T57" fmla="*/ 4959 h 62"/>
                    <a:gd name="T58" fmla="*/ 6812 w 67"/>
                    <a:gd name="T59" fmla="*/ 5197 h 62"/>
                    <a:gd name="T60" fmla="*/ 6812 w 67"/>
                    <a:gd name="T61" fmla="*/ 5314 h 62"/>
                    <a:gd name="T62" fmla="*/ 6684 w 67"/>
                    <a:gd name="T63" fmla="*/ 5670 h 62"/>
                    <a:gd name="T64" fmla="*/ 6550 w 67"/>
                    <a:gd name="T65" fmla="*/ 5884 h 62"/>
                    <a:gd name="T66" fmla="*/ 6684 w 67"/>
                    <a:gd name="T67" fmla="*/ 6240 h 62"/>
                    <a:gd name="T68" fmla="*/ 6812 w 67"/>
                    <a:gd name="T69" fmla="*/ 6357 h 62"/>
                    <a:gd name="T70" fmla="*/ 6812 w 67"/>
                    <a:gd name="T71" fmla="*/ 6595 h 62"/>
                    <a:gd name="T72" fmla="*/ 6812 w 67"/>
                    <a:gd name="T73" fmla="*/ 6595 h 62"/>
                    <a:gd name="T74" fmla="*/ 6812 w 67"/>
                    <a:gd name="T75" fmla="*/ 6712 h 62"/>
                    <a:gd name="T76" fmla="*/ 6812 w 67"/>
                    <a:gd name="T77" fmla="*/ 6712 h 62"/>
                    <a:gd name="T78" fmla="*/ 6684 w 67"/>
                    <a:gd name="T79" fmla="*/ 6927 h 62"/>
                    <a:gd name="T80" fmla="*/ 6812 w 67"/>
                    <a:gd name="T81" fmla="*/ 7048 h 62"/>
                    <a:gd name="T82" fmla="*/ 1086 w 67"/>
                    <a:gd name="T83" fmla="*/ 7165 h 62"/>
                    <a:gd name="T84" fmla="*/ 1086 w 67"/>
                    <a:gd name="T85" fmla="*/ 6123 h 62"/>
                    <a:gd name="T86" fmla="*/ 824 w 67"/>
                    <a:gd name="T87" fmla="*/ 6001 h 62"/>
                    <a:gd name="T88" fmla="*/ 556 w 67"/>
                    <a:gd name="T89" fmla="*/ 6123 h 62"/>
                    <a:gd name="T90" fmla="*/ 556 w 67"/>
                    <a:gd name="T91" fmla="*/ 6123 h 62"/>
                    <a:gd name="T92" fmla="*/ 263 w 67"/>
                    <a:gd name="T93" fmla="*/ 5884 h 62"/>
                    <a:gd name="T94" fmla="*/ 263 w 67"/>
                    <a:gd name="T95" fmla="*/ 2538 h 62"/>
                    <a:gd name="T96" fmla="*/ 0 w 67"/>
                    <a:gd name="T97" fmla="*/ 356 h 62"/>
                    <a:gd name="T98" fmla="*/ 0 w 67"/>
                    <a:gd name="T99" fmla="*/ 356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5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51276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1611 w 188"/>
                      <a:gd name="T1" fmla="*/ 3588 h 160"/>
                      <a:gd name="T2" fmla="*/ 3008 w 188"/>
                      <a:gd name="T3" fmla="*/ 4636 h 160"/>
                      <a:gd name="T4" fmla="*/ 2083 w 188"/>
                      <a:gd name="T5" fmla="*/ 5796 h 160"/>
                      <a:gd name="T6" fmla="*/ 1849 w 188"/>
                      <a:gd name="T7" fmla="*/ 4992 h 160"/>
                      <a:gd name="T8" fmla="*/ 569 w 188"/>
                      <a:gd name="T9" fmla="*/ 6372 h 160"/>
                      <a:gd name="T10" fmla="*/ 1280 w 188"/>
                      <a:gd name="T11" fmla="*/ 7415 h 160"/>
                      <a:gd name="T12" fmla="*/ 3105 w 188"/>
                      <a:gd name="T13" fmla="*/ 7059 h 160"/>
                      <a:gd name="T14" fmla="*/ 2536 w 188"/>
                      <a:gd name="T15" fmla="*/ 8580 h 160"/>
                      <a:gd name="T16" fmla="*/ 2083 w 188"/>
                      <a:gd name="T17" fmla="*/ 9150 h 160"/>
                      <a:gd name="T18" fmla="*/ 1158 w 188"/>
                      <a:gd name="T19" fmla="*/ 9506 h 160"/>
                      <a:gd name="T20" fmla="*/ 686 w 188"/>
                      <a:gd name="T21" fmla="*/ 11359 h 160"/>
                      <a:gd name="T22" fmla="*/ 1280 w 188"/>
                      <a:gd name="T23" fmla="*/ 12407 h 160"/>
                      <a:gd name="T24" fmla="*/ 2536 w 188"/>
                      <a:gd name="T25" fmla="*/ 12977 h 160"/>
                      <a:gd name="T26" fmla="*/ 2536 w 188"/>
                      <a:gd name="T27" fmla="*/ 13903 h 160"/>
                      <a:gd name="T28" fmla="*/ 4025 w 188"/>
                      <a:gd name="T29" fmla="*/ 14259 h 160"/>
                      <a:gd name="T30" fmla="*/ 4833 w 188"/>
                      <a:gd name="T31" fmla="*/ 14474 h 160"/>
                      <a:gd name="T32" fmla="*/ 3339 w 188"/>
                      <a:gd name="T33" fmla="*/ 16326 h 160"/>
                      <a:gd name="T34" fmla="*/ 2180 w 188"/>
                      <a:gd name="T35" fmla="*/ 17038 h 160"/>
                      <a:gd name="T36" fmla="*/ 355 w 188"/>
                      <a:gd name="T37" fmla="*/ 17964 h 160"/>
                      <a:gd name="T38" fmla="*/ 355 w 188"/>
                      <a:gd name="T39" fmla="*/ 18535 h 160"/>
                      <a:gd name="T40" fmla="*/ 3339 w 188"/>
                      <a:gd name="T41" fmla="*/ 17253 h 160"/>
                      <a:gd name="T42" fmla="*/ 7155 w 188"/>
                      <a:gd name="T43" fmla="*/ 13903 h 160"/>
                      <a:gd name="T44" fmla="*/ 6799 w 188"/>
                      <a:gd name="T45" fmla="*/ 13548 h 160"/>
                      <a:gd name="T46" fmla="*/ 8882 w 188"/>
                      <a:gd name="T47" fmla="*/ 11003 h 160"/>
                      <a:gd name="T48" fmla="*/ 8289 w 188"/>
                      <a:gd name="T49" fmla="*/ 11690 h 160"/>
                      <a:gd name="T50" fmla="*/ 8410 w 188"/>
                      <a:gd name="T51" fmla="*/ 12621 h 160"/>
                      <a:gd name="T52" fmla="*/ 8289 w 188"/>
                      <a:gd name="T53" fmla="*/ 13216 h 160"/>
                      <a:gd name="T54" fmla="*/ 9924 w 188"/>
                      <a:gd name="T55" fmla="*/ 12285 h 160"/>
                      <a:gd name="T56" fmla="*/ 9924 w 188"/>
                      <a:gd name="T57" fmla="*/ 11359 h 160"/>
                      <a:gd name="T58" fmla="*/ 12343 w 188"/>
                      <a:gd name="T59" fmla="*/ 11929 h 160"/>
                      <a:gd name="T60" fmla="*/ 13954 w 188"/>
                      <a:gd name="T61" fmla="*/ 11690 h 160"/>
                      <a:gd name="T62" fmla="*/ 16723 w 188"/>
                      <a:gd name="T63" fmla="*/ 12621 h 160"/>
                      <a:gd name="T64" fmla="*/ 17648 w 188"/>
                      <a:gd name="T65" fmla="*/ 13786 h 160"/>
                      <a:gd name="T66" fmla="*/ 19142 w 188"/>
                      <a:gd name="T67" fmla="*/ 14830 h 160"/>
                      <a:gd name="T68" fmla="*/ 21673 w 188"/>
                      <a:gd name="T69" fmla="*/ 15069 h 160"/>
                      <a:gd name="T70" fmla="*/ 21318 w 188"/>
                      <a:gd name="T71" fmla="*/ 13548 h 160"/>
                      <a:gd name="T72" fmla="*/ 20300 w 188"/>
                      <a:gd name="T73" fmla="*/ 13333 h 160"/>
                      <a:gd name="T74" fmla="*/ 18787 w 188"/>
                      <a:gd name="T75" fmla="*/ 12285 h 160"/>
                      <a:gd name="T76" fmla="*/ 16937 w 188"/>
                      <a:gd name="T77" fmla="*/ 11003 h 160"/>
                      <a:gd name="T78" fmla="*/ 16251 w 188"/>
                      <a:gd name="T79" fmla="*/ 11929 h 160"/>
                      <a:gd name="T80" fmla="*/ 14874 w 188"/>
                      <a:gd name="T81" fmla="*/ 10764 h 160"/>
                      <a:gd name="T82" fmla="*/ 13477 w 188"/>
                      <a:gd name="T83" fmla="*/ 9267 h 160"/>
                      <a:gd name="T84" fmla="*/ 11749 w 188"/>
                      <a:gd name="T85" fmla="*/ 2423 h 160"/>
                      <a:gd name="T86" fmla="*/ 10376 w 188"/>
                      <a:gd name="T87" fmla="*/ 570 h 160"/>
                      <a:gd name="T88" fmla="*/ 7958 w 188"/>
                      <a:gd name="T89" fmla="*/ 570 h 160"/>
                      <a:gd name="T90" fmla="*/ 6799 w 188"/>
                      <a:gd name="T91" fmla="*/ 570 h 160"/>
                      <a:gd name="T92" fmla="*/ 5188 w 188"/>
                      <a:gd name="T93" fmla="*/ 0 h 160"/>
                      <a:gd name="T94" fmla="*/ 4025 w 188"/>
                      <a:gd name="T95" fmla="*/ 478 h 160"/>
                      <a:gd name="T96" fmla="*/ 2769 w 188"/>
                      <a:gd name="T97" fmla="*/ 1497 h 160"/>
                      <a:gd name="T98" fmla="*/ 2180 w 188"/>
                      <a:gd name="T99" fmla="*/ 2423 h 160"/>
                      <a:gd name="T100" fmla="*/ 1158 w 188"/>
                      <a:gd name="T101" fmla="*/ 3018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7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250 w 4"/>
                      <a:gd name="T1" fmla="*/ 196 h 3"/>
                      <a:gd name="T2" fmla="*/ 250 w 4"/>
                      <a:gd name="T3" fmla="*/ 107 h 3"/>
                      <a:gd name="T4" fmla="*/ 250 w 4"/>
                      <a:gd name="T5" fmla="*/ 107 h 3"/>
                      <a:gd name="T6" fmla="*/ 250 w 4"/>
                      <a:gd name="T7" fmla="*/ 107 h 3"/>
                      <a:gd name="T8" fmla="*/ 250 w 4"/>
                      <a:gd name="T9" fmla="*/ 107 h 3"/>
                      <a:gd name="T10" fmla="*/ 250 w 4"/>
                      <a:gd name="T11" fmla="*/ 107 h 3"/>
                      <a:gd name="T12" fmla="*/ 250 w 4"/>
                      <a:gd name="T13" fmla="*/ 107 h 3"/>
                      <a:gd name="T14" fmla="*/ 125 w 4"/>
                      <a:gd name="T15" fmla="*/ 0 h 3"/>
                      <a:gd name="T16" fmla="*/ 125 w 4"/>
                      <a:gd name="T17" fmla="*/ 0 h 3"/>
                      <a:gd name="T18" fmla="*/ 0 w 4"/>
                      <a:gd name="T19" fmla="*/ 107 h 3"/>
                      <a:gd name="T20" fmla="*/ 0 w 4"/>
                      <a:gd name="T21" fmla="*/ 107 h 3"/>
                      <a:gd name="T22" fmla="*/ 0 w 4"/>
                      <a:gd name="T23" fmla="*/ 107 h 3"/>
                      <a:gd name="T24" fmla="*/ 0 w 4"/>
                      <a:gd name="T25" fmla="*/ 107 h 3"/>
                      <a:gd name="T26" fmla="*/ 0 w 4"/>
                      <a:gd name="T27" fmla="*/ 107 h 3"/>
                      <a:gd name="T28" fmla="*/ 0 w 4"/>
                      <a:gd name="T29" fmla="*/ 107 h 3"/>
                      <a:gd name="T30" fmla="*/ 0 w 4"/>
                      <a:gd name="T31" fmla="*/ 196 h 3"/>
                      <a:gd name="T32" fmla="*/ 0 w 4"/>
                      <a:gd name="T33" fmla="*/ 196 h 3"/>
                      <a:gd name="T34" fmla="*/ 125 w 4"/>
                      <a:gd name="T35" fmla="*/ 196 h 3"/>
                      <a:gd name="T36" fmla="*/ 125 w 4"/>
                      <a:gd name="T37" fmla="*/ 196 h 3"/>
                      <a:gd name="T38" fmla="*/ 125 w 4"/>
                      <a:gd name="T39" fmla="*/ 303 h 3"/>
                      <a:gd name="T40" fmla="*/ 250 w 4"/>
                      <a:gd name="T41" fmla="*/ 303 h 3"/>
                      <a:gd name="T42" fmla="*/ 250 w 4"/>
                      <a:gd name="T43" fmla="*/ 303 h 3"/>
                      <a:gd name="T44" fmla="*/ 375 w 4"/>
                      <a:gd name="T45" fmla="*/ 303 h 3"/>
                      <a:gd name="T46" fmla="*/ 375 w 4"/>
                      <a:gd name="T47" fmla="*/ 303 h 3"/>
                      <a:gd name="T48" fmla="*/ 500 w 4"/>
                      <a:gd name="T49" fmla="*/ 196 h 3"/>
                      <a:gd name="T50" fmla="*/ 500 w 4"/>
                      <a:gd name="T51" fmla="*/ 196 h 3"/>
                      <a:gd name="T52" fmla="*/ 500 w 4"/>
                      <a:gd name="T53" fmla="*/ 196 h 3"/>
                      <a:gd name="T54" fmla="*/ 500 w 4"/>
                      <a:gd name="T55" fmla="*/ 107 h 3"/>
                      <a:gd name="T56" fmla="*/ 500 w 4"/>
                      <a:gd name="T57" fmla="*/ 107 h 3"/>
                      <a:gd name="T58" fmla="*/ 500 w 4"/>
                      <a:gd name="T59" fmla="*/ 107 h 3"/>
                      <a:gd name="T60" fmla="*/ 500 w 4"/>
                      <a:gd name="T61" fmla="*/ 107 h 3"/>
                      <a:gd name="T62" fmla="*/ 500 w 4"/>
                      <a:gd name="T63" fmla="*/ 107 h 3"/>
                      <a:gd name="T64" fmla="*/ 500 w 4"/>
                      <a:gd name="T65" fmla="*/ 0 h 3"/>
                      <a:gd name="T66" fmla="*/ 500 w 4"/>
                      <a:gd name="T67" fmla="*/ 0 h 3"/>
                      <a:gd name="T68" fmla="*/ 500 w 4"/>
                      <a:gd name="T69" fmla="*/ 0 h 3"/>
                      <a:gd name="T70" fmla="*/ 500 w 4"/>
                      <a:gd name="T71" fmla="*/ 0 h 3"/>
                      <a:gd name="T72" fmla="*/ 500 w 4"/>
                      <a:gd name="T73" fmla="*/ 107 h 3"/>
                      <a:gd name="T74" fmla="*/ 375 w 4"/>
                      <a:gd name="T75" fmla="*/ 107 h 3"/>
                      <a:gd name="T76" fmla="*/ 375 w 4"/>
                      <a:gd name="T77" fmla="*/ 107 h 3"/>
                      <a:gd name="T78" fmla="*/ 250 w 4"/>
                      <a:gd name="T79" fmla="*/ 196 h 3"/>
                      <a:gd name="T80" fmla="*/ 250 w 4"/>
                      <a:gd name="T81" fmla="*/ 196 h 3"/>
                      <a:gd name="T82" fmla="*/ 250 w 4"/>
                      <a:gd name="T83" fmla="*/ 196 h 3"/>
                      <a:gd name="T84" fmla="*/ 250 w 4"/>
                      <a:gd name="T85" fmla="*/ 196 h 3"/>
                      <a:gd name="T86" fmla="*/ 250 w 4"/>
                      <a:gd name="T87" fmla="*/ 303 h 3"/>
                      <a:gd name="T88" fmla="*/ 375 w 4"/>
                      <a:gd name="T89" fmla="*/ 303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8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755 w 9"/>
                      <a:gd name="T1" fmla="*/ 0 h 6"/>
                      <a:gd name="T2" fmla="*/ 435 w 9"/>
                      <a:gd name="T3" fmla="*/ 0 h 6"/>
                      <a:gd name="T4" fmla="*/ 320 w 9"/>
                      <a:gd name="T5" fmla="*/ 125 h 6"/>
                      <a:gd name="T6" fmla="*/ 320 w 9"/>
                      <a:gd name="T7" fmla="*/ 125 h 6"/>
                      <a:gd name="T8" fmla="*/ 320 w 9"/>
                      <a:gd name="T9" fmla="*/ 250 h 6"/>
                      <a:gd name="T10" fmla="*/ 320 w 9"/>
                      <a:gd name="T11" fmla="*/ 375 h 6"/>
                      <a:gd name="T12" fmla="*/ 229 w 9"/>
                      <a:gd name="T13" fmla="*/ 375 h 6"/>
                      <a:gd name="T14" fmla="*/ 229 w 9"/>
                      <a:gd name="T15" fmla="*/ 375 h 6"/>
                      <a:gd name="T16" fmla="*/ 115 w 9"/>
                      <a:gd name="T17" fmla="*/ 375 h 6"/>
                      <a:gd name="T18" fmla="*/ 115 w 9"/>
                      <a:gd name="T19" fmla="*/ 500 h 6"/>
                      <a:gd name="T20" fmla="*/ 115 w 9"/>
                      <a:gd name="T21" fmla="*/ 625 h 6"/>
                      <a:gd name="T22" fmla="*/ 0 w 9"/>
                      <a:gd name="T23" fmla="*/ 625 h 6"/>
                      <a:gd name="T24" fmla="*/ 0 w 9"/>
                      <a:gd name="T25" fmla="*/ 750 h 6"/>
                      <a:gd name="T26" fmla="*/ 0 w 9"/>
                      <a:gd name="T27" fmla="*/ 750 h 6"/>
                      <a:gd name="T28" fmla="*/ 0 w 9"/>
                      <a:gd name="T29" fmla="*/ 750 h 6"/>
                      <a:gd name="T30" fmla="*/ 0 w 9"/>
                      <a:gd name="T31" fmla="*/ 750 h 6"/>
                      <a:gd name="T32" fmla="*/ 0 w 9"/>
                      <a:gd name="T33" fmla="*/ 750 h 6"/>
                      <a:gd name="T34" fmla="*/ 0 w 9"/>
                      <a:gd name="T35" fmla="*/ 750 h 6"/>
                      <a:gd name="T36" fmla="*/ 0 w 9"/>
                      <a:gd name="T37" fmla="*/ 750 h 6"/>
                      <a:gd name="T38" fmla="*/ 115 w 9"/>
                      <a:gd name="T39" fmla="*/ 750 h 6"/>
                      <a:gd name="T40" fmla="*/ 229 w 9"/>
                      <a:gd name="T41" fmla="*/ 750 h 6"/>
                      <a:gd name="T42" fmla="*/ 320 w 9"/>
                      <a:gd name="T43" fmla="*/ 625 h 6"/>
                      <a:gd name="T44" fmla="*/ 664 w 9"/>
                      <a:gd name="T45" fmla="*/ 375 h 6"/>
                      <a:gd name="T46" fmla="*/ 755 w 9"/>
                      <a:gd name="T47" fmla="*/ 250 h 6"/>
                      <a:gd name="T48" fmla="*/ 870 w 9"/>
                      <a:gd name="T49" fmla="*/ 250 h 6"/>
                      <a:gd name="T50" fmla="*/ 979 w 9"/>
                      <a:gd name="T51" fmla="*/ 125 h 6"/>
                      <a:gd name="T52" fmla="*/ 979 w 9"/>
                      <a:gd name="T53" fmla="*/ 125 h 6"/>
                      <a:gd name="T54" fmla="*/ 979 w 9"/>
                      <a:gd name="T55" fmla="*/ 125 h 6"/>
                      <a:gd name="T56" fmla="*/ 870 w 9"/>
                      <a:gd name="T57" fmla="*/ 0 h 6"/>
                      <a:gd name="T58" fmla="*/ 870 w 9"/>
                      <a:gd name="T59" fmla="*/ 0 h 6"/>
                      <a:gd name="T60" fmla="*/ 870 w 9"/>
                      <a:gd name="T61" fmla="*/ 0 h 6"/>
                      <a:gd name="T62" fmla="*/ 870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9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934 w 9"/>
                      <a:gd name="T1" fmla="*/ 355 h 7"/>
                      <a:gd name="T2" fmla="*/ 934 w 9"/>
                      <a:gd name="T3" fmla="*/ 117 h 7"/>
                      <a:gd name="T4" fmla="*/ 572 w 9"/>
                      <a:gd name="T5" fmla="*/ 355 h 7"/>
                      <a:gd name="T6" fmla="*/ 479 w 9"/>
                      <a:gd name="T7" fmla="*/ 447 h 7"/>
                      <a:gd name="T8" fmla="*/ 479 w 9"/>
                      <a:gd name="T9" fmla="*/ 447 h 7"/>
                      <a:gd name="T10" fmla="*/ 240 w 9"/>
                      <a:gd name="T11" fmla="*/ 568 h 7"/>
                      <a:gd name="T12" fmla="*/ 117 w 9"/>
                      <a:gd name="T13" fmla="*/ 685 h 7"/>
                      <a:gd name="T14" fmla="*/ 0 w 9"/>
                      <a:gd name="T15" fmla="*/ 685 h 7"/>
                      <a:gd name="T16" fmla="*/ 240 w 9"/>
                      <a:gd name="T17" fmla="*/ 685 h 7"/>
                      <a:gd name="T18" fmla="*/ 357 w 9"/>
                      <a:gd name="T19" fmla="*/ 568 h 7"/>
                      <a:gd name="T20" fmla="*/ 694 w 9"/>
                      <a:gd name="T21" fmla="*/ 447 h 7"/>
                      <a:gd name="T22" fmla="*/ 934 w 9"/>
                      <a:gd name="T23" fmla="*/ 355 h 7"/>
                      <a:gd name="T24" fmla="*/ 934 w 9"/>
                      <a:gd name="T25" fmla="*/ 355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0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926 w 8"/>
                      <a:gd name="T1" fmla="*/ 232 h 6"/>
                      <a:gd name="T2" fmla="*/ 926 w 8"/>
                      <a:gd name="T3" fmla="*/ 116 h 6"/>
                      <a:gd name="T4" fmla="*/ 926 w 8"/>
                      <a:gd name="T5" fmla="*/ 116 h 6"/>
                      <a:gd name="T6" fmla="*/ 926 w 8"/>
                      <a:gd name="T7" fmla="*/ 0 h 6"/>
                      <a:gd name="T8" fmla="*/ 926 w 8"/>
                      <a:gd name="T9" fmla="*/ 0 h 6"/>
                      <a:gd name="T10" fmla="*/ 926 w 8"/>
                      <a:gd name="T11" fmla="*/ 0 h 6"/>
                      <a:gd name="T12" fmla="*/ 926 w 8"/>
                      <a:gd name="T13" fmla="*/ 0 h 6"/>
                      <a:gd name="T14" fmla="*/ 926 w 8"/>
                      <a:gd name="T15" fmla="*/ 0 h 6"/>
                      <a:gd name="T16" fmla="*/ 926 w 8"/>
                      <a:gd name="T17" fmla="*/ 0 h 6"/>
                      <a:gd name="T18" fmla="*/ 926 w 8"/>
                      <a:gd name="T19" fmla="*/ 0 h 6"/>
                      <a:gd name="T20" fmla="*/ 809 w 8"/>
                      <a:gd name="T21" fmla="*/ 0 h 6"/>
                      <a:gd name="T22" fmla="*/ 809 w 8"/>
                      <a:gd name="T23" fmla="*/ 0 h 6"/>
                      <a:gd name="T24" fmla="*/ 687 w 8"/>
                      <a:gd name="T25" fmla="*/ 0 h 6"/>
                      <a:gd name="T26" fmla="*/ 570 w 8"/>
                      <a:gd name="T27" fmla="*/ 116 h 6"/>
                      <a:gd name="T28" fmla="*/ 570 w 8"/>
                      <a:gd name="T29" fmla="*/ 232 h 6"/>
                      <a:gd name="T30" fmla="*/ 570 w 8"/>
                      <a:gd name="T31" fmla="*/ 232 h 6"/>
                      <a:gd name="T32" fmla="*/ 473 w 8"/>
                      <a:gd name="T33" fmla="*/ 232 h 6"/>
                      <a:gd name="T34" fmla="*/ 473 w 8"/>
                      <a:gd name="T35" fmla="*/ 232 h 6"/>
                      <a:gd name="T36" fmla="*/ 473 w 8"/>
                      <a:gd name="T37" fmla="*/ 232 h 6"/>
                      <a:gd name="T38" fmla="*/ 473 w 8"/>
                      <a:gd name="T39" fmla="*/ 348 h 6"/>
                      <a:gd name="T40" fmla="*/ 473 w 8"/>
                      <a:gd name="T41" fmla="*/ 348 h 6"/>
                      <a:gd name="T42" fmla="*/ 473 w 8"/>
                      <a:gd name="T43" fmla="*/ 348 h 6"/>
                      <a:gd name="T44" fmla="*/ 473 w 8"/>
                      <a:gd name="T45" fmla="*/ 348 h 6"/>
                      <a:gd name="T46" fmla="*/ 239 w 8"/>
                      <a:gd name="T47" fmla="*/ 445 h 6"/>
                      <a:gd name="T48" fmla="*/ 239 w 8"/>
                      <a:gd name="T49" fmla="*/ 445 h 6"/>
                      <a:gd name="T50" fmla="*/ 239 w 8"/>
                      <a:gd name="T51" fmla="*/ 445 h 6"/>
                      <a:gd name="T52" fmla="*/ 239 w 8"/>
                      <a:gd name="T53" fmla="*/ 445 h 6"/>
                      <a:gd name="T54" fmla="*/ 117 w 8"/>
                      <a:gd name="T55" fmla="*/ 445 h 6"/>
                      <a:gd name="T56" fmla="*/ 117 w 8"/>
                      <a:gd name="T57" fmla="*/ 561 h 6"/>
                      <a:gd name="T58" fmla="*/ 117 w 8"/>
                      <a:gd name="T59" fmla="*/ 561 h 6"/>
                      <a:gd name="T60" fmla="*/ 0 w 8"/>
                      <a:gd name="T61" fmla="*/ 561 h 6"/>
                      <a:gd name="T62" fmla="*/ 0 w 8"/>
                      <a:gd name="T63" fmla="*/ 561 h 6"/>
                      <a:gd name="T64" fmla="*/ 0 w 8"/>
                      <a:gd name="T65" fmla="*/ 561 h 6"/>
                      <a:gd name="T66" fmla="*/ 117 w 8"/>
                      <a:gd name="T67" fmla="*/ 677 h 6"/>
                      <a:gd name="T68" fmla="*/ 117 w 8"/>
                      <a:gd name="T69" fmla="*/ 677 h 6"/>
                      <a:gd name="T70" fmla="*/ 117 w 8"/>
                      <a:gd name="T71" fmla="*/ 677 h 6"/>
                      <a:gd name="T72" fmla="*/ 117 w 8"/>
                      <a:gd name="T73" fmla="*/ 677 h 6"/>
                      <a:gd name="T74" fmla="*/ 239 w 8"/>
                      <a:gd name="T75" fmla="*/ 561 h 6"/>
                      <a:gd name="T76" fmla="*/ 239 w 8"/>
                      <a:gd name="T77" fmla="*/ 561 h 6"/>
                      <a:gd name="T78" fmla="*/ 356 w 8"/>
                      <a:gd name="T79" fmla="*/ 561 h 6"/>
                      <a:gd name="T80" fmla="*/ 356 w 8"/>
                      <a:gd name="T81" fmla="*/ 445 h 6"/>
                      <a:gd name="T82" fmla="*/ 356 w 8"/>
                      <a:gd name="T83" fmla="*/ 445 h 6"/>
                      <a:gd name="T84" fmla="*/ 570 w 8"/>
                      <a:gd name="T85" fmla="*/ 445 h 6"/>
                      <a:gd name="T86" fmla="*/ 570 w 8"/>
                      <a:gd name="T87" fmla="*/ 348 h 6"/>
                      <a:gd name="T88" fmla="*/ 687 w 8"/>
                      <a:gd name="T89" fmla="*/ 348 h 6"/>
                      <a:gd name="T90" fmla="*/ 809 w 8"/>
                      <a:gd name="T91" fmla="*/ 348 h 6"/>
                      <a:gd name="T92" fmla="*/ 809 w 8"/>
                      <a:gd name="T93" fmla="*/ 232 h 6"/>
                      <a:gd name="T94" fmla="*/ 809 w 8"/>
                      <a:gd name="T95" fmla="*/ 232 h 6"/>
                      <a:gd name="T96" fmla="*/ 926 w 8"/>
                      <a:gd name="T97" fmla="*/ 232 h 6"/>
                      <a:gd name="T98" fmla="*/ 926 w 8"/>
                      <a:gd name="T99" fmla="*/ 232 h 6"/>
                      <a:gd name="T100" fmla="*/ 926 w 8"/>
                      <a:gd name="T101" fmla="*/ 232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1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25 h 1"/>
                      <a:gd name="T6" fmla="*/ 1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2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25 w 1"/>
                      <a:gd name="T1" fmla="*/ 0 h 1"/>
                      <a:gd name="T2" fmla="*/ 125 w 1"/>
                      <a:gd name="T3" fmla="*/ 0 h 1"/>
                      <a:gd name="T4" fmla="*/ 125 w 1"/>
                      <a:gd name="T5" fmla="*/ 0 h 1"/>
                      <a:gd name="T6" fmla="*/ 1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125 h 1"/>
                      <a:gd name="T18" fmla="*/ 0 w 1"/>
                      <a:gd name="T19" fmla="*/ 125 h 1"/>
                      <a:gd name="T20" fmla="*/ 0 w 1"/>
                      <a:gd name="T21" fmla="*/ 125 h 1"/>
                      <a:gd name="T22" fmla="*/ 0 w 1"/>
                      <a:gd name="T23" fmla="*/ 125 h 1"/>
                      <a:gd name="T24" fmla="*/ 0 w 1"/>
                      <a:gd name="T25" fmla="*/ 125 h 1"/>
                      <a:gd name="T26" fmla="*/ 125 w 1"/>
                      <a:gd name="T27" fmla="*/ 125 h 1"/>
                      <a:gd name="T28" fmla="*/ 125 w 1"/>
                      <a:gd name="T29" fmla="*/ 0 h 1"/>
                      <a:gd name="T30" fmla="*/ 125 w 1"/>
                      <a:gd name="T31" fmla="*/ 0 h 1"/>
                      <a:gd name="T32" fmla="*/ 125 w 1"/>
                      <a:gd name="T33" fmla="*/ 0 h 1"/>
                      <a:gd name="T34" fmla="*/ 125 w 1"/>
                      <a:gd name="T35" fmla="*/ 0 h 1"/>
                      <a:gd name="T36" fmla="*/ 1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3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196 w 3"/>
                      <a:gd name="T1" fmla="*/ 107 h 3"/>
                      <a:gd name="T2" fmla="*/ 303 w 3"/>
                      <a:gd name="T3" fmla="*/ 107 h 3"/>
                      <a:gd name="T4" fmla="*/ 196 w 3"/>
                      <a:gd name="T5" fmla="*/ 107 h 3"/>
                      <a:gd name="T6" fmla="*/ 303 w 3"/>
                      <a:gd name="T7" fmla="*/ 196 h 3"/>
                      <a:gd name="T8" fmla="*/ 196 w 3"/>
                      <a:gd name="T9" fmla="*/ 196 h 3"/>
                      <a:gd name="T10" fmla="*/ 107 w 3"/>
                      <a:gd name="T11" fmla="*/ 303 h 3"/>
                      <a:gd name="T12" fmla="*/ 0 w 3"/>
                      <a:gd name="T13" fmla="*/ 303 h 3"/>
                      <a:gd name="T14" fmla="*/ 107 w 3"/>
                      <a:gd name="T15" fmla="*/ 107 h 3"/>
                      <a:gd name="T16" fmla="*/ 196 w 3"/>
                      <a:gd name="T17" fmla="*/ 107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4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196 w 3"/>
                      <a:gd name="T1" fmla="*/ 0 h 2"/>
                      <a:gd name="T2" fmla="*/ 196 w 3"/>
                      <a:gd name="T3" fmla="*/ 0 h 2"/>
                      <a:gd name="T4" fmla="*/ 196 w 3"/>
                      <a:gd name="T5" fmla="*/ 0 h 2"/>
                      <a:gd name="T6" fmla="*/ 196 w 3"/>
                      <a:gd name="T7" fmla="*/ 0 h 2"/>
                      <a:gd name="T8" fmla="*/ 303 w 3"/>
                      <a:gd name="T9" fmla="*/ 0 h 2"/>
                      <a:gd name="T10" fmla="*/ 303 w 3"/>
                      <a:gd name="T11" fmla="*/ 0 h 2"/>
                      <a:gd name="T12" fmla="*/ 303 w 3"/>
                      <a:gd name="T13" fmla="*/ 0 h 2"/>
                      <a:gd name="T14" fmla="*/ 303 w 3"/>
                      <a:gd name="T15" fmla="*/ 0 h 2"/>
                      <a:gd name="T16" fmla="*/ 303 w 3"/>
                      <a:gd name="T17" fmla="*/ 0 h 2"/>
                      <a:gd name="T18" fmla="*/ 303 w 3"/>
                      <a:gd name="T19" fmla="*/ 0 h 2"/>
                      <a:gd name="T20" fmla="*/ 303 w 3"/>
                      <a:gd name="T21" fmla="*/ 0 h 2"/>
                      <a:gd name="T22" fmla="*/ 196 w 3"/>
                      <a:gd name="T23" fmla="*/ 0 h 2"/>
                      <a:gd name="T24" fmla="*/ 196 w 3"/>
                      <a:gd name="T25" fmla="*/ 99 h 2"/>
                      <a:gd name="T26" fmla="*/ 303 w 3"/>
                      <a:gd name="T27" fmla="*/ 99 h 2"/>
                      <a:gd name="T28" fmla="*/ 303 w 3"/>
                      <a:gd name="T29" fmla="*/ 99 h 2"/>
                      <a:gd name="T30" fmla="*/ 303 w 3"/>
                      <a:gd name="T31" fmla="*/ 99 h 2"/>
                      <a:gd name="T32" fmla="*/ 196 w 3"/>
                      <a:gd name="T33" fmla="*/ 99 h 2"/>
                      <a:gd name="T34" fmla="*/ 196 w 3"/>
                      <a:gd name="T35" fmla="*/ 99 h 2"/>
                      <a:gd name="T36" fmla="*/ 196 w 3"/>
                      <a:gd name="T37" fmla="*/ 99 h 2"/>
                      <a:gd name="T38" fmla="*/ 196 w 3"/>
                      <a:gd name="T39" fmla="*/ 99 h 2"/>
                      <a:gd name="T40" fmla="*/ 196 w 3"/>
                      <a:gd name="T41" fmla="*/ 99 h 2"/>
                      <a:gd name="T42" fmla="*/ 107 w 3"/>
                      <a:gd name="T43" fmla="*/ 180 h 2"/>
                      <a:gd name="T44" fmla="*/ 107 w 3"/>
                      <a:gd name="T45" fmla="*/ 180 h 2"/>
                      <a:gd name="T46" fmla="*/ 107 w 3"/>
                      <a:gd name="T47" fmla="*/ 180 h 2"/>
                      <a:gd name="T48" fmla="*/ 0 w 3"/>
                      <a:gd name="T49" fmla="*/ 180 h 2"/>
                      <a:gd name="T50" fmla="*/ 0 w 3"/>
                      <a:gd name="T51" fmla="*/ 180 h 2"/>
                      <a:gd name="T52" fmla="*/ 0 w 3"/>
                      <a:gd name="T53" fmla="*/ 99 h 2"/>
                      <a:gd name="T54" fmla="*/ 107 w 3"/>
                      <a:gd name="T55" fmla="*/ 99 h 2"/>
                      <a:gd name="T56" fmla="*/ 107 w 3"/>
                      <a:gd name="T57" fmla="*/ 99 h 2"/>
                      <a:gd name="T58" fmla="*/ 107 w 3"/>
                      <a:gd name="T59" fmla="*/ 99 h 2"/>
                      <a:gd name="T60" fmla="*/ 107 w 3"/>
                      <a:gd name="T61" fmla="*/ 0 h 2"/>
                      <a:gd name="T62" fmla="*/ 196 w 3"/>
                      <a:gd name="T63" fmla="*/ 0 h 2"/>
                      <a:gd name="T64" fmla="*/ 196 w 3"/>
                      <a:gd name="T65" fmla="*/ 0 h 2"/>
                      <a:gd name="T66" fmla="*/ 196 w 3"/>
                      <a:gd name="T67" fmla="*/ 0 h 2"/>
                      <a:gd name="T68" fmla="*/ 196 w 3"/>
                      <a:gd name="T69" fmla="*/ 0 h 2"/>
                      <a:gd name="T70" fmla="*/ 196 w 3"/>
                      <a:gd name="T71" fmla="*/ 0 h 2"/>
                      <a:gd name="T72" fmla="*/ 196 w 3"/>
                      <a:gd name="T73" fmla="*/ 0 h 2"/>
                      <a:gd name="T74" fmla="*/ 196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5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313 w 4"/>
                      <a:gd name="T1" fmla="*/ 125 h 2"/>
                      <a:gd name="T2" fmla="*/ 313 w 4"/>
                      <a:gd name="T3" fmla="*/ 0 h 2"/>
                      <a:gd name="T4" fmla="*/ 427 w 4"/>
                      <a:gd name="T5" fmla="*/ 0 h 2"/>
                      <a:gd name="T6" fmla="*/ 427 w 4"/>
                      <a:gd name="T7" fmla="*/ 125 h 2"/>
                      <a:gd name="T8" fmla="*/ 114 w 4"/>
                      <a:gd name="T9" fmla="*/ 250 h 2"/>
                      <a:gd name="T10" fmla="*/ 313 w 4"/>
                      <a:gd name="T11" fmla="*/ 1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6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196 w 3"/>
                      <a:gd name="T1" fmla="*/ 125 h 2"/>
                      <a:gd name="T2" fmla="*/ 196 w 3"/>
                      <a:gd name="T3" fmla="*/ 125 h 2"/>
                      <a:gd name="T4" fmla="*/ 196 w 3"/>
                      <a:gd name="T5" fmla="*/ 0 h 2"/>
                      <a:gd name="T6" fmla="*/ 196 w 3"/>
                      <a:gd name="T7" fmla="*/ 0 h 2"/>
                      <a:gd name="T8" fmla="*/ 196 w 3"/>
                      <a:gd name="T9" fmla="*/ 0 h 2"/>
                      <a:gd name="T10" fmla="*/ 196 w 3"/>
                      <a:gd name="T11" fmla="*/ 0 h 2"/>
                      <a:gd name="T12" fmla="*/ 196 w 3"/>
                      <a:gd name="T13" fmla="*/ 0 h 2"/>
                      <a:gd name="T14" fmla="*/ 303 w 3"/>
                      <a:gd name="T15" fmla="*/ 0 h 2"/>
                      <a:gd name="T16" fmla="*/ 303 w 3"/>
                      <a:gd name="T17" fmla="*/ 0 h 2"/>
                      <a:gd name="T18" fmla="*/ 303 w 3"/>
                      <a:gd name="T19" fmla="*/ 0 h 2"/>
                      <a:gd name="T20" fmla="*/ 303 w 3"/>
                      <a:gd name="T21" fmla="*/ 125 h 2"/>
                      <a:gd name="T22" fmla="*/ 303 w 3"/>
                      <a:gd name="T23" fmla="*/ 125 h 2"/>
                      <a:gd name="T24" fmla="*/ 303 w 3"/>
                      <a:gd name="T25" fmla="*/ 125 h 2"/>
                      <a:gd name="T26" fmla="*/ 303 w 3"/>
                      <a:gd name="T27" fmla="*/ 125 h 2"/>
                      <a:gd name="T28" fmla="*/ 196 w 3"/>
                      <a:gd name="T29" fmla="*/ 250 h 2"/>
                      <a:gd name="T30" fmla="*/ 107 w 3"/>
                      <a:gd name="T31" fmla="*/ 250 h 2"/>
                      <a:gd name="T32" fmla="*/ 0 w 3"/>
                      <a:gd name="T33" fmla="*/ 250 h 2"/>
                      <a:gd name="T34" fmla="*/ 0 w 3"/>
                      <a:gd name="T35" fmla="*/ 250 h 2"/>
                      <a:gd name="T36" fmla="*/ 0 w 3"/>
                      <a:gd name="T37" fmla="*/ 250 h 2"/>
                      <a:gd name="T38" fmla="*/ 0 w 3"/>
                      <a:gd name="T39" fmla="*/ 250 h 2"/>
                      <a:gd name="T40" fmla="*/ 0 w 3"/>
                      <a:gd name="T41" fmla="*/ 250 h 2"/>
                      <a:gd name="T42" fmla="*/ 0 w 3"/>
                      <a:gd name="T43" fmla="*/ 250 h 2"/>
                      <a:gd name="T44" fmla="*/ 107 w 3"/>
                      <a:gd name="T45" fmla="*/ 250 h 2"/>
                      <a:gd name="T46" fmla="*/ 196 w 3"/>
                      <a:gd name="T47" fmla="*/ 125 h 2"/>
                      <a:gd name="T48" fmla="*/ 196 w 3"/>
                      <a:gd name="T49" fmla="*/ 125 h 2"/>
                      <a:gd name="T50" fmla="*/ 196 w 3"/>
                      <a:gd name="T51" fmla="*/ 125 h 2"/>
                      <a:gd name="T52" fmla="*/ 196 w 3"/>
                      <a:gd name="T53" fmla="*/ 125 h 2"/>
                      <a:gd name="T54" fmla="*/ 196 w 3"/>
                      <a:gd name="T55" fmla="*/ 1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7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25 w 2"/>
                      <a:gd name="T1" fmla="*/ 1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125 w 2"/>
                      <a:gd name="T7" fmla="*/ 250 h 3"/>
                      <a:gd name="T8" fmla="*/ 0 w 2"/>
                      <a:gd name="T9" fmla="*/ 250 h 3"/>
                      <a:gd name="T10" fmla="*/ 0 w 2"/>
                      <a:gd name="T11" fmla="*/ 250 h 3"/>
                      <a:gd name="T12" fmla="*/ 0 w 2"/>
                      <a:gd name="T13" fmla="*/ 375 h 3"/>
                      <a:gd name="T14" fmla="*/ 125 w 2"/>
                      <a:gd name="T15" fmla="*/ 375 h 3"/>
                      <a:gd name="T16" fmla="*/ 125 w 2"/>
                      <a:gd name="T17" fmla="*/ 375 h 3"/>
                      <a:gd name="T18" fmla="*/ 250 w 2"/>
                      <a:gd name="T19" fmla="*/ 375 h 3"/>
                      <a:gd name="T20" fmla="*/ 250 w 2"/>
                      <a:gd name="T21" fmla="*/ 125 h 3"/>
                      <a:gd name="T22" fmla="*/ 250 w 2"/>
                      <a:gd name="T23" fmla="*/ 0 h 3"/>
                      <a:gd name="T24" fmla="*/ 125 w 2"/>
                      <a:gd name="T25" fmla="*/ 0 h 3"/>
                      <a:gd name="T26" fmla="*/ 125 w 2"/>
                      <a:gd name="T27" fmla="*/ 1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8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25 w 2"/>
                      <a:gd name="T1" fmla="*/ 125 h 3"/>
                      <a:gd name="T2" fmla="*/ 125 w 2"/>
                      <a:gd name="T3" fmla="*/ 0 h 3"/>
                      <a:gd name="T4" fmla="*/ 125 w 2"/>
                      <a:gd name="T5" fmla="*/ 0 h 3"/>
                      <a:gd name="T6" fmla="*/ 1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125 h 3"/>
                      <a:gd name="T14" fmla="*/ 125 w 2"/>
                      <a:gd name="T15" fmla="*/ 125 h 3"/>
                      <a:gd name="T16" fmla="*/ 125 w 2"/>
                      <a:gd name="T17" fmla="*/ 125 h 3"/>
                      <a:gd name="T18" fmla="*/ 125 w 2"/>
                      <a:gd name="T19" fmla="*/ 250 h 3"/>
                      <a:gd name="T20" fmla="*/ 0 w 2"/>
                      <a:gd name="T21" fmla="*/ 250 h 3"/>
                      <a:gd name="T22" fmla="*/ 0 w 2"/>
                      <a:gd name="T23" fmla="*/ 250 h 3"/>
                      <a:gd name="T24" fmla="*/ 0 w 2"/>
                      <a:gd name="T25" fmla="*/ 250 h 3"/>
                      <a:gd name="T26" fmla="*/ 0 w 2"/>
                      <a:gd name="T27" fmla="*/ 250 h 3"/>
                      <a:gd name="T28" fmla="*/ 0 w 2"/>
                      <a:gd name="T29" fmla="*/ 250 h 3"/>
                      <a:gd name="T30" fmla="*/ 0 w 2"/>
                      <a:gd name="T31" fmla="*/ 250 h 3"/>
                      <a:gd name="T32" fmla="*/ 0 w 2"/>
                      <a:gd name="T33" fmla="*/ 375 h 3"/>
                      <a:gd name="T34" fmla="*/ 125 w 2"/>
                      <a:gd name="T35" fmla="*/ 375 h 3"/>
                      <a:gd name="T36" fmla="*/ 125 w 2"/>
                      <a:gd name="T37" fmla="*/ 375 h 3"/>
                      <a:gd name="T38" fmla="*/ 125 w 2"/>
                      <a:gd name="T39" fmla="*/ 375 h 3"/>
                      <a:gd name="T40" fmla="*/ 125 w 2"/>
                      <a:gd name="T41" fmla="*/ 375 h 3"/>
                      <a:gd name="T42" fmla="*/ 125 w 2"/>
                      <a:gd name="T43" fmla="*/ 375 h 3"/>
                      <a:gd name="T44" fmla="*/ 250 w 2"/>
                      <a:gd name="T45" fmla="*/ 375 h 3"/>
                      <a:gd name="T46" fmla="*/ 250 w 2"/>
                      <a:gd name="T47" fmla="*/ 250 h 3"/>
                      <a:gd name="T48" fmla="*/ 250 w 2"/>
                      <a:gd name="T49" fmla="*/ 125 h 3"/>
                      <a:gd name="T50" fmla="*/ 250 w 2"/>
                      <a:gd name="T51" fmla="*/ 125 h 3"/>
                      <a:gd name="T52" fmla="*/ 250 w 2"/>
                      <a:gd name="T53" fmla="*/ 125 h 3"/>
                      <a:gd name="T54" fmla="*/ 250 w 2"/>
                      <a:gd name="T55" fmla="*/ 0 h 3"/>
                      <a:gd name="T56" fmla="*/ 250 w 2"/>
                      <a:gd name="T57" fmla="*/ 0 h 3"/>
                      <a:gd name="T58" fmla="*/ 250 w 2"/>
                      <a:gd name="T59" fmla="*/ 0 h 3"/>
                      <a:gd name="T60" fmla="*/ 125 w 2"/>
                      <a:gd name="T61" fmla="*/ 0 h 3"/>
                      <a:gd name="T62" fmla="*/ 125 w 2"/>
                      <a:gd name="T63" fmla="*/ 0 h 3"/>
                      <a:gd name="T64" fmla="*/ 125 w 2"/>
                      <a:gd name="T65" fmla="*/ 1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89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375 w 3"/>
                      <a:gd name="T1" fmla="*/ 375 h 3"/>
                      <a:gd name="T2" fmla="*/ 375 w 3"/>
                      <a:gd name="T3" fmla="*/ 375 h 3"/>
                      <a:gd name="T4" fmla="*/ 375 w 3"/>
                      <a:gd name="T5" fmla="*/ 375 h 3"/>
                      <a:gd name="T6" fmla="*/ 375 w 3"/>
                      <a:gd name="T7" fmla="*/ 375 h 3"/>
                      <a:gd name="T8" fmla="*/ 375 w 3"/>
                      <a:gd name="T9" fmla="*/ 375 h 3"/>
                      <a:gd name="T10" fmla="*/ 375 w 3"/>
                      <a:gd name="T11" fmla="*/ 375 h 3"/>
                      <a:gd name="T12" fmla="*/ 250 w 3"/>
                      <a:gd name="T13" fmla="*/ 250 h 3"/>
                      <a:gd name="T14" fmla="*/ 125 w 3"/>
                      <a:gd name="T15" fmla="*/ 125 h 3"/>
                      <a:gd name="T16" fmla="*/ 125 w 3"/>
                      <a:gd name="T17" fmla="*/ 125 h 3"/>
                      <a:gd name="T18" fmla="*/ 125 w 3"/>
                      <a:gd name="T19" fmla="*/ 125 h 3"/>
                      <a:gd name="T20" fmla="*/ 125 w 3"/>
                      <a:gd name="T21" fmla="*/ 125 h 3"/>
                      <a:gd name="T22" fmla="*/ 125 w 3"/>
                      <a:gd name="T23" fmla="*/ 125 h 3"/>
                      <a:gd name="T24" fmla="*/ 1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125 h 3"/>
                      <a:gd name="T42" fmla="*/ 0 w 3"/>
                      <a:gd name="T43" fmla="*/ 125 h 3"/>
                      <a:gd name="T44" fmla="*/ 0 w 3"/>
                      <a:gd name="T45" fmla="*/ 125 h 3"/>
                      <a:gd name="T46" fmla="*/ 0 w 3"/>
                      <a:gd name="T47" fmla="*/ 125 h 3"/>
                      <a:gd name="T48" fmla="*/ 125 w 3"/>
                      <a:gd name="T49" fmla="*/ 125 h 3"/>
                      <a:gd name="T50" fmla="*/ 125 w 3"/>
                      <a:gd name="T51" fmla="*/ 250 h 3"/>
                      <a:gd name="T52" fmla="*/ 125 w 3"/>
                      <a:gd name="T53" fmla="*/ 250 h 3"/>
                      <a:gd name="T54" fmla="*/ 250 w 3"/>
                      <a:gd name="T55" fmla="*/ 375 h 3"/>
                      <a:gd name="T56" fmla="*/ 250 w 3"/>
                      <a:gd name="T57" fmla="*/ 375 h 3"/>
                      <a:gd name="T58" fmla="*/ 375 w 3"/>
                      <a:gd name="T59" fmla="*/ 375 h 3"/>
                      <a:gd name="T60" fmla="*/ 375 w 3"/>
                      <a:gd name="T61" fmla="*/ 375 h 3"/>
                      <a:gd name="T62" fmla="*/ 375 w 3"/>
                      <a:gd name="T63" fmla="*/ 375 h 3"/>
                      <a:gd name="T64" fmla="*/ 375 w 3"/>
                      <a:gd name="T65" fmla="*/ 375 h 3"/>
                      <a:gd name="T66" fmla="*/ 375 w 3"/>
                      <a:gd name="T67" fmla="*/ 3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90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125 h 2"/>
                      <a:gd name="T2" fmla="*/ 0 w 4"/>
                      <a:gd name="T3" fmla="*/ 125 h 2"/>
                      <a:gd name="T4" fmla="*/ 114 w 4"/>
                      <a:gd name="T5" fmla="*/ 0 h 2"/>
                      <a:gd name="T6" fmla="*/ 114 w 4"/>
                      <a:gd name="T7" fmla="*/ 0 h 2"/>
                      <a:gd name="T8" fmla="*/ 223 w 4"/>
                      <a:gd name="T9" fmla="*/ 0 h 2"/>
                      <a:gd name="T10" fmla="*/ 313 w 4"/>
                      <a:gd name="T11" fmla="*/ 0 h 2"/>
                      <a:gd name="T12" fmla="*/ 313 w 4"/>
                      <a:gd name="T13" fmla="*/ 0 h 2"/>
                      <a:gd name="T14" fmla="*/ 313 w 4"/>
                      <a:gd name="T15" fmla="*/ 0 h 2"/>
                      <a:gd name="T16" fmla="*/ 313 w 4"/>
                      <a:gd name="T17" fmla="*/ 125 h 2"/>
                      <a:gd name="T18" fmla="*/ 427 w 4"/>
                      <a:gd name="T19" fmla="*/ 125 h 2"/>
                      <a:gd name="T20" fmla="*/ 427 w 4"/>
                      <a:gd name="T21" fmla="*/ 125 h 2"/>
                      <a:gd name="T22" fmla="*/ 427 w 4"/>
                      <a:gd name="T23" fmla="*/ 125 h 2"/>
                      <a:gd name="T24" fmla="*/ 427 w 4"/>
                      <a:gd name="T25" fmla="*/ 125 h 2"/>
                      <a:gd name="T26" fmla="*/ 427 w 4"/>
                      <a:gd name="T27" fmla="*/ 125 h 2"/>
                      <a:gd name="T28" fmla="*/ 427 w 4"/>
                      <a:gd name="T29" fmla="*/ 125 h 2"/>
                      <a:gd name="T30" fmla="*/ 427 w 4"/>
                      <a:gd name="T31" fmla="*/ 125 h 2"/>
                      <a:gd name="T32" fmla="*/ 427 w 4"/>
                      <a:gd name="T33" fmla="*/ 250 h 2"/>
                      <a:gd name="T34" fmla="*/ 427 w 4"/>
                      <a:gd name="T35" fmla="*/ 250 h 2"/>
                      <a:gd name="T36" fmla="*/ 427 w 4"/>
                      <a:gd name="T37" fmla="*/ 250 h 2"/>
                      <a:gd name="T38" fmla="*/ 427 w 4"/>
                      <a:gd name="T39" fmla="*/ 250 h 2"/>
                      <a:gd name="T40" fmla="*/ 313 w 4"/>
                      <a:gd name="T41" fmla="*/ 125 h 2"/>
                      <a:gd name="T42" fmla="*/ 313 w 4"/>
                      <a:gd name="T43" fmla="*/ 125 h 2"/>
                      <a:gd name="T44" fmla="*/ 313 w 4"/>
                      <a:gd name="T45" fmla="*/ 250 h 2"/>
                      <a:gd name="T46" fmla="*/ 313 w 4"/>
                      <a:gd name="T47" fmla="*/ 250 h 2"/>
                      <a:gd name="T48" fmla="*/ 313 w 4"/>
                      <a:gd name="T49" fmla="*/ 250 h 2"/>
                      <a:gd name="T50" fmla="*/ 223 w 4"/>
                      <a:gd name="T51" fmla="*/ 250 h 2"/>
                      <a:gd name="T52" fmla="*/ 223 w 4"/>
                      <a:gd name="T53" fmla="*/ 250 h 2"/>
                      <a:gd name="T54" fmla="*/ 223 w 4"/>
                      <a:gd name="T55" fmla="*/ 250 h 2"/>
                      <a:gd name="T56" fmla="*/ 223 w 4"/>
                      <a:gd name="T57" fmla="*/ 250 h 2"/>
                      <a:gd name="T58" fmla="*/ 223 w 4"/>
                      <a:gd name="T59" fmla="*/ 250 h 2"/>
                      <a:gd name="T60" fmla="*/ 223 w 4"/>
                      <a:gd name="T61" fmla="*/ 250 h 2"/>
                      <a:gd name="T62" fmla="*/ 223 w 4"/>
                      <a:gd name="T63" fmla="*/ 250 h 2"/>
                      <a:gd name="T64" fmla="*/ 114 w 4"/>
                      <a:gd name="T65" fmla="*/ 250 h 2"/>
                      <a:gd name="T66" fmla="*/ 114 w 4"/>
                      <a:gd name="T67" fmla="*/ 250 h 2"/>
                      <a:gd name="T68" fmla="*/ 114 w 4"/>
                      <a:gd name="T69" fmla="*/ 125 h 2"/>
                      <a:gd name="T70" fmla="*/ 114 w 4"/>
                      <a:gd name="T71" fmla="*/ 125 h 2"/>
                      <a:gd name="T72" fmla="*/ 114 w 4"/>
                      <a:gd name="T73" fmla="*/ 125 h 2"/>
                      <a:gd name="T74" fmla="*/ 114 w 4"/>
                      <a:gd name="T75" fmla="*/ 125 h 2"/>
                      <a:gd name="T76" fmla="*/ 114 w 4"/>
                      <a:gd name="T77" fmla="*/ 125 h 2"/>
                      <a:gd name="T78" fmla="*/ 114 w 4"/>
                      <a:gd name="T79" fmla="*/ 125 h 2"/>
                      <a:gd name="T80" fmla="*/ 114 w 4"/>
                      <a:gd name="T81" fmla="*/ 125 h 2"/>
                      <a:gd name="T82" fmla="*/ 114 w 4"/>
                      <a:gd name="T83" fmla="*/ 125 h 2"/>
                      <a:gd name="T84" fmla="*/ 114 w 4"/>
                      <a:gd name="T85" fmla="*/ 125 h 2"/>
                      <a:gd name="T86" fmla="*/ 114 w 4"/>
                      <a:gd name="T87" fmla="*/ 125 h 2"/>
                      <a:gd name="T88" fmla="*/ 114 w 4"/>
                      <a:gd name="T89" fmla="*/ 125 h 2"/>
                      <a:gd name="T90" fmla="*/ 114 w 4"/>
                      <a:gd name="T91" fmla="*/ 125 h 2"/>
                      <a:gd name="T92" fmla="*/ 114 w 4"/>
                      <a:gd name="T93" fmla="*/ 125 h 2"/>
                      <a:gd name="T94" fmla="*/ 0 w 4"/>
                      <a:gd name="T95" fmla="*/ 125 h 2"/>
                      <a:gd name="T96" fmla="*/ 0 w 4"/>
                      <a:gd name="T97" fmla="*/ 125 h 2"/>
                      <a:gd name="T98" fmla="*/ 0 w 4"/>
                      <a:gd name="T99" fmla="*/ 125 h 2"/>
                      <a:gd name="T100" fmla="*/ 0 w 4"/>
                      <a:gd name="T101" fmla="*/ 125 h 2"/>
                      <a:gd name="T102" fmla="*/ 0 w 4"/>
                      <a:gd name="T103" fmla="*/ 125 h 2"/>
                      <a:gd name="T104" fmla="*/ 0 w 4"/>
                      <a:gd name="T105" fmla="*/ 125 h 2"/>
                      <a:gd name="T106" fmla="*/ 0 w 4"/>
                      <a:gd name="T107" fmla="*/ 125 h 2"/>
                      <a:gd name="T108" fmla="*/ 0 w 4"/>
                      <a:gd name="T109" fmla="*/ 125 h 2"/>
                      <a:gd name="T110" fmla="*/ 0 w 4"/>
                      <a:gd name="T111" fmla="*/ 125 h 2"/>
                      <a:gd name="T112" fmla="*/ 0 w 4"/>
                      <a:gd name="T113" fmla="*/ 125 h 2"/>
                      <a:gd name="T114" fmla="*/ 0 w 4"/>
                      <a:gd name="T115" fmla="*/ 125 h 2"/>
                      <a:gd name="T116" fmla="*/ 0 w 4"/>
                      <a:gd name="T117" fmla="*/ 125 h 2"/>
                      <a:gd name="T118" fmla="*/ 0 w 4"/>
                      <a:gd name="T119" fmla="*/ 125 h 2"/>
                      <a:gd name="T120" fmla="*/ 0 w 4"/>
                      <a:gd name="T121" fmla="*/ 1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</p:grpSp>
            <p:grpSp>
              <p:nvGrpSpPr>
                <p:cNvPr id="6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51274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3007 w 52"/>
                      <a:gd name="T1" fmla="*/ 7861 h 71"/>
                      <a:gd name="T2" fmla="*/ 4948 w 52"/>
                      <a:gd name="T3" fmla="*/ 7768 h 71"/>
                      <a:gd name="T4" fmla="*/ 5187 w 52"/>
                      <a:gd name="T5" fmla="*/ 7173 h 71"/>
                      <a:gd name="T6" fmla="*/ 5187 w 52"/>
                      <a:gd name="T7" fmla="*/ 6720 h 71"/>
                      <a:gd name="T8" fmla="*/ 5537 w 52"/>
                      <a:gd name="T9" fmla="*/ 6364 h 71"/>
                      <a:gd name="T10" fmla="*/ 5634 w 52"/>
                      <a:gd name="T11" fmla="*/ 6009 h 71"/>
                      <a:gd name="T12" fmla="*/ 5751 w 52"/>
                      <a:gd name="T13" fmla="*/ 5794 h 71"/>
                      <a:gd name="T14" fmla="*/ 5873 w 52"/>
                      <a:gd name="T15" fmla="*/ 5911 h 71"/>
                      <a:gd name="T16" fmla="*/ 5989 w 52"/>
                      <a:gd name="T17" fmla="*/ 5794 h 71"/>
                      <a:gd name="T18" fmla="*/ 5989 w 52"/>
                      <a:gd name="T19" fmla="*/ 5322 h 71"/>
                      <a:gd name="T20" fmla="*/ 5873 w 52"/>
                      <a:gd name="T21" fmla="*/ 4868 h 71"/>
                      <a:gd name="T22" fmla="*/ 5420 w 52"/>
                      <a:gd name="T23" fmla="*/ 3231 h 71"/>
                      <a:gd name="T24" fmla="*/ 4831 w 52"/>
                      <a:gd name="T25" fmla="*/ 3231 h 71"/>
                      <a:gd name="T26" fmla="*/ 4140 w 52"/>
                      <a:gd name="T27" fmla="*/ 4157 h 71"/>
                      <a:gd name="T28" fmla="*/ 4024 w 52"/>
                      <a:gd name="T29" fmla="*/ 4059 h 71"/>
                      <a:gd name="T30" fmla="*/ 3810 w 52"/>
                      <a:gd name="T31" fmla="*/ 3942 h 71"/>
                      <a:gd name="T32" fmla="*/ 3810 w 52"/>
                      <a:gd name="T33" fmla="*/ 3465 h 71"/>
                      <a:gd name="T34" fmla="*/ 4140 w 52"/>
                      <a:gd name="T35" fmla="*/ 3231 h 71"/>
                      <a:gd name="T36" fmla="*/ 4140 w 52"/>
                      <a:gd name="T37" fmla="*/ 3017 h 71"/>
                      <a:gd name="T38" fmla="*/ 4379 w 52"/>
                      <a:gd name="T39" fmla="*/ 2778 h 71"/>
                      <a:gd name="T40" fmla="*/ 4379 w 52"/>
                      <a:gd name="T41" fmla="*/ 1969 h 71"/>
                      <a:gd name="T42" fmla="*/ 4262 w 52"/>
                      <a:gd name="T43" fmla="*/ 1613 h 71"/>
                      <a:gd name="T44" fmla="*/ 4024 w 52"/>
                      <a:gd name="T45" fmla="*/ 1379 h 71"/>
                      <a:gd name="T46" fmla="*/ 4262 w 52"/>
                      <a:gd name="T47" fmla="*/ 1165 h 71"/>
                      <a:gd name="T48" fmla="*/ 4140 w 52"/>
                      <a:gd name="T49" fmla="*/ 809 h 71"/>
                      <a:gd name="T50" fmla="*/ 3454 w 52"/>
                      <a:gd name="T51" fmla="*/ 453 h 71"/>
                      <a:gd name="T52" fmla="*/ 3007 w 52"/>
                      <a:gd name="T53" fmla="*/ 239 h 71"/>
                      <a:gd name="T54" fmla="*/ 2413 w 52"/>
                      <a:gd name="T55" fmla="*/ 117 h 71"/>
                      <a:gd name="T56" fmla="*/ 2082 w 52"/>
                      <a:gd name="T57" fmla="*/ 117 h 71"/>
                      <a:gd name="T58" fmla="*/ 1727 w 52"/>
                      <a:gd name="T59" fmla="*/ 356 h 71"/>
                      <a:gd name="T60" fmla="*/ 1727 w 52"/>
                      <a:gd name="T61" fmla="*/ 687 h 71"/>
                      <a:gd name="T62" fmla="*/ 1849 w 52"/>
                      <a:gd name="T63" fmla="*/ 809 h 71"/>
                      <a:gd name="T64" fmla="*/ 1727 w 52"/>
                      <a:gd name="T65" fmla="*/ 926 h 71"/>
                      <a:gd name="T66" fmla="*/ 1494 w 52"/>
                      <a:gd name="T67" fmla="*/ 1165 h 71"/>
                      <a:gd name="T68" fmla="*/ 1372 w 52"/>
                      <a:gd name="T69" fmla="*/ 1496 h 71"/>
                      <a:gd name="T70" fmla="*/ 1372 w 52"/>
                      <a:gd name="T71" fmla="*/ 1969 h 71"/>
                      <a:gd name="T72" fmla="*/ 1158 w 52"/>
                      <a:gd name="T73" fmla="*/ 1852 h 71"/>
                      <a:gd name="T74" fmla="*/ 1158 w 52"/>
                      <a:gd name="T75" fmla="*/ 1496 h 71"/>
                      <a:gd name="T76" fmla="*/ 1158 w 52"/>
                      <a:gd name="T77" fmla="*/ 1282 h 71"/>
                      <a:gd name="T78" fmla="*/ 924 w 52"/>
                      <a:gd name="T79" fmla="*/ 1496 h 71"/>
                      <a:gd name="T80" fmla="*/ 924 w 52"/>
                      <a:gd name="T81" fmla="*/ 1852 h 71"/>
                      <a:gd name="T82" fmla="*/ 569 w 52"/>
                      <a:gd name="T83" fmla="*/ 1969 h 71"/>
                      <a:gd name="T84" fmla="*/ 448 w 52"/>
                      <a:gd name="T85" fmla="*/ 2208 h 71"/>
                      <a:gd name="T86" fmla="*/ 355 w 52"/>
                      <a:gd name="T87" fmla="*/ 2661 h 71"/>
                      <a:gd name="T88" fmla="*/ 238 w 52"/>
                      <a:gd name="T89" fmla="*/ 3231 h 71"/>
                      <a:gd name="T90" fmla="*/ 117 w 52"/>
                      <a:gd name="T91" fmla="*/ 3704 h 71"/>
                      <a:gd name="T92" fmla="*/ 238 w 52"/>
                      <a:gd name="T93" fmla="*/ 4274 h 71"/>
                      <a:gd name="T94" fmla="*/ 238 w 52"/>
                      <a:gd name="T95" fmla="*/ 4751 h 71"/>
                      <a:gd name="T96" fmla="*/ 686 w 52"/>
                      <a:gd name="T97" fmla="*/ 5794 h 71"/>
                      <a:gd name="T98" fmla="*/ 803 w 52"/>
                      <a:gd name="T99" fmla="*/ 6364 h 71"/>
                      <a:gd name="T100" fmla="*/ 803 w 52"/>
                      <a:gd name="T101" fmla="*/ 6481 h 71"/>
                      <a:gd name="T102" fmla="*/ 686 w 52"/>
                      <a:gd name="T103" fmla="*/ 7173 h 71"/>
                      <a:gd name="T104" fmla="*/ 238 w 52"/>
                      <a:gd name="T105" fmla="*/ 7977 h 71"/>
                      <a:gd name="T106" fmla="*/ 0 w 52"/>
                      <a:gd name="T107" fmla="*/ 8216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5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478 w 83"/>
                      <a:gd name="T1" fmla="*/ 1854 h 41"/>
                      <a:gd name="T2" fmla="*/ 927 w 83"/>
                      <a:gd name="T3" fmla="*/ 1498 h 41"/>
                      <a:gd name="T4" fmla="*/ 2332 w 83"/>
                      <a:gd name="T5" fmla="*/ 688 h 41"/>
                      <a:gd name="T6" fmla="*/ 3025 w 83"/>
                      <a:gd name="T7" fmla="*/ 117 h 41"/>
                      <a:gd name="T8" fmla="*/ 3596 w 83"/>
                      <a:gd name="T9" fmla="*/ 117 h 41"/>
                      <a:gd name="T10" fmla="*/ 3260 w 83"/>
                      <a:gd name="T11" fmla="*/ 478 h 41"/>
                      <a:gd name="T12" fmla="*/ 2669 w 83"/>
                      <a:gd name="T13" fmla="*/ 1049 h 41"/>
                      <a:gd name="T14" fmla="*/ 2669 w 83"/>
                      <a:gd name="T15" fmla="*/ 1405 h 41"/>
                      <a:gd name="T16" fmla="*/ 3260 w 83"/>
                      <a:gd name="T17" fmla="*/ 1166 h 41"/>
                      <a:gd name="T18" fmla="*/ 4523 w 83"/>
                      <a:gd name="T19" fmla="*/ 1737 h 41"/>
                      <a:gd name="T20" fmla="*/ 5002 w 83"/>
                      <a:gd name="T21" fmla="*/ 1854 h 41"/>
                      <a:gd name="T22" fmla="*/ 5119 w 83"/>
                      <a:gd name="T23" fmla="*/ 1976 h 41"/>
                      <a:gd name="T24" fmla="*/ 5690 w 83"/>
                      <a:gd name="T25" fmla="*/ 1498 h 41"/>
                      <a:gd name="T26" fmla="*/ 7427 w 83"/>
                      <a:gd name="T27" fmla="*/ 927 h 41"/>
                      <a:gd name="T28" fmla="*/ 7310 w 83"/>
                      <a:gd name="T29" fmla="*/ 1283 h 41"/>
                      <a:gd name="T30" fmla="*/ 7666 w 83"/>
                      <a:gd name="T31" fmla="*/ 1620 h 41"/>
                      <a:gd name="T32" fmla="*/ 8359 w 83"/>
                      <a:gd name="T33" fmla="*/ 1498 h 41"/>
                      <a:gd name="T34" fmla="*/ 8832 w 83"/>
                      <a:gd name="T35" fmla="*/ 2093 h 41"/>
                      <a:gd name="T36" fmla="*/ 9525 w 83"/>
                      <a:gd name="T37" fmla="*/ 2215 h 41"/>
                      <a:gd name="T38" fmla="*/ 9525 w 83"/>
                      <a:gd name="T39" fmla="*/ 2429 h 41"/>
                      <a:gd name="T40" fmla="*/ 9169 w 83"/>
                      <a:gd name="T41" fmla="*/ 2429 h 41"/>
                      <a:gd name="T42" fmla="*/ 8715 w 83"/>
                      <a:gd name="T43" fmla="*/ 2429 h 41"/>
                      <a:gd name="T44" fmla="*/ 8022 w 83"/>
                      <a:gd name="T45" fmla="*/ 2429 h 41"/>
                      <a:gd name="T46" fmla="*/ 8022 w 83"/>
                      <a:gd name="T47" fmla="*/ 2785 h 41"/>
                      <a:gd name="T48" fmla="*/ 7212 w 83"/>
                      <a:gd name="T49" fmla="*/ 2429 h 41"/>
                      <a:gd name="T50" fmla="*/ 6622 w 83"/>
                      <a:gd name="T51" fmla="*/ 2663 h 41"/>
                      <a:gd name="T52" fmla="*/ 6382 w 83"/>
                      <a:gd name="T53" fmla="*/ 2902 h 41"/>
                      <a:gd name="T54" fmla="*/ 5812 w 83"/>
                      <a:gd name="T55" fmla="*/ 2902 h 41"/>
                      <a:gd name="T56" fmla="*/ 5333 w 83"/>
                      <a:gd name="T57" fmla="*/ 3473 h 41"/>
                      <a:gd name="T58" fmla="*/ 5450 w 83"/>
                      <a:gd name="T59" fmla="*/ 3259 h 41"/>
                      <a:gd name="T60" fmla="*/ 5119 w 83"/>
                      <a:gd name="T61" fmla="*/ 3259 h 41"/>
                      <a:gd name="T62" fmla="*/ 4880 w 83"/>
                      <a:gd name="T63" fmla="*/ 3141 h 41"/>
                      <a:gd name="T64" fmla="*/ 4645 w 83"/>
                      <a:gd name="T65" fmla="*/ 3712 h 41"/>
                      <a:gd name="T66" fmla="*/ 4192 w 83"/>
                      <a:gd name="T67" fmla="*/ 4400 h 41"/>
                      <a:gd name="T68" fmla="*/ 3952 w 83"/>
                      <a:gd name="T69" fmla="*/ 4522 h 41"/>
                      <a:gd name="T70" fmla="*/ 4070 w 83"/>
                      <a:gd name="T71" fmla="*/ 4190 h 41"/>
                      <a:gd name="T72" fmla="*/ 3713 w 83"/>
                      <a:gd name="T73" fmla="*/ 4190 h 41"/>
                      <a:gd name="T74" fmla="*/ 3474 w 83"/>
                      <a:gd name="T75" fmla="*/ 3356 h 41"/>
                      <a:gd name="T76" fmla="*/ 3382 w 83"/>
                      <a:gd name="T77" fmla="*/ 3259 h 41"/>
                      <a:gd name="T78" fmla="*/ 2669 w 83"/>
                      <a:gd name="T79" fmla="*/ 3024 h 41"/>
                      <a:gd name="T80" fmla="*/ 2547 w 83"/>
                      <a:gd name="T81" fmla="*/ 3024 h 41"/>
                      <a:gd name="T82" fmla="*/ 1859 w 83"/>
                      <a:gd name="T83" fmla="*/ 2785 h 41"/>
                      <a:gd name="T84" fmla="*/ 478 w 83"/>
                      <a:gd name="T85" fmla="*/ 2215 h 41"/>
                      <a:gd name="T86" fmla="*/ 0 w 83"/>
                      <a:gd name="T87" fmla="*/ 1976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</p:grpSp>
            <p:sp>
              <p:nvSpPr>
                <p:cNvPr id="51255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134 w 40"/>
                    <a:gd name="T1" fmla="*/ 570 h 72"/>
                    <a:gd name="T2" fmla="*/ 556 w 40"/>
                    <a:gd name="T3" fmla="*/ 5207 h 72"/>
                    <a:gd name="T4" fmla="*/ 556 w 40"/>
                    <a:gd name="T5" fmla="*/ 5324 h 72"/>
                    <a:gd name="T6" fmla="*/ 556 w 40"/>
                    <a:gd name="T7" fmla="*/ 5441 h 72"/>
                    <a:gd name="T8" fmla="*/ 556 w 40"/>
                    <a:gd name="T9" fmla="*/ 5679 h 72"/>
                    <a:gd name="T10" fmla="*/ 690 w 40"/>
                    <a:gd name="T11" fmla="*/ 6011 h 72"/>
                    <a:gd name="T12" fmla="*/ 824 w 40"/>
                    <a:gd name="T13" fmla="*/ 6489 h 72"/>
                    <a:gd name="T14" fmla="*/ 556 w 40"/>
                    <a:gd name="T15" fmla="*/ 6844 h 72"/>
                    <a:gd name="T16" fmla="*/ 556 w 40"/>
                    <a:gd name="T17" fmla="*/ 6937 h 72"/>
                    <a:gd name="T18" fmla="*/ 268 w 40"/>
                    <a:gd name="T19" fmla="*/ 7298 h 72"/>
                    <a:gd name="T20" fmla="*/ 0 w 40"/>
                    <a:gd name="T21" fmla="*/ 7532 h 72"/>
                    <a:gd name="T22" fmla="*/ 0 w 40"/>
                    <a:gd name="T23" fmla="*/ 7888 h 72"/>
                    <a:gd name="T24" fmla="*/ 0 w 40"/>
                    <a:gd name="T25" fmla="*/ 8224 h 72"/>
                    <a:gd name="T26" fmla="*/ 0 w 40"/>
                    <a:gd name="T27" fmla="*/ 8224 h 72"/>
                    <a:gd name="T28" fmla="*/ 0 w 40"/>
                    <a:gd name="T29" fmla="*/ 8341 h 72"/>
                    <a:gd name="T30" fmla="*/ 0 w 40"/>
                    <a:gd name="T31" fmla="*/ 8341 h 72"/>
                    <a:gd name="T32" fmla="*/ 134 w 40"/>
                    <a:gd name="T33" fmla="*/ 8341 h 72"/>
                    <a:gd name="T34" fmla="*/ 268 w 40"/>
                    <a:gd name="T35" fmla="*/ 8341 h 72"/>
                    <a:gd name="T36" fmla="*/ 268 w 40"/>
                    <a:gd name="T37" fmla="*/ 8224 h 72"/>
                    <a:gd name="T38" fmla="*/ 268 w 40"/>
                    <a:gd name="T39" fmla="*/ 8102 h 72"/>
                    <a:gd name="T40" fmla="*/ 690 w 40"/>
                    <a:gd name="T41" fmla="*/ 8102 h 72"/>
                    <a:gd name="T42" fmla="*/ 1087 w 40"/>
                    <a:gd name="T43" fmla="*/ 7985 h 72"/>
                    <a:gd name="T44" fmla="*/ 1643 w 40"/>
                    <a:gd name="T45" fmla="*/ 8224 h 72"/>
                    <a:gd name="T46" fmla="*/ 1643 w 40"/>
                    <a:gd name="T47" fmla="*/ 8224 h 72"/>
                    <a:gd name="T48" fmla="*/ 1777 w 40"/>
                    <a:gd name="T49" fmla="*/ 8224 h 72"/>
                    <a:gd name="T50" fmla="*/ 1911 w 40"/>
                    <a:gd name="T51" fmla="*/ 7888 h 72"/>
                    <a:gd name="T52" fmla="*/ 2173 w 40"/>
                    <a:gd name="T53" fmla="*/ 7888 h 72"/>
                    <a:gd name="T54" fmla="*/ 2333 w 40"/>
                    <a:gd name="T55" fmla="*/ 7985 h 72"/>
                    <a:gd name="T56" fmla="*/ 2467 w 40"/>
                    <a:gd name="T57" fmla="*/ 8102 h 72"/>
                    <a:gd name="T58" fmla="*/ 2601 w 40"/>
                    <a:gd name="T59" fmla="*/ 7985 h 72"/>
                    <a:gd name="T60" fmla="*/ 2730 w 40"/>
                    <a:gd name="T61" fmla="*/ 7532 h 72"/>
                    <a:gd name="T62" fmla="*/ 2863 w 40"/>
                    <a:gd name="T63" fmla="*/ 7415 h 72"/>
                    <a:gd name="T64" fmla="*/ 2997 w 40"/>
                    <a:gd name="T65" fmla="*/ 7415 h 72"/>
                    <a:gd name="T66" fmla="*/ 3291 w 40"/>
                    <a:gd name="T67" fmla="*/ 7654 h 72"/>
                    <a:gd name="T68" fmla="*/ 3687 w 40"/>
                    <a:gd name="T69" fmla="*/ 7654 h 72"/>
                    <a:gd name="T70" fmla="*/ 3821 w 40"/>
                    <a:gd name="T71" fmla="*/ 7298 h 72"/>
                    <a:gd name="T72" fmla="*/ 4506 w 40"/>
                    <a:gd name="T73" fmla="*/ 6489 h 72"/>
                    <a:gd name="T74" fmla="*/ 4506 w 40"/>
                    <a:gd name="T75" fmla="*/ 6133 h 72"/>
                    <a:gd name="T76" fmla="*/ 4640 w 40"/>
                    <a:gd name="T77" fmla="*/ 6133 h 72"/>
                    <a:gd name="T78" fmla="*/ 5068 w 40"/>
                    <a:gd name="T79" fmla="*/ 6133 h 72"/>
                    <a:gd name="T80" fmla="*/ 5196 w 40"/>
                    <a:gd name="T81" fmla="*/ 6011 h 72"/>
                    <a:gd name="T82" fmla="*/ 5464 w 40"/>
                    <a:gd name="T83" fmla="*/ 5918 h 72"/>
                    <a:gd name="T84" fmla="*/ 5464 w 40"/>
                    <a:gd name="T85" fmla="*/ 5796 h 72"/>
                    <a:gd name="T86" fmla="*/ 5464 w 40"/>
                    <a:gd name="T87" fmla="*/ 5441 h 72"/>
                    <a:gd name="T88" fmla="*/ 5464 w 40"/>
                    <a:gd name="T89" fmla="*/ 5441 h 72"/>
                    <a:gd name="T90" fmla="*/ 5464 w 40"/>
                    <a:gd name="T91" fmla="*/ 5207 h 72"/>
                    <a:gd name="T92" fmla="*/ 4774 w 40"/>
                    <a:gd name="T93" fmla="*/ 117 h 72"/>
                    <a:gd name="T94" fmla="*/ 4774 w 40"/>
                    <a:gd name="T95" fmla="*/ 0 h 72"/>
                    <a:gd name="T96" fmla="*/ 1221 w 40"/>
                    <a:gd name="T97" fmla="*/ 356 h 72"/>
                    <a:gd name="T98" fmla="*/ 1087 w 40"/>
                    <a:gd name="T99" fmla="*/ 473 h 72"/>
                    <a:gd name="T100" fmla="*/ 824 w 40"/>
                    <a:gd name="T101" fmla="*/ 570 h 72"/>
                    <a:gd name="T102" fmla="*/ 690 w 40"/>
                    <a:gd name="T103" fmla="*/ 687 h 72"/>
                    <a:gd name="T104" fmla="*/ 397 w 40"/>
                    <a:gd name="T105" fmla="*/ 687 h 72"/>
                    <a:gd name="T106" fmla="*/ 134 w 40"/>
                    <a:gd name="T107" fmla="*/ 570 h 72"/>
                    <a:gd name="T108" fmla="*/ 134 w 40"/>
                    <a:gd name="T109" fmla="*/ 570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6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5495 w 69"/>
                    <a:gd name="T1" fmla="*/ 6114 h 53"/>
                    <a:gd name="T2" fmla="*/ 5075 w 69"/>
                    <a:gd name="T3" fmla="*/ 5997 h 53"/>
                    <a:gd name="T4" fmla="*/ 4947 w 69"/>
                    <a:gd name="T5" fmla="*/ 5545 h 53"/>
                    <a:gd name="T6" fmla="*/ 4425 w 69"/>
                    <a:gd name="T7" fmla="*/ 5072 h 53"/>
                    <a:gd name="T8" fmla="*/ 4159 w 69"/>
                    <a:gd name="T9" fmla="*/ 4503 h 53"/>
                    <a:gd name="T10" fmla="*/ 3873 w 69"/>
                    <a:gd name="T11" fmla="*/ 4264 h 53"/>
                    <a:gd name="T12" fmla="*/ 3351 w 69"/>
                    <a:gd name="T13" fmla="*/ 3933 h 53"/>
                    <a:gd name="T14" fmla="*/ 3090 w 69"/>
                    <a:gd name="T15" fmla="*/ 3695 h 53"/>
                    <a:gd name="T16" fmla="*/ 2957 w 69"/>
                    <a:gd name="T17" fmla="*/ 3461 h 53"/>
                    <a:gd name="T18" fmla="*/ 2016 w 69"/>
                    <a:gd name="T19" fmla="*/ 2892 h 53"/>
                    <a:gd name="T20" fmla="*/ 1755 w 69"/>
                    <a:gd name="T21" fmla="*/ 2653 h 53"/>
                    <a:gd name="T22" fmla="*/ 1335 w 69"/>
                    <a:gd name="T23" fmla="*/ 2181 h 53"/>
                    <a:gd name="T24" fmla="*/ 1074 w 69"/>
                    <a:gd name="T25" fmla="*/ 1850 h 53"/>
                    <a:gd name="T26" fmla="*/ 133 w 69"/>
                    <a:gd name="T27" fmla="*/ 1611 h 53"/>
                    <a:gd name="T28" fmla="*/ 133 w 69"/>
                    <a:gd name="T29" fmla="*/ 1163 h 53"/>
                    <a:gd name="T30" fmla="*/ 394 w 69"/>
                    <a:gd name="T31" fmla="*/ 925 h 53"/>
                    <a:gd name="T32" fmla="*/ 394 w 69"/>
                    <a:gd name="T33" fmla="*/ 808 h 53"/>
                    <a:gd name="T34" fmla="*/ 1074 w 69"/>
                    <a:gd name="T35" fmla="*/ 570 h 53"/>
                    <a:gd name="T36" fmla="*/ 1596 w 69"/>
                    <a:gd name="T37" fmla="*/ 355 h 53"/>
                    <a:gd name="T38" fmla="*/ 1755 w 69"/>
                    <a:gd name="T39" fmla="*/ 239 h 53"/>
                    <a:gd name="T40" fmla="*/ 4159 w 69"/>
                    <a:gd name="T41" fmla="*/ 117 h 53"/>
                    <a:gd name="T42" fmla="*/ 4159 w 69"/>
                    <a:gd name="T43" fmla="*/ 239 h 53"/>
                    <a:gd name="T44" fmla="*/ 4686 w 69"/>
                    <a:gd name="T45" fmla="*/ 448 h 53"/>
                    <a:gd name="T46" fmla="*/ 6830 w 69"/>
                    <a:gd name="T47" fmla="*/ 448 h 53"/>
                    <a:gd name="T48" fmla="*/ 9106 w 69"/>
                    <a:gd name="T49" fmla="*/ 1967 h 53"/>
                    <a:gd name="T50" fmla="*/ 8845 w 69"/>
                    <a:gd name="T51" fmla="*/ 2181 h 53"/>
                    <a:gd name="T52" fmla="*/ 8426 w 69"/>
                    <a:gd name="T53" fmla="*/ 2775 h 53"/>
                    <a:gd name="T54" fmla="*/ 8298 w 69"/>
                    <a:gd name="T55" fmla="*/ 3223 h 53"/>
                    <a:gd name="T56" fmla="*/ 8298 w 69"/>
                    <a:gd name="T57" fmla="*/ 3461 h 53"/>
                    <a:gd name="T58" fmla="*/ 8037 w 69"/>
                    <a:gd name="T59" fmla="*/ 3578 h 53"/>
                    <a:gd name="T60" fmla="*/ 7904 w 69"/>
                    <a:gd name="T61" fmla="*/ 3816 h 53"/>
                    <a:gd name="T62" fmla="*/ 7643 w 69"/>
                    <a:gd name="T63" fmla="*/ 4031 h 53"/>
                    <a:gd name="T64" fmla="*/ 7091 w 69"/>
                    <a:gd name="T65" fmla="*/ 4503 h 53"/>
                    <a:gd name="T66" fmla="*/ 6702 w 69"/>
                    <a:gd name="T67" fmla="*/ 4741 h 53"/>
                    <a:gd name="T68" fmla="*/ 6569 w 69"/>
                    <a:gd name="T69" fmla="*/ 4951 h 53"/>
                    <a:gd name="T70" fmla="*/ 6149 w 69"/>
                    <a:gd name="T71" fmla="*/ 5072 h 53"/>
                    <a:gd name="T72" fmla="*/ 6149 w 69"/>
                    <a:gd name="T73" fmla="*/ 5189 h 53"/>
                    <a:gd name="T74" fmla="*/ 6021 w 69"/>
                    <a:gd name="T75" fmla="*/ 5428 h 53"/>
                    <a:gd name="T76" fmla="*/ 5761 w 69"/>
                    <a:gd name="T77" fmla="*/ 5545 h 53"/>
                    <a:gd name="T78" fmla="*/ 5761 w 69"/>
                    <a:gd name="T79" fmla="*/ 5545 h 53"/>
                    <a:gd name="T80" fmla="*/ 5761 w 69"/>
                    <a:gd name="T81" fmla="*/ 5661 h 53"/>
                    <a:gd name="T82" fmla="*/ 5888 w 69"/>
                    <a:gd name="T83" fmla="*/ 5759 h 53"/>
                    <a:gd name="T84" fmla="*/ 5628 w 69"/>
                    <a:gd name="T85" fmla="*/ 5876 h 53"/>
                    <a:gd name="T86" fmla="*/ 5495 w 69"/>
                    <a:gd name="T87" fmla="*/ 5997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7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1221 w 73"/>
                    <a:gd name="T1" fmla="*/ 4771 h 77"/>
                    <a:gd name="T2" fmla="*/ 1514 w 73"/>
                    <a:gd name="T3" fmla="*/ 5127 h 77"/>
                    <a:gd name="T4" fmla="*/ 1777 w 73"/>
                    <a:gd name="T5" fmla="*/ 5367 h 77"/>
                    <a:gd name="T6" fmla="*/ 1777 w 73"/>
                    <a:gd name="T7" fmla="*/ 5699 h 77"/>
                    <a:gd name="T8" fmla="*/ 1911 w 73"/>
                    <a:gd name="T9" fmla="*/ 5816 h 77"/>
                    <a:gd name="T10" fmla="*/ 1777 w 73"/>
                    <a:gd name="T11" fmla="*/ 6416 h 77"/>
                    <a:gd name="T12" fmla="*/ 1643 w 73"/>
                    <a:gd name="T13" fmla="*/ 6988 h 77"/>
                    <a:gd name="T14" fmla="*/ 1911 w 73"/>
                    <a:gd name="T15" fmla="*/ 7916 h 77"/>
                    <a:gd name="T16" fmla="*/ 2174 w 73"/>
                    <a:gd name="T17" fmla="*/ 8272 h 77"/>
                    <a:gd name="T18" fmla="*/ 2333 w 73"/>
                    <a:gd name="T19" fmla="*/ 8609 h 77"/>
                    <a:gd name="T20" fmla="*/ 2467 w 73"/>
                    <a:gd name="T21" fmla="*/ 8848 h 77"/>
                    <a:gd name="T22" fmla="*/ 7932 w 73"/>
                    <a:gd name="T23" fmla="*/ 8848 h 77"/>
                    <a:gd name="T24" fmla="*/ 8200 w 73"/>
                    <a:gd name="T25" fmla="*/ 8965 h 77"/>
                    <a:gd name="T26" fmla="*/ 8066 w 73"/>
                    <a:gd name="T27" fmla="*/ 8272 h 77"/>
                    <a:gd name="T28" fmla="*/ 8200 w 73"/>
                    <a:gd name="T29" fmla="*/ 8038 h 77"/>
                    <a:gd name="T30" fmla="*/ 8756 w 73"/>
                    <a:gd name="T31" fmla="*/ 8038 h 77"/>
                    <a:gd name="T32" fmla="*/ 9153 w 73"/>
                    <a:gd name="T33" fmla="*/ 8038 h 77"/>
                    <a:gd name="T34" fmla="*/ 9153 w 73"/>
                    <a:gd name="T35" fmla="*/ 7559 h 77"/>
                    <a:gd name="T36" fmla="*/ 9153 w 73"/>
                    <a:gd name="T37" fmla="*/ 7227 h 77"/>
                    <a:gd name="T38" fmla="*/ 9415 w 73"/>
                    <a:gd name="T39" fmla="*/ 6177 h 77"/>
                    <a:gd name="T40" fmla="*/ 9709 w 73"/>
                    <a:gd name="T41" fmla="*/ 5581 h 77"/>
                    <a:gd name="T42" fmla="*/ 9977 w 73"/>
                    <a:gd name="T43" fmla="*/ 5484 h 77"/>
                    <a:gd name="T44" fmla="*/ 9977 w 73"/>
                    <a:gd name="T45" fmla="*/ 5367 h 77"/>
                    <a:gd name="T46" fmla="*/ 9843 w 73"/>
                    <a:gd name="T47" fmla="*/ 5367 h 77"/>
                    <a:gd name="T48" fmla="*/ 9415 w 73"/>
                    <a:gd name="T49" fmla="*/ 5244 h 77"/>
                    <a:gd name="T50" fmla="*/ 9287 w 73"/>
                    <a:gd name="T51" fmla="*/ 4771 h 77"/>
                    <a:gd name="T52" fmla="*/ 8756 w 73"/>
                    <a:gd name="T53" fmla="*/ 4317 h 77"/>
                    <a:gd name="T54" fmla="*/ 8463 w 73"/>
                    <a:gd name="T55" fmla="*/ 3721 h 77"/>
                    <a:gd name="T56" fmla="*/ 8200 w 73"/>
                    <a:gd name="T57" fmla="*/ 3482 h 77"/>
                    <a:gd name="T58" fmla="*/ 7638 w 73"/>
                    <a:gd name="T59" fmla="*/ 3150 h 77"/>
                    <a:gd name="T60" fmla="*/ 7376 w 73"/>
                    <a:gd name="T61" fmla="*/ 2910 h 77"/>
                    <a:gd name="T62" fmla="*/ 7242 w 73"/>
                    <a:gd name="T63" fmla="*/ 2671 h 77"/>
                    <a:gd name="T64" fmla="*/ 6289 w 73"/>
                    <a:gd name="T65" fmla="*/ 2100 h 77"/>
                    <a:gd name="T66" fmla="*/ 6021 w 73"/>
                    <a:gd name="T67" fmla="*/ 1860 h 77"/>
                    <a:gd name="T68" fmla="*/ 5599 w 73"/>
                    <a:gd name="T69" fmla="*/ 1406 h 77"/>
                    <a:gd name="T70" fmla="*/ 5331 w 73"/>
                    <a:gd name="T71" fmla="*/ 1050 h 77"/>
                    <a:gd name="T72" fmla="*/ 4378 w 73"/>
                    <a:gd name="T73" fmla="*/ 811 h 77"/>
                    <a:gd name="T74" fmla="*/ 4378 w 73"/>
                    <a:gd name="T75" fmla="*/ 356 h 77"/>
                    <a:gd name="T76" fmla="*/ 4641 w 73"/>
                    <a:gd name="T77" fmla="*/ 117 h 77"/>
                    <a:gd name="T78" fmla="*/ 4641 w 73"/>
                    <a:gd name="T79" fmla="*/ 0 h 77"/>
                    <a:gd name="T80" fmla="*/ 0 w 73"/>
                    <a:gd name="T81" fmla="*/ 571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8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4898 w 62"/>
                    <a:gd name="T1" fmla="*/ 238 h 29"/>
                    <a:gd name="T2" fmla="*/ 262 w 62"/>
                    <a:gd name="T3" fmla="*/ 1964 h 29"/>
                    <a:gd name="T4" fmla="*/ 556 w 62"/>
                    <a:gd name="T5" fmla="*/ 1843 h 29"/>
                    <a:gd name="T6" fmla="*/ 1086 w 62"/>
                    <a:gd name="T7" fmla="*/ 1488 h 29"/>
                    <a:gd name="T8" fmla="*/ 1348 w 62"/>
                    <a:gd name="T9" fmla="*/ 1254 h 29"/>
                    <a:gd name="T10" fmla="*/ 1508 w 62"/>
                    <a:gd name="T11" fmla="*/ 1157 h 29"/>
                    <a:gd name="T12" fmla="*/ 1904 w 62"/>
                    <a:gd name="T13" fmla="*/ 1040 h 29"/>
                    <a:gd name="T14" fmla="*/ 2593 w 62"/>
                    <a:gd name="T15" fmla="*/ 802 h 29"/>
                    <a:gd name="T16" fmla="*/ 2861 w 62"/>
                    <a:gd name="T17" fmla="*/ 924 h 29"/>
                    <a:gd name="T18" fmla="*/ 3123 w 62"/>
                    <a:gd name="T19" fmla="*/ 924 h 29"/>
                    <a:gd name="T20" fmla="*/ 3416 w 62"/>
                    <a:gd name="T21" fmla="*/ 1371 h 29"/>
                    <a:gd name="T22" fmla="*/ 3679 w 62"/>
                    <a:gd name="T23" fmla="*/ 1371 h 29"/>
                    <a:gd name="T24" fmla="*/ 3679 w 62"/>
                    <a:gd name="T25" fmla="*/ 1609 h 29"/>
                    <a:gd name="T26" fmla="*/ 4234 w 62"/>
                    <a:gd name="T27" fmla="*/ 1726 h 29"/>
                    <a:gd name="T28" fmla="*/ 4631 w 62"/>
                    <a:gd name="T29" fmla="*/ 1964 h 29"/>
                    <a:gd name="T30" fmla="*/ 4764 w 62"/>
                    <a:gd name="T31" fmla="*/ 2173 h 29"/>
                    <a:gd name="T32" fmla="*/ 4368 w 62"/>
                    <a:gd name="T33" fmla="*/ 2883 h 29"/>
                    <a:gd name="T34" fmla="*/ 4764 w 62"/>
                    <a:gd name="T35" fmla="*/ 3097 h 29"/>
                    <a:gd name="T36" fmla="*/ 5186 w 62"/>
                    <a:gd name="T37" fmla="*/ 3214 h 29"/>
                    <a:gd name="T38" fmla="*/ 5320 w 62"/>
                    <a:gd name="T39" fmla="*/ 3214 h 29"/>
                    <a:gd name="T40" fmla="*/ 5716 w 62"/>
                    <a:gd name="T41" fmla="*/ 3097 h 29"/>
                    <a:gd name="T42" fmla="*/ 6272 w 62"/>
                    <a:gd name="T43" fmla="*/ 3335 h 29"/>
                    <a:gd name="T44" fmla="*/ 6406 w 62"/>
                    <a:gd name="T45" fmla="*/ 3214 h 29"/>
                    <a:gd name="T46" fmla="*/ 6143 w 62"/>
                    <a:gd name="T47" fmla="*/ 2980 h 29"/>
                    <a:gd name="T48" fmla="*/ 5984 w 62"/>
                    <a:gd name="T49" fmla="*/ 2883 h 29"/>
                    <a:gd name="T50" fmla="*/ 6143 w 62"/>
                    <a:gd name="T51" fmla="*/ 2767 h 29"/>
                    <a:gd name="T52" fmla="*/ 5984 w 62"/>
                    <a:gd name="T53" fmla="*/ 2650 h 29"/>
                    <a:gd name="T54" fmla="*/ 5588 w 62"/>
                    <a:gd name="T55" fmla="*/ 2173 h 29"/>
                    <a:gd name="T56" fmla="*/ 5588 w 62"/>
                    <a:gd name="T57" fmla="*/ 1843 h 29"/>
                    <a:gd name="T58" fmla="*/ 5588 w 62"/>
                    <a:gd name="T59" fmla="*/ 1371 h 29"/>
                    <a:gd name="T60" fmla="*/ 5588 w 62"/>
                    <a:gd name="T61" fmla="*/ 1157 h 29"/>
                    <a:gd name="T62" fmla="*/ 5588 w 62"/>
                    <a:gd name="T63" fmla="*/ 1040 h 29"/>
                    <a:gd name="T64" fmla="*/ 5984 w 62"/>
                    <a:gd name="T65" fmla="*/ 686 h 29"/>
                    <a:gd name="T66" fmla="*/ 6143 w 62"/>
                    <a:gd name="T67" fmla="*/ 447 h 29"/>
                    <a:gd name="T68" fmla="*/ 6406 w 62"/>
                    <a:gd name="T69" fmla="*/ 447 h 29"/>
                    <a:gd name="T70" fmla="*/ 6143 w 62"/>
                    <a:gd name="T71" fmla="*/ 924 h 29"/>
                    <a:gd name="T72" fmla="*/ 5984 w 62"/>
                    <a:gd name="T73" fmla="*/ 1157 h 29"/>
                    <a:gd name="T74" fmla="*/ 6272 w 62"/>
                    <a:gd name="T75" fmla="*/ 1371 h 29"/>
                    <a:gd name="T76" fmla="*/ 6272 w 62"/>
                    <a:gd name="T77" fmla="*/ 1843 h 29"/>
                    <a:gd name="T78" fmla="*/ 6143 w 62"/>
                    <a:gd name="T79" fmla="*/ 2081 h 29"/>
                    <a:gd name="T80" fmla="*/ 6272 w 62"/>
                    <a:gd name="T81" fmla="*/ 2173 h 29"/>
                    <a:gd name="T82" fmla="*/ 6272 w 62"/>
                    <a:gd name="T83" fmla="*/ 2412 h 29"/>
                    <a:gd name="T84" fmla="*/ 6406 w 62"/>
                    <a:gd name="T85" fmla="*/ 2767 h 29"/>
                    <a:gd name="T86" fmla="*/ 6802 w 62"/>
                    <a:gd name="T87" fmla="*/ 2883 h 29"/>
                    <a:gd name="T88" fmla="*/ 7095 w 62"/>
                    <a:gd name="T89" fmla="*/ 2767 h 29"/>
                    <a:gd name="T90" fmla="*/ 7095 w 62"/>
                    <a:gd name="T91" fmla="*/ 2980 h 29"/>
                    <a:gd name="T92" fmla="*/ 7229 w 62"/>
                    <a:gd name="T93" fmla="*/ 3214 h 29"/>
                    <a:gd name="T94" fmla="*/ 7491 w 62"/>
                    <a:gd name="T95" fmla="*/ 3335 h 29"/>
                    <a:gd name="T96" fmla="*/ 7625 w 62"/>
                    <a:gd name="T97" fmla="*/ 3214 h 29"/>
                    <a:gd name="T98" fmla="*/ 8315 w 62"/>
                    <a:gd name="T99" fmla="*/ 2980 h 29"/>
                    <a:gd name="T100" fmla="*/ 8443 w 62"/>
                    <a:gd name="T101" fmla="*/ 2173 h 29"/>
                    <a:gd name="T102" fmla="*/ 7358 w 62"/>
                    <a:gd name="T103" fmla="*/ 2412 h 29"/>
                    <a:gd name="T104" fmla="*/ 6406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59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2028 w 15"/>
                    <a:gd name="T1" fmla="*/ 2545 h 24"/>
                    <a:gd name="T2" fmla="*/ 2028 w 15"/>
                    <a:gd name="T3" fmla="*/ 2330 h 24"/>
                    <a:gd name="T4" fmla="*/ 1899 w 15"/>
                    <a:gd name="T5" fmla="*/ 2091 h 24"/>
                    <a:gd name="T6" fmla="*/ 1632 w 15"/>
                    <a:gd name="T7" fmla="*/ 1853 h 24"/>
                    <a:gd name="T8" fmla="*/ 1345 w 15"/>
                    <a:gd name="T9" fmla="*/ 1736 h 24"/>
                    <a:gd name="T10" fmla="*/ 1211 w 15"/>
                    <a:gd name="T11" fmla="*/ 1619 h 24"/>
                    <a:gd name="T12" fmla="*/ 1211 w 15"/>
                    <a:gd name="T13" fmla="*/ 1380 h 24"/>
                    <a:gd name="T14" fmla="*/ 950 w 15"/>
                    <a:gd name="T15" fmla="*/ 1048 h 24"/>
                    <a:gd name="T16" fmla="*/ 816 w 15"/>
                    <a:gd name="T17" fmla="*/ 926 h 24"/>
                    <a:gd name="T18" fmla="*/ 683 w 15"/>
                    <a:gd name="T19" fmla="*/ 687 h 24"/>
                    <a:gd name="T20" fmla="*/ 554 w 15"/>
                    <a:gd name="T21" fmla="*/ 570 h 24"/>
                    <a:gd name="T22" fmla="*/ 554 w 15"/>
                    <a:gd name="T23" fmla="*/ 478 h 24"/>
                    <a:gd name="T24" fmla="*/ 554 w 15"/>
                    <a:gd name="T25" fmla="*/ 478 h 24"/>
                    <a:gd name="T26" fmla="*/ 554 w 15"/>
                    <a:gd name="T27" fmla="*/ 356 h 24"/>
                    <a:gd name="T28" fmla="*/ 683 w 15"/>
                    <a:gd name="T29" fmla="*/ 0 h 24"/>
                    <a:gd name="T30" fmla="*/ 554 w 15"/>
                    <a:gd name="T31" fmla="*/ 0 h 24"/>
                    <a:gd name="T32" fmla="*/ 262 w 15"/>
                    <a:gd name="T33" fmla="*/ 0 h 24"/>
                    <a:gd name="T34" fmla="*/ 133 w 15"/>
                    <a:gd name="T35" fmla="*/ 117 h 24"/>
                    <a:gd name="T36" fmla="*/ 133 w 15"/>
                    <a:gd name="T37" fmla="*/ 239 h 24"/>
                    <a:gd name="T38" fmla="*/ 133 w 15"/>
                    <a:gd name="T39" fmla="*/ 356 h 24"/>
                    <a:gd name="T40" fmla="*/ 0 w 15"/>
                    <a:gd name="T41" fmla="*/ 356 h 24"/>
                    <a:gd name="T42" fmla="*/ 950 w 15"/>
                    <a:gd name="T43" fmla="*/ 2779 h 24"/>
                    <a:gd name="T44" fmla="*/ 2028 w 15"/>
                    <a:gd name="T45" fmla="*/ 2545 h 24"/>
                    <a:gd name="T46" fmla="*/ 2028 w 15"/>
                    <a:gd name="T47" fmla="*/ 2545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60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3597 h 42"/>
                    <a:gd name="T2" fmla="*/ 0 w 19"/>
                    <a:gd name="T3" fmla="*/ 3714 h 42"/>
                    <a:gd name="T4" fmla="*/ 260 w 19"/>
                    <a:gd name="T5" fmla="*/ 3954 h 42"/>
                    <a:gd name="T6" fmla="*/ 807 w 19"/>
                    <a:gd name="T7" fmla="*/ 4310 h 42"/>
                    <a:gd name="T8" fmla="*/ 1200 w 19"/>
                    <a:gd name="T9" fmla="*/ 4407 h 42"/>
                    <a:gd name="T10" fmla="*/ 1327 w 19"/>
                    <a:gd name="T11" fmla="*/ 4647 h 42"/>
                    <a:gd name="T12" fmla="*/ 1460 w 19"/>
                    <a:gd name="T13" fmla="*/ 4886 h 42"/>
                    <a:gd name="T14" fmla="*/ 1720 w 19"/>
                    <a:gd name="T15" fmla="*/ 4525 h 42"/>
                    <a:gd name="T16" fmla="*/ 1848 w 19"/>
                    <a:gd name="T17" fmla="*/ 4076 h 42"/>
                    <a:gd name="T18" fmla="*/ 2267 w 19"/>
                    <a:gd name="T19" fmla="*/ 3480 h 42"/>
                    <a:gd name="T20" fmla="*/ 2527 w 19"/>
                    <a:gd name="T21" fmla="*/ 3026 h 42"/>
                    <a:gd name="T22" fmla="*/ 2399 w 19"/>
                    <a:gd name="T23" fmla="*/ 2216 h 42"/>
                    <a:gd name="T24" fmla="*/ 2267 w 19"/>
                    <a:gd name="T25" fmla="*/ 1498 h 42"/>
                    <a:gd name="T26" fmla="*/ 1848 w 19"/>
                    <a:gd name="T27" fmla="*/ 1620 h 42"/>
                    <a:gd name="T28" fmla="*/ 1720 w 19"/>
                    <a:gd name="T29" fmla="*/ 1620 h 42"/>
                    <a:gd name="T30" fmla="*/ 1588 w 19"/>
                    <a:gd name="T31" fmla="*/ 1620 h 42"/>
                    <a:gd name="T32" fmla="*/ 1720 w 19"/>
                    <a:gd name="T33" fmla="*/ 1289 h 42"/>
                    <a:gd name="T34" fmla="*/ 1848 w 19"/>
                    <a:gd name="T35" fmla="*/ 1289 h 42"/>
                    <a:gd name="T36" fmla="*/ 2006 w 19"/>
                    <a:gd name="T37" fmla="*/ 927 h 42"/>
                    <a:gd name="T38" fmla="*/ 2139 w 19"/>
                    <a:gd name="T39" fmla="*/ 693 h 42"/>
                    <a:gd name="T40" fmla="*/ 521 w 19"/>
                    <a:gd name="T41" fmla="*/ 0 h 42"/>
                    <a:gd name="T42" fmla="*/ 393 w 19"/>
                    <a:gd name="T43" fmla="*/ 239 h 42"/>
                    <a:gd name="T44" fmla="*/ 260 w 19"/>
                    <a:gd name="T45" fmla="*/ 693 h 42"/>
                    <a:gd name="T46" fmla="*/ 0 w 19"/>
                    <a:gd name="T47" fmla="*/ 927 h 42"/>
                    <a:gd name="T48" fmla="*/ 133 w 19"/>
                    <a:gd name="T49" fmla="*/ 1049 h 42"/>
                    <a:gd name="T50" fmla="*/ 133 w 19"/>
                    <a:gd name="T51" fmla="*/ 1289 h 42"/>
                    <a:gd name="T52" fmla="*/ 133 w 19"/>
                    <a:gd name="T53" fmla="*/ 1738 h 42"/>
                    <a:gd name="T54" fmla="*/ 393 w 19"/>
                    <a:gd name="T55" fmla="*/ 1977 h 42"/>
                    <a:gd name="T56" fmla="*/ 679 w 19"/>
                    <a:gd name="T57" fmla="*/ 2099 h 42"/>
                    <a:gd name="T58" fmla="*/ 939 w 19"/>
                    <a:gd name="T59" fmla="*/ 2216 h 42"/>
                    <a:gd name="T60" fmla="*/ 1200 w 19"/>
                    <a:gd name="T61" fmla="*/ 2455 h 42"/>
                    <a:gd name="T62" fmla="*/ 521 w 19"/>
                    <a:gd name="T63" fmla="*/ 2787 h 42"/>
                    <a:gd name="T64" fmla="*/ 133 w 19"/>
                    <a:gd name="T65" fmla="*/ 3265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61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447 h 22"/>
                    <a:gd name="T2" fmla="*/ 1077 w 23"/>
                    <a:gd name="T3" fmla="*/ 238 h 22"/>
                    <a:gd name="T4" fmla="*/ 1077 w 23"/>
                    <a:gd name="T5" fmla="*/ 355 h 22"/>
                    <a:gd name="T6" fmla="*/ 1211 w 23"/>
                    <a:gd name="T7" fmla="*/ 355 h 22"/>
                    <a:gd name="T8" fmla="*/ 1211 w 23"/>
                    <a:gd name="T9" fmla="*/ 355 h 22"/>
                    <a:gd name="T10" fmla="*/ 2709 w 23"/>
                    <a:gd name="T11" fmla="*/ 0 h 22"/>
                    <a:gd name="T12" fmla="*/ 3104 w 23"/>
                    <a:gd name="T13" fmla="*/ 1041 h 22"/>
                    <a:gd name="T14" fmla="*/ 3104 w 23"/>
                    <a:gd name="T15" fmla="*/ 1158 h 22"/>
                    <a:gd name="T16" fmla="*/ 2976 w 23"/>
                    <a:gd name="T17" fmla="*/ 1158 h 22"/>
                    <a:gd name="T18" fmla="*/ 3104 w 23"/>
                    <a:gd name="T19" fmla="*/ 1279 h 22"/>
                    <a:gd name="T20" fmla="*/ 3104 w 23"/>
                    <a:gd name="T21" fmla="*/ 1279 h 22"/>
                    <a:gd name="T22" fmla="*/ 2842 w 23"/>
                    <a:gd name="T23" fmla="*/ 1372 h 22"/>
                    <a:gd name="T24" fmla="*/ 2288 w 23"/>
                    <a:gd name="T25" fmla="*/ 1488 h 22"/>
                    <a:gd name="T26" fmla="*/ 2160 w 23"/>
                    <a:gd name="T27" fmla="*/ 1488 h 22"/>
                    <a:gd name="T28" fmla="*/ 2160 w 23"/>
                    <a:gd name="T29" fmla="*/ 1488 h 22"/>
                    <a:gd name="T30" fmla="*/ 2160 w 23"/>
                    <a:gd name="T31" fmla="*/ 1610 h 22"/>
                    <a:gd name="T32" fmla="*/ 2160 w 23"/>
                    <a:gd name="T33" fmla="*/ 1610 h 22"/>
                    <a:gd name="T34" fmla="*/ 1765 w 23"/>
                    <a:gd name="T35" fmla="*/ 1727 h 22"/>
                    <a:gd name="T36" fmla="*/ 1344 w 23"/>
                    <a:gd name="T37" fmla="*/ 1843 h 22"/>
                    <a:gd name="T38" fmla="*/ 1344 w 23"/>
                    <a:gd name="T39" fmla="*/ 1843 h 22"/>
                    <a:gd name="T40" fmla="*/ 1077 w 23"/>
                    <a:gd name="T41" fmla="*/ 2082 h 22"/>
                    <a:gd name="T42" fmla="*/ 395 w 23"/>
                    <a:gd name="T43" fmla="*/ 2412 h 22"/>
                    <a:gd name="T44" fmla="*/ 262 w 23"/>
                    <a:gd name="T45" fmla="*/ 2529 h 22"/>
                    <a:gd name="T46" fmla="*/ 0 w 23"/>
                    <a:gd name="T47" fmla="*/ 2412 h 22"/>
                    <a:gd name="T48" fmla="*/ 262 w 23"/>
                    <a:gd name="T49" fmla="*/ 2174 h 22"/>
                    <a:gd name="T50" fmla="*/ 262 w 23"/>
                    <a:gd name="T51" fmla="*/ 2082 h 22"/>
                    <a:gd name="T52" fmla="*/ 262 w 23"/>
                    <a:gd name="T53" fmla="*/ 1965 h 22"/>
                    <a:gd name="T54" fmla="*/ 0 w 23"/>
                    <a:gd name="T55" fmla="*/ 447 h 22"/>
                    <a:gd name="T56" fmla="*/ 0 w 23"/>
                    <a:gd name="T57" fmla="*/ 447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62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1382 w 45"/>
                    <a:gd name="T1" fmla="*/ 808 h 23"/>
                    <a:gd name="T2" fmla="*/ 3294 w 45"/>
                    <a:gd name="T3" fmla="*/ 355 h 23"/>
                    <a:gd name="T4" fmla="*/ 3428 w 45"/>
                    <a:gd name="T5" fmla="*/ 355 h 23"/>
                    <a:gd name="T6" fmla="*/ 3428 w 45"/>
                    <a:gd name="T7" fmla="*/ 239 h 23"/>
                    <a:gd name="T8" fmla="*/ 3697 w 45"/>
                    <a:gd name="T9" fmla="*/ 0 h 23"/>
                    <a:gd name="T10" fmla="*/ 3985 w 45"/>
                    <a:gd name="T11" fmla="*/ 0 h 23"/>
                    <a:gd name="T12" fmla="*/ 4253 w 45"/>
                    <a:gd name="T13" fmla="*/ 355 h 23"/>
                    <a:gd name="T14" fmla="*/ 4387 w 45"/>
                    <a:gd name="T15" fmla="*/ 570 h 23"/>
                    <a:gd name="T16" fmla="*/ 4119 w 45"/>
                    <a:gd name="T17" fmla="*/ 808 h 23"/>
                    <a:gd name="T18" fmla="*/ 3985 w 45"/>
                    <a:gd name="T19" fmla="*/ 1164 h 23"/>
                    <a:gd name="T20" fmla="*/ 4516 w 45"/>
                    <a:gd name="T21" fmla="*/ 1164 h 23"/>
                    <a:gd name="T22" fmla="*/ 4944 w 45"/>
                    <a:gd name="T23" fmla="*/ 1729 h 23"/>
                    <a:gd name="T24" fmla="*/ 5609 w 45"/>
                    <a:gd name="T25" fmla="*/ 1850 h 23"/>
                    <a:gd name="T26" fmla="*/ 5903 w 45"/>
                    <a:gd name="T27" fmla="*/ 1612 h 23"/>
                    <a:gd name="T28" fmla="*/ 5769 w 45"/>
                    <a:gd name="T29" fmla="*/ 1373 h 23"/>
                    <a:gd name="T30" fmla="*/ 5475 w 45"/>
                    <a:gd name="T31" fmla="*/ 1164 h 23"/>
                    <a:gd name="T32" fmla="*/ 5769 w 45"/>
                    <a:gd name="T33" fmla="*/ 1281 h 23"/>
                    <a:gd name="T34" fmla="*/ 6166 w 45"/>
                    <a:gd name="T35" fmla="*/ 1850 h 23"/>
                    <a:gd name="T36" fmla="*/ 6032 w 45"/>
                    <a:gd name="T37" fmla="*/ 1967 h 23"/>
                    <a:gd name="T38" fmla="*/ 5475 w 45"/>
                    <a:gd name="T39" fmla="*/ 2206 h 23"/>
                    <a:gd name="T40" fmla="*/ 5078 w 45"/>
                    <a:gd name="T41" fmla="*/ 2420 h 23"/>
                    <a:gd name="T42" fmla="*/ 5078 w 45"/>
                    <a:gd name="T43" fmla="*/ 2298 h 23"/>
                    <a:gd name="T44" fmla="*/ 4944 w 45"/>
                    <a:gd name="T45" fmla="*/ 2089 h 23"/>
                    <a:gd name="T46" fmla="*/ 4650 w 45"/>
                    <a:gd name="T47" fmla="*/ 2537 h 23"/>
                    <a:gd name="T48" fmla="*/ 4387 w 45"/>
                    <a:gd name="T49" fmla="*/ 2537 h 23"/>
                    <a:gd name="T50" fmla="*/ 4387 w 45"/>
                    <a:gd name="T51" fmla="*/ 2420 h 23"/>
                    <a:gd name="T52" fmla="*/ 4119 w 45"/>
                    <a:gd name="T53" fmla="*/ 2298 h 23"/>
                    <a:gd name="T54" fmla="*/ 3825 w 45"/>
                    <a:gd name="T55" fmla="*/ 2206 h 23"/>
                    <a:gd name="T56" fmla="*/ 3697 w 45"/>
                    <a:gd name="T57" fmla="*/ 1967 h 23"/>
                    <a:gd name="T58" fmla="*/ 2872 w 45"/>
                    <a:gd name="T59" fmla="*/ 1967 h 23"/>
                    <a:gd name="T60" fmla="*/ 1382 w 45"/>
                    <a:gd name="T61" fmla="*/ 2298 h 23"/>
                    <a:gd name="T62" fmla="*/ 1222 w 45"/>
                    <a:gd name="T63" fmla="*/ 2206 h 23"/>
                    <a:gd name="T64" fmla="*/ 0 w 45"/>
                    <a:gd name="T65" fmla="*/ 2420 h 23"/>
                    <a:gd name="T66" fmla="*/ 0 w 45"/>
                    <a:gd name="T67" fmla="*/ 104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63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241 h 13"/>
                    <a:gd name="T2" fmla="*/ 386 w 12"/>
                    <a:gd name="T3" fmla="*/ 1310 h 13"/>
                    <a:gd name="T4" fmla="*/ 386 w 12"/>
                    <a:gd name="T5" fmla="*/ 1428 h 13"/>
                    <a:gd name="T6" fmla="*/ 259 w 12"/>
                    <a:gd name="T7" fmla="*/ 1428 h 13"/>
                    <a:gd name="T8" fmla="*/ 386 w 12"/>
                    <a:gd name="T9" fmla="*/ 1551 h 13"/>
                    <a:gd name="T10" fmla="*/ 386 w 12"/>
                    <a:gd name="T11" fmla="*/ 1551 h 13"/>
                    <a:gd name="T12" fmla="*/ 386 w 12"/>
                    <a:gd name="T13" fmla="*/ 1551 h 13"/>
                    <a:gd name="T14" fmla="*/ 803 w 12"/>
                    <a:gd name="T15" fmla="*/ 1428 h 13"/>
                    <a:gd name="T16" fmla="*/ 930 w 12"/>
                    <a:gd name="T17" fmla="*/ 1310 h 13"/>
                    <a:gd name="T18" fmla="*/ 930 w 12"/>
                    <a:gd name="T19" fmla="*/ 1186 h 13"/>
                    <a:gd name="T20" fmla="*/ 930 w 12"/>
                    <a:gd name="T21" fmla="*/ 1068 h 13"/>
                    <a:gd name="T22" fmla="*/ 930 w 12"/>
                    <a:gd name="T23" fmla="*/ 822 h 13"/>
                    <a:gd name="T24" fmla="*/ 1057 w 12"/>
                    <a:gd name="T25" fmla="*/ 729 h 13"/>
                    <a:gd name="T26" fmla="*/ 1057 w 12"/>
                    <a:gd name="T27" fmla="*/ 822 h 13"/>
                    <a:gd name="T28" fmla="*/ 1057 w 12"/>
                    <a:gd name="T29" fmla="*/ 945 h 13"/>
                    <a:gd name="T30" fmla="*/ 1057 w 12"/>
                    <a:gd name="T31" fmla="*/ 1186 h 13"/>
                    <a:gd name="T32" fmla="*/ 1189 w 12"/>
                    <a:gd name="T33" fmla="*/ 1186 h 13"/>
                    <a:gd name="T34" fmla="*/ 1189 w 12"/>
                    <a:gd name="T35" fmla="*/ 1186 h 13"/>
                    <a:gd name="T36" fmla="*/ 1189 w 12"/>
                    <a:gd name="T37" fmla="*/ 1068 h 13"/>
                    <a:gd name="T38" fmla="*/ 1317 w 12"/>
                    <a:gd name="T39" fmla="*/ 1068 h 13"/>
                    <a:gd name="T40" fmla="*/ 1449 w 12"/>
                    <a:gd name="T41" fmla="*/ 945 h 13"/>
                    <a:gd name="T42" fmla="*/ 1576 w 12"/>
                    <a:gd name="T43" fmla="*/ 945 h 13"/>
                    <a:gd name="T44" fmla="*/ 1576 w 12"/>
                    <a:gd name="T45" fmla="*/ 945 h 13"/>
                    <a:gd name="T46" fmla="*/ 1449 w 12"/>
                    <a:gd name="T47" fmla="*/ 822 h 13"/>
                    <a:gd name="T48" fmla="*/ 1449 w 12"/>
                    <a:gd name="T49" fmla="*/ 729 h 13"/>
                    <a:gd name="T50" fmla="*/ 1449 w 12"/>
                    <a:gd name="T51" fmla="*/ 729 h 13"/>
                    <a:gd name="T52" fmla="*/ 1317 w 12"/>
                    <a:gd name="T53" fmla="*/ 729 h 13"/>
                    <a:gd name="T54" fmla="*/ 1189 w 12"/>
                    <a:gd name="T55" fmla="*/ 606 h 13"/>
                    <a:gd name="T56" fmla="*/ 1189 w 12"/>
                    <a:gd name="T57" fmla="*/ 606 h 13"/>
                    <a:gd name="T58" fmla="*/ 930 w 12"/>
                    <a:gd name="T59" fmla="*/ 482 h 13"/>
                    <a:gd name="T60" fmla="*/ 803 w 12"/>
                    <a:gd name="T61" fmla="*/ 241 h 13"/>
                    <a:gd name="T62" fmla="*/ 803 w 12"/>
                    <a:gd name="T63" fmla="*/ 241 h 13"/>
                    <a:gd name="T64" fmla="*/ 646 w 12"/>
                    <a:gd name="T65" fmla="*/ 0 h 13"/>
                    <a:gd name="T66" fmla="*/ 0 w 12"/>
                    <a:gd name="T67" fmla="*/ 241 h 13"/>
                    <a:gd name="T68" fmla="*/ 0 w 12"/>
                    <a:gd name="T69" fmla="*/ 241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51264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2854 w 21"/>
                    <a:gd name="T1" fmla="*/ 4629 h 47"/>
                    <a:gd name="T2" fmla="*/ 2726 w 21"/>
                    <a:gd name="T3" fmla="*/ 4629 h 47"/>
                    <a:gd name="T4" fmla="*/ 2592 w 21"/>
                    <a:gd name="T5" fmla="*/ 4629 h 47"/>
                    <a:gd name="T6" fmla="*/ 2458 w 21"/>
                    <a:gd name="T7" fmla="*/ 4867 h 47"/>
                    <a:gd name="T8" fmla="*/ 2299 w 21"/>
                    <a:gd name="T9" fmla="*/ 4867 h 47"/>
                    <a:gd name="T10" fmla="*/ 2299 w 21"/>
                    <a:gd name="T11" fmla="*/ 4984 h 47"/>
                    <a:gd name="T12" fmla="*/ 2299 w 21"/>
                    <a:gd name="T13" fmla="*/ 4984 h 47"/>
                    <a:gd name="T14" fmla="*/ 2299 w 21"/>
                    <a:gd name="T15" fmla="*/ 4984 h 47"/>
                    <a:gd name="T16" fmla="*/ 2170 w 21"/>
                    <a:gd name="T17" fmla="*/ 4984 h 47"/>
                    <a:gd name="T18" fmla="*/ 2170 w 21"/>
                    <a:gd name="T19" fmla="*/ 5082 h 47"/>
                    <a:gd name="T20" fmla="*/ 262 w 21"/>
                    <a:gd name="T21" fmla="*/ 5438 h 47"/>
                    <a:gd name="T22" fmla="*/ 134 w 21"/>
                    <a:gd name="T23" fmla="*/ 5316 h 47"/>
                    <a:gd name="T24" fmla="*/ 0 w 21"/>
                    <a:gd name="T25" fmla="*/ 5199 h 47"/>
                    <a:gd name="T26" fmla="*/ 0 w 21"/>
                    <a:gd name="T27" fmla="*/ 5082 h 47"/>
                    <a:gd name="T28" fmla="*/ 134 w 21"/>
                    <a:gd name="T29" fmla="*/ 4984 h 47"/>
                    <a:gd name="T30" fmla="*/ 0 w 21"/>
                    <a:gd name="T31" fmla="*/ 4746 h 47"/>
                    <a:gd name="T32" fmla="*/ 0 w 21"/>
                    <a:gd name="T33" fmla="*/ 3942 h 47"/>
                    <a:gd name="T34" fmla="*/ 0 w 21"/>
                    <a:gd name="T35" fmla="*/ 3703 h 47"/>
                    <a:gd name="T36" fmla="*/ 134 w 21"/>
                    <a:gd name="T37" fmla="*/ 3230 h 47"/>
                    <a:gd name="T38" fmla="*/ 134 w 21"/>
                    <a:gd name="T39" fmla="*/ 3016 h 47"/>
                    <a:gd name="T40" fmla="*/ 134 w 21"/>
                    <a:gd name="T41" fmla="*/ 2777 h 47"/>
                    <a:gd name="T42" fmla="*/ 134 w 21"/>
                    <a:gd name="T43" fmla="*/ 2538 h 47"/>
                    <a:gd name="T44" fmla="*/ 134 w 21"/>
                    <a:gd name="T45" fmla="*/ 2422 h 47"/>
                    <a:gd name="T46" fmla="*/ 134 w 21"/>
                    <a:gd name="T47" fmla="*/ 2305 h 47"/>
                    <a:gd name="T48" fmla="*/ 555 w 21"/>
                    <a:gd name="T49" fmla="*/ 2090 h 47"/>
                    <a:gd name="T50" fmla="*/ 689 w 21"/>
                    <a:gd name="T51" fmla="*/ 1613 h 47"/>
                    <a:gd name="T52" fmla="*/ 555 w 21"/>
                    <a:gd name="T53" fmla="*/ 1379 h 47"/>
                    <a:gd name="T54" fmla="*/ 555 w 21"/>
                    <a:gd name="T55" fmla="*/ 1164 h 47"/>
                    <a:gd name="T56" fmla="*/ 555 w 21"/>
                    <a:gd name="T57" fmla="*/ 1164 h 47"/>
                    <a:gd name="T58" fmla="*/ 555 w 21"/>
                    <a:gd name="T59" fmla="*/ 1043 h 47"/>
                    <a:gd name="T60" fmla="*/ 396 w 21"/>
                    <a:gd name="T61" fmla="*/ 809 h 47"/>
                    <a:gd name="T62" fmla="*/ 555 w 21"/>
                    <a:gd name="T63" fmla="*/ 453 h 47"/>
                    <a:gd name="T64" fmla="*/ 396 w 21"/>
                    <a:gd name="T65" fmla="*/ 356 h 47"/>
                    <a:gd name="T66" fmla="*/ 396 w 21"/>
                    <a:gd name="T67" fmla="*/ 239 h 47"/>
                    <a:gd name="T68" fmla="*/ 555 w 21"/>
                    <a:gd name="T69" fmla="*/ 239 h 47"/>
                    <a:gd name="T70" fmla="*/ 689 w 21"/>
                    <a:gd name="T71" fmla="*/ 117 h 47"/>
                    <a:gd name="T72" fmla="*/ 818 w 21"/>
                    <a:gd name="T73" fmla="*/ 117 h 47"/>
                    <a:gd name="T74" fmla="*/ 818 w 21"/>
                    <a:gd name="T75" fmla="*/ 117 h 47"/>
                    <a:gd name="T76" fmla="*/ 951 w 21"/>
                    <a:gd name="T77" fmla="*/ 0 h 47"/>
                    <a:gd name="T78" fmla="*/ 2299 w 21"/>
                    <a:gd name="T79" fmla="*/ 3347 h 47"/>
                    <a:gd name="T80" fmla="*/ 2299 w 21"/>
                    <a:gd name="T81" fmla="*/ 3464 h 47"/>
                    <a:gd name="T82" fmla="*/ 2299 w 21"/>
                    <a:gd name="T83" fmla="*/ 3586 h 47"/>
                    <a:gd name="T84" fmla="*/ 2299 w 21"/>
                    <a:gd name="T85" fmla="*/ 3586 h 47"/>
                    <a:gd name="T86" fmla="*/ 2592 w 21"/>
                    <a:gd name="T87" fmla="*/ 3820 h 47"/>
                    <a:gd name="T88" fmla="*/ 2726 w 21"/>
                    <a:gd name="T89" fmla="*/ 3820 h 47"/>
                    <a:gd name="T90" fmla="*/ 2726 w 21"/>
                    <a:gd name="T91" fmla="*/ 3942 h 47"/>
                    <a:gd name="T92" fmla="*/ 2726 w 21"/>
                    <a:gd name="T93" fmla="*/ 4059 h 47"/>
                    <a:gd name="T94" fmla="*/ 2854 w 21"/>
                    <a:gd name="T95" fmla="*/ 4273 h 47"/>
                    <a:gd name="T96" fmla="*/ 2854 w 21"/>
                    <a:gd name="T97" fmla="*/ 4390 h 47"/>
                    <a:gd name="T98" fmla="*/ 2854 w 21"/>
                    <a:gd name="T99" fmla="*/ 4512 h 47"/>
                    <a:gd name="T100" fmla="*/ 2854 w 21"/>
                    <a:gd name="T101" fmla="*/ 4629 h 47"/>
                    <a:gd name="T102" fmla="*/ 2854 w 21"/>
                    <a:gd name="T103" fmla="*/ 4629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sz="2400" smtClean="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7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51266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813 h 19"/>
                      <a:gd name="T2" fmla="*/ 117 w 16"/>
                      <a:gd name="T3" fmla="*/ 1532 h 19"/>
                      <a:gd name="T4" fmla="*/ 117 w 16"/>
                      <a:gd name="T5" fmla="*/ 1870 h 19"/>
                      <a:gd name="T6" fmla="*/ 687 w 16"/>
                      <a:gd name="T7" fmla="*/ 2227 h 19"/>
                      <a:gd name="T8" fmla="*/ 926 w 16"/>
                      <a:gd name="T9" fmla="*/ 1870 h 19"/>
                      <a:gd name="T10" fmla="*/ 1852 w 16"/>
                      <a:gd name="T11" fmla="*/ 1292 h 19"/>
                      <a:gd name="T12" fmla="*/ 1497 w 16"/>
                      <a:gd name="T13" fmla="*/ 573 h 19"/>
                      <a:gd name="T14" fmla="*/ 356 w 16"/>
                      <a:gd name="T15" fmla="*/ 0 h 19"/>
                      <a:gd name="T16" fmla="*/ 356 w 16"/>
                      <a:gd name="T17" fmla="*/ 573 h 19"/>
                      <a:gd name="T18" fmla="*/ 0 w 16"/>
                      <a:gd name="T19" fmla="*/ 813 h 19"/>
                      <a:gd name="T20" fmla="*/ 0 w 16"/>
                      <a:gd name="T21" fmla="*/ 813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67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357 w 9"/>
                      <a:gd name="T1" fmla="*/ 677 h 6"/>
                      <a:gd name="T2" fmla="*/ 934 w 9"/>
                      <a:gd name="T3" fmla="*/ 677 h 6"/>
                      <a:gd name="T4" fmla="*/ 1051 w 9"/>
                      <a:gd name="T5" fmla="*/ 348 h 6"/>
                      <a:gd name="T6" fmla="*/ 572 w 9"/>
                      <a:gd name="T7" fmla="*/ 232 h 6"/>
                      <a:gd name="T8" fmla="*/ 357 w 9"/>
                      <a:gd name="T9" fmla="*/ 232 h 6"/>
                      <a:gd name="T10" fmla="*/ 240 w 9"/>
                      <a:gd name="T11" fmla="*/ 0 h 6"/>
                      <a:gd name="T12" fmla="*/ 0 w 9"/>
                      <a:gd name="T13" fmla="*/ 232 h 6"/>
                      <a:gd name="T14" fmla="*/ 240 w 9"/>
                      <a:gd name="T15" fmla="*/ 561 h 6"/>
                      <a:gd name="T16" fmla="*/ 357 w 9"/>
                      <a:gd name="T17" fmla="*/ 677 h 6"/>
                      <a:gd name="T18" fmla="*/ 357 w 9"/>
                      <a:gd name="T19" fmla="*/ 677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68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250 h 2"/>
                      <a:gd name="T2" fmla="*/ 500 w 4"/>
                      <a:gd name="T3" fmla="*/ 0 h 2"/>
                      <a:gd name="T4" fmla="*/ 500 w 4"/>
                      <a:gd name="T5" fmla="*/ 250 h 2"/>
                      <a:gd name="T6" fmla="*/ 0 w 4"/>
                      <a:gd name="T7" fmla="*/ 250 h 2"/>
                      <a:gd name="T8" fmla="*/ 0 w 4"/>
                      <a:gd name="T9" fmla="*/ 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69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223 w 4"/>
                      <a:gd name="T1" fmla="*/ 0 h 3"/>
                      <a:gd name="T2" fmla="*/ 223 w 4"/>
                      <a:gd name="T3" fmla="*/ 0 h 3"/>
                      <a:gd name="T4" fmla="*/ 313 w 4"/>
                      <a:gd name="T5" fmla="*/ 0 h 3"/>
                      <a:gd name="T6" fmla="*/ 313 w 4"/>
                      <a:gd name="T7" fmla="*/ 0 h 3"/>
                      <a:gd name="T8" fmla="*/ 313 w 4"/>
                      <a:gd name="T9" fmla="*/ 0 h 3"/>
                      <a:gd name="T10" fmla="*/ 313 w 4"/>
                      <a:gd name="T11" fmla="*/ 107 h 3"/>
                      <a:gd name="T12" fmla="*/ 313 w 4"/>
                      <a:gd name="T13" fmla="*/ 107 h 3"/>
                      <a:gd name="T14" fmla="*/ 313 w 4"/>
                      <a:gd name="T15" fmla="*/ 107 h 3"/>
                      <a:gd name="T16" fmla="*/ 427 w 4"/>
                      <a:gd name="T17" fmla="*/ 107 h 3"/>
                      <a:gd name="T18" fmla="*/ 313 w 4"/>
                      <a:gd name="T19" fmla="*/ 196 h 3"/>
                      <a:gd name="T20" fmla="*/ 313 w 4"/>
                      <a:gd name="T21" fmla="*/ 196 h 3"/>
                      <a:gd name="T22" fmla="*/ 313 w 4"/>
                      <a:gd name="T23" fmla="*/ 196 h 3"/>
                      <a:gd name="T24" fmla="*/ 313 w 4"/>
                      <a:gd name="T25" fmla="*/ 303 h 3"/>
                      <a:gd name="T26" fmla="*/ 313 w 4"/>
                      <a:gd name="T27" fmla="*/ 303 h 3"/>
                      <a:gd name="T28" fmla="*/ 313 w 4"/>
                      <a:gd name="T29" fmla="*/ 303 h 3"/>
                      <a:gd name="T30" fmla="*/ 223 w 4"/>
                      <a:gd name="T31" fmla="*/ 303 h 3"/>
                      <a:gd name="T32" fmla="*/ 223 w 4"/>
                      <a:gd name="T33" fmla="*/ 303 h 3"/>
                      <a:gd name="T34" fmla="*/ 223 w 4"/>
                      <a:gd name="T35" fmla="*/ 303 h 3"/>
                      <a:gd name="T36" fmla="*/ 114 w 4"/>
                      <a:gd name="T37" fmla="*/ 303 h 3"/>
                      <a:gd name="T38" fmla="*/ 114 w 4"/>
                      <a:gd name="T39" fmla="*/ 303 h 3"/>
                      <a:gd name="T40" fmla="*/ 114 w 4"/>
                      <a:gd name="T41" fmla="*/ 303 h 3"/>
                      <a:gd name="T42" fmla="*/ 114 w 4"/>
                      <a:gd name="T43" fmla="*/ 196 h 3"/>
                      <a:gd name="T44" fmla="*/ 0 w 4"/>
                      <a:gd name="T45" fmla="*/ 196 h 3"/>
                      <a:gd name="T46" fmla="*/ 0 w 4"/>
                      <a:gd name="T47" fmla="*/ 196 h 3"/>
                      <a:gd name="T48" fmla="*/ 0 w 4"/>
                      <a:gd name="T49" fmla="*/ 107 h 3"/>
                      <a:gd name="T50" fmla="*/ 0 w 4"/>
                      <a:gd name="T51" fmla="*/ 107 h 3"/>
                      <a:gd name="T52" fmla="*/ 0 w 4"/>
                      <a:gd name="T53" fmla="*/ 107 h 3"/>
                      <a:gd name="T54" fmla="*/ 114 w 4"/>
                      <a:gd name="T55" fmla="*/ 107 h 3"/>
                      <a:gd name="T56" fmla="*/ 114 w 4"/>
                      <a:gd name="T57" fmla="*/ 0 h 3"/>
                      <a:gd name="T58" fmla="*/ 114 w 4"/>
                      <a:gd name="T59" fmla="*/ 0 h 3"/>
                      <a:gd name="T60" fmla="*/ 114 w 4"/>
                      <a:gd name="T61" fmla="*/ 0 h 3"/>
                      <a:gd name="T62" fmla="*/ 223 w 4"/>
                      <a:gd name="T63" fmla="*/ 0 h 3"/>
                      <a:gd name="T64" fmla="*/ 223 w 4"/>
                      <a:gd name="T65" fmla="*/ 0 h 3"/>
                      <a:gd name="T66" fmla="*/ 223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0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375 h 3"/>
                      <a:gd name="T2" fmla="*/ 809 w 8"/>
                      <a:gd name="T3" fmla="*/ 375 h 3"/>
                      <a:gd name="T4" fmla="*/ 926 w 8"/>
                      <a:gd name="T5" fmla="*/ 0 h 3"/>
                      <a:gd name="T6" fmla="*/ 239 w 8"/>
                      <a:gd name="T7" fmla="*/ 0 h 3"/>
                      <a:gd name="T8" fmla="*/ 0 w 8"/>
                      <a:gd name="T9" fmla="*/ 375 h 3"/>
                      <a:gd name="T10" fmla="*/ 0 w 8"/>
                      <a:gd name="T11" fmla="*/ 3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1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437 h 5"/>
                      <a:gd name="T2" fmla="*/ 313 w 8"/>
                      <a:gd name="T3" fmla="*/ 552 h 5"/>
                      <a:gd name="T4" fmla="*/ 632 w 8"/>
                      <a:gd name="T5" fmla="*/ 552 h 5"/>
                      <a:gd name="T6" fmla="*/ 855 w 8"/>
                      <a:gd name="T7" fmla="*/ 230 h 5"/>
                      <a:gd name="T8" fmla="*/ 541 w 8"/>
                      <a:gd name="T9" fmla="*/ 0 h 5"/>
                      <a:gd name="T10" fmla="*/ 114 w 8"/>
                      <a:gd name="T11" fmla="*/ 230 h 5"/>
                      <a:gd name="T12" fmla="*/ 0 w 8"/>
                      <a:gd name="T13" fmla="*/ 437 h 5"/>
                      <a:gd name="T14" fmla="*/ 0 w 8"/>
                      <a:gd name="T15" fmla="*/ 437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2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552 h 5"/>
                      <a:gd name="T2" fmla="*/ 500 w 4"/>
                      <a:gd name="T3" fmla="*/ 230 h 5"/>
                      <a:gd name="T4" fmla="*/ 500 w 4"/>
                      <a:gd name="T5" fmla="*/ 0 h 5"/>
                      <a:gd name="T6" fmla="*/ 0 w 4"/>
                      <a:gd name="T7" fmla="*/ 437 h 5"/>
                      <a:gd name="T8" fmla="*/ 0 w 4"/>
                      <a:gd name="T9" fmla="*/ 552 h 5"/>
                      <a:gd name="T10" fmla="*/ 0 w 4"/>
                      <a:gd name="T11" fmla="*/ 552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  <p:sp>
                <p:nvSpPr>
                  <p:cNvPr id="51273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356 w 8"/>
                      <a:gd name="T1" fmla="*/ 801 h 7"/>
                      <a:gd name="T2" fmla="*/ 926 w 8"/>
                      <a:gd name="T3" fmla="*/ 801 h 7"/>
                      <a:gd name="T4" fmla="*/ 926 w 8"/>
                      <a:gd name="T5" fmla="*/ 447 h 7"/>
                      <a:gd name="T6" fmla="*/ 473 w 8"/>
                      <a:gd name="T7" fmla="*/ 0 h 7"/>
                      <a:gd name="T8" fmla="*/ 0 w 8"/>
                      <a:gd name="T9" fmla="*/ 238 h 7"/>
                      <a:gd name="T10" fmla="*/ 356 w 8"/>
                      <a:gd name="T11" fmla="*/ 801 h 7"/>
                      <a:gd name="T12" fmla="*/ 356 w 8"/>
                      <a:gd name="T13" fmla="*/ 801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sz="2400" smtClean="0">
                      <a:solidFill>
                        <a:srgbClr val="000000"/>
                      </a:solidFill>
                      <a:latin typeface="Times New Roman" pitchFamily="18" charset="0"/>
                    </a:endParaRPr>
                  </a:p>
                </p:txBody>
              </p:sp>
            </p:grpSp>
          </p:grpSp>
        </p:grpSp>
      </p:grpSp>
      <p:sp>
        <p:nvSpPr>
          <p:cNvPr id="51203" name="Rectangle 79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2007</a:t>
            </a:r>
          </a:p>
        </p:txBody>
      </p:sp>
      <p:sp>
        <p:nvSpPr>
          <p:cNvPr id="51204" name="Text Box 80"/>
          <p:cNvSpPr txBox="1">
            <a:spLocks noChangeArrowheads="1"/>
          </p:cNvSpPr>
          <p:nvPr/>
        </p:nvSpPr>
        <p:spPr bwMode="auto">
          <a:xfrm>
            <a:off x="2119489" y="120029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1205" name="Text Box 81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91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02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03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" name="Rectangle 104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" name="Rectangle 105"/>
          <p:cNvSpPr>
            <a:spLocks noChangeArrowheads="1"/>
          </p:cNvSpPr>
          <p:nvPr/>
        </p:nvSpPr>
        <p:spPr bwMode="auto">
          <a:xfrm>
            <a:off x="54864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" name="Rectangle 106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7" name="Rectangle 107"/>
          <p:cNvSpPr>
            <a:spLocks noChangeArrowheads="1"/>
          </p:cNvSpPr>
          <p:nvPr/>
        </p:nvSpPr>
        <p:spPr bwMode="auto">
          <a:xfrm>
            <a:off x="395110" y="5892800"/>
            <a:ext cx="7148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" name="Rectangle 108" descr="20%"/>
          <p:cNvSpPr>
            <a:spLocks noChangeArrowheads="1"/>
          </p:cNvSpPr>
          <p:nvPr/>
        </p:nvSpPr>
        <p:spPr bwMode="auto">
          <a:xfrm>
            <a:off x="6553200" y="5943600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2"/>
          <p:cNvSpPr>
            <a:spLocks/>
          </p:cNvSpPr>
          <p:nvPr/>
        </p:nvSpPr>
        <p:spPr bwMode="auto">
          <a:xfrm>
            <a:off x="6842478" y="1887542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27" name="Freeform 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28" name="Freeform 4"/>
          <p:cNvSpPr>
            <a:spLocks/>
          </p:cNvSpPr>
          <p:nvPr/>
        </p:nvSpPr>
        <p:spPr bwMode="auto">
          <a:xfrm>
            <a:off x="2806700" y="1833563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29" name="Freeform 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0" name="Freeform 6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1" name="Freeform 7"/>
          <p:cNvSpPr>
            <a:spLocks/>
          </p:cNvSpPr>
          <p:nvPr/>
        </p:nvSpPr>
        <p:spPr bwMode="auto">
          <a:xfrm>
            <a:off x="3985030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2" name="Freeform 8"/>
          <p:cNvSpPr>
            <a:spLocks/>
          </p:cNvSpPr>
          <p:nvPr/>
        </p:nvSpPr>
        <p:spPr bwMode="auto">
          <a:xfrm>
            <a:off x="4121860" y="3203680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3" name="Freeform 9"/>
          <p:cNvSpPr>
            <a:spLocks/>
          </p:cNvSpPr>
          <p:nvPr/>
        </p:nvSpPr>
        <p:spPr bwMode="auto">
          <a:xfrm>
            <a:off x="4651027" y="2740130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>
            <a:off x="4975578" y="2282930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6" name="Freeform 12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7" name="Freeform 13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8" name="Freeform 14"/>
          <p:cNvSpPr>
            <a:spLocks/>
          </p:cNvSpPr>
          <p:nvPr/>
        </p:nvSpPr>
        <p:spPr bwMode="auto">
          <a:xfrm>
            <a:off x="3325989" y="2452793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3436060" y="3003655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0" name="Freeform 16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1" name="Freeform 17"/>
          <p:cNvSpPr>
            <a:spLocks/>
          </p:cNvSpPr>
          <p:nvPr/>
        </p:nvSpPr>
        <p:spPr bwMode="auto">
          <a:xfrm>
            <a:off x="3602570" y="3660781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2" name="Freeform 18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3" name="Freeform 19"/>
          <p:cNvSpPr>
            <a:spLocks/>
          </p:cNvSpPr>
          <p:nvPr/>
        </p:nvSpPr>
        <p:spPr bwMode="auto">
          <a:xfrm>
            <a:off x="6661909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4" name="Freeform 20"/>
          <p:cNvSpPr>
            <a:spLocks/>
          </p:cNvSpPr>
          <p:nvPr/>
        </p:nvSpPr>
        <p:spPr bwMode="auto">
          <a:xfrm>
            <a:off x="2957697" y="2794105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5" name="Freeform 21"/>
          <p:cNvSpPr>
            <a:spLocks/>
          </p:cNvSpPr>
          <p:nvPr/>
        </p:nvSpPr>
        <p:spPr bwMode="auto">
          <a:xfrm>
            <a:off x="2168878" y="2035175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6" name="Freeform 22"/>
          <p:cNvSpPr>
            <a:spLocks/>
          </p:cNvSpPr>
          <p:nvPr/>
        </p:nvSpPr>
        <p:spPr bwMode="auto">
          <a:xfrm>
            <a:off x="2452516" y="2662343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7" name="Freeform 23"/>
          <p:cNvSpPr>
            <a:spLocks/>
          </p:cNvSpPr>
          <p:nvPr/>
        </p:nvSpPr>
        <p:spPr bwMode="auto">
          <a:xfrm>
            <a:off x="2777119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8" name="Freeform 24"/>
          <p:cNvSpPr>
            <a:spLocks/>
          </p:cNvSpPr>
          <p:nvPr/>
        </p:nvSpPr>
        <p:spPr bwMode="auto">
          <a:xfrm>
            <a:off x="4607283" y="1981204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49" name="Freeform 25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0" name="Freeform 26" descr="75%"/>
          <p:cNvSpPr>
            <a:spLocks/>
          </p:cNvSpPr>
          <p:nvPr/>
        </p:nvSpPr>
        <p:spPr bwMode="auto">
          <a:xfrm>
            <a:off x="5988791" y="3009900"/>
            <a:ext cx="443089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1" name="Freeform 27"/>
          <p:cNvSpPr>
            <a:spLocks/>
          </p:cNvSpPr>
          <p:nvPr/>
        </p:nvSpPr>
        <p:spPr bwMode="auto">
          <a:xfrm>
            <a:off x="4903615" y="4133852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2" name="Freeform 28" descr="20%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3" name="Freeform 29"/>
          <p:cNvSpPr>
            <a:spLocks/>
          </p:cNvSpPr>
          <p:nvPr/>
        </p:nvSpPr>
        <p:spPr bwMode="auto">
          <a:xfrm>
            <a:off x="6114350" y="2732193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4" name="Freeform 30"/>
          <p:cNvSpPr>
            <a:spLocks/>
          </p:cNvSpPr>
          <p:nvPr/>
        </p:nvSpPr>
        <p:spPr bwMode="auto">
          <a:xfrm>
            <a:off x="5923845" y="3127480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5" name="Freeform 31"/>
          <p:cNvSpPr>
            <a:spLocks/>
          </p:cNvSpPr>
          <p:nvPr/>
        </p:nvSpPr>
        <p:spPr bwMode="auto">
          <a:xfrm>
            <a:off x="3962452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6" name="Freeform 32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7" name="Freeform 33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8" name="Freeform 34"/>
          <p:cNvSpPr>
            <a:spLocks/>
          </p:cNvSpPr>
          <p:nvPr/>
        </p:nvSpPr>
        <p:spPr bwMode="auto">
          <a:xfrm>
            <a:off x="5343931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59" name="Freeform 35" descr="20%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0" name="Freeform 36" descr="20%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1" name="Freeform 37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2" name="Freeform 38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2" name="Group 39"/>
          <p:cNvGrpSpPr>
            <a:grpSpLocks/>
          </p:cNvGrpSpPr>
          <p:nvPr/>
        </p:nvGrpSpPr>
        <p:grpSpPr bwMode="auto">
          <a:xfrm>
            <a:off x="1027341" y="3886200"/>
            <a:ext cx="1786467" cy="1390650"/>
            <a:chOff x="768" y="2832"/>
            <a:chExt cx="1203" cy="876"/>
          </a:xfrm>
        </p:grpSpPr>
        <p:sp>
          <p:nvSpPr>
            <p:cNvPr id="5229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3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3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6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3 w 4"/>
                <a:gd name="T1" fmla="*/ 125 h 2"/>
                <a:gd name="T2" fmla="*/ 313 w 4"/>
                <a:gd name="T3" fmla="*/ 0 h 2"/>
                <a:gd name="T4" fmla="*/ 427 w 4"/>
                <a:gd name="T5" fmla="*/ 0 h 2"/>
                <a:gd name="T6" fmla="*/ 427 w 4"/>
                <a:gd name="T7" fmla="*/ 125 h 2"/>
                <a:gd name="T8" fmla="*/ 114 w 4"/>
                <a:gd name="T9" fmla="*/ 250 h 2"/>
                <a:gd name="T10" fmla="*/ 313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0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1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31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3 w 4"/>
                <a:gd name="T11" fmla="*/ 0 h 2"/>
                <a:gd name="T12" fmla="*/ 313 w 4"/>
                <a:gd name="T13" fmla="*/ 0 h 2"/>
                <a:gd name="T14" fmla="*/ 313 w 4"/>
                <a:gd name="T15" fmla="*/ 0 h 2"/>
                <a:gd name="T16" fmla="*/ 313 w 4"/>
                <a:gd name="T17" fmla="*/ 125 h 2"/>
                <a:gd name="T18" fmla="*/ 427 w 4"/>
                <a:gd name="T19" fmla="*/ 125 h 2"/>
                <a:gd name="T20" fmla="*/ 427 w 4"/>
                <a:gd name="T21" fmla="*/ 125 h 2"/>
                <a:gd name="T22" fmla="*/ 427 w 4"/>
                <a:gd name="T23" fmla="*/ 125 h 2"/>
                <a:gd name="T24" fmla="*/ 427 w 4"/>
                <a:gd name="T25" fmla="*/ 125 h 2"/>
                <a:gd name="T26" fmla="*/ 427 w 4"/>
                <a:gd name="T27" fmla="*/ 125 h 2"/>
                <a:gd name="T28" fmla="*/ 427 w 4"/>
                <a:gd name="T29" fmla="*/ 125 h 2"/>
                <a:gd name="T30" fmla="*/ 427 w 4"/>
                <a:gd name="T31" fmla="*/ 125 h 2"/>
                <a:gd name="T32" fmla="*/ 427 w 4"/>
                <a:gd name="T33" fmla="*/ 250 h 2"/>
                <a:gd name="T34" fmla="*/ 427 w 4"/>
                <a:gd name="T35" fmla="*/ 250 h 2"/>
                <a:gd name="T36" fmla="*/ 427 w 4"/>
                <a:gd name="T37" fmla="*/ 250 h 2"/>
                <a:gd name="T38" fmla="*/ 427 w 4"/>
                <a:gd name="T39" fmla="*/ 250 h 2"/>
                <a:gd name="T40" fmla="*/ 313 w 4"/>
                <a:gd name="T41" fmla="*/ 125 h 2"/>
                <a:gd name="T42" fmla="*/ 313 w 4"/>
                <a:gd name="T43" fmla="*/ 125 h 2"/>
                <a:gd name="T44" fmla="*/ 313 w 4"/>
                <a:gd name="T45" fmla="*/ 250 h 2"/>
                <a:gd name="T46" fmla="*/ 313 w 4"/>
                <a:gd name="T47" fmla="*/ 250 h 2"/>
                <a:gd name="T48" fmla="*/ 313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229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52265" name="Freeform 58"/>
          <p:cNvSpPr>
            <a:spLocks/>
          </p:cNvSpPr>
          <p:nvPr/>
        </p:nvSpPr>
        <p:spPr bwMode="auto">
          <a:xfrm>
            <a:off x="5475111" y="2917930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6" name="Freeform 59" descr="75%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7" name="Freeform 60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8" name="Freeform 61"/>
          <p:cNvSpPr>
            <a:spLocks/>
          </p:cNvSpPr>
          <p:nvPr/>
        </p:nvSpPr>
        <p:spPr bwMode="auto">
          <a:xfrm>
            <a:off x="6248452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69" name="Freeform 62"/>
          <p:cNvSpPr>
            <a:spLocks/>
          </p:cNvSpPr>
          <p:nvPr/>
        </p:nvSpPr>
        <p:spPr bwMode="auto">
          <a:xfrm>
            <a:off x="6589889" y="3017943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70" name="Freeform 63"/>
          <p:cNvSpPr>
            <a:spLocks/>
          </p:cNvSpPr>
          <p:nvPr/>
        </p:nvSpPr>
        <p:spPr bwMode="auto">
          <a:xfrm>
            <a:off x="6618111" y="2802043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71" name="Freeform 64"/>
          <p:cNvSpPr>
            <a:spLocks/>
          </p:cNvSpPr>
          <p:nvPr/>
        </p:nvSpPr>
        <p:spPr bwMode="auto">
          <a:xfrm>
            <a:off x="6740931" y="2654405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72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73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2274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4" name="Group 68"/>
          <p:cNvGrpSpPr>
            <a:grpSpLocks/>
          </p:cNvGrpSpPr>
          <p:nvPr/>
        </p:nvGrpSpPr>
        <p:grpSpPr bwMode="auto">
          <a:xfrm>
            <a:off x="2808164" y="4589463"/>
            <a:ext cx="928511" cy="635000"/>
            <a:chOff x="1991" y="3321"/>
            <a:chExt cx="361" cy="231"/>
          </a:xfrm>
        </p:grpSpPr>
        <p:sp>
          <p:nvSpPr>
            <p:cNvPr id="5228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2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8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8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3 w 4"/>
                <a:gd name="T5" fmla="*/ 0 h 3"/>
                <a:gd name="T6" fmla="*/ 313 w 4"/>
                <a:gd name="T7" fmla="*/ 0 h 3"/>
                <a:gd name="T8" fmla="*/ 313 w 4"/>
                <a:gd name="T9" fmla="*/ 0 h 3"/>
                <a:gd name="T10" fmla="*/ 313 w 4"/>
                <a:gd name="T11" fmla="*/ 107 h 3"/>
                <a:gd name="T12" fmla="*/ 313 w 4"/>
                <a:gd name="T13" fmla="*/ 107 h 3"/>
                <a:gd name="T14" fmla="*/ 313 w 4"/>
                <a:gd name="T15" fmla="*/ 107 h 3"/>
                <a:gd name="T16" fmla="*/ 427 w 4"/>
                <a:gd name="T17" fmla="*/ 107 h 3"/>
                <a:gd name="T18" fmla="*/ 313 w 4"/>
                <a:gd name="T19" fmla="*/ 196 h 3"/>
                <a:gd name="T20" fmla="*/ 313 w 4"/>
                <a:gd name="T21" fmla="*/ 196 h 3"/>
                <a:gd name="T22" fmla="*/ 313 w 4"/>
                <a:gd name="T23" fmla="*/ 196 h 3"/>
                <a:gd name="T24" fmla="*/ 313 w 4"/>
                <a:gd name="T25" fmla="*/ 303 h 3"/>
                <a:gd name="T26" fmla="*/ 313 w 4"/>
                <a:gd name="T27" fmla="*/ 303 h 3"/>
                <a:gd name="T28" fmla="*/ 313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3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1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229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52276" name="Rectangle 7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2008</a:t>
            </a:r>
          </a:p>
        </p:txBody>
      </p:sp>
      <p:sp>
        <p:nvSpPr>
          <p:cNvPr id="52277" name="Text Box 78"/>
          <p:cNvSpPr txBox="1">
            <a:spLocks noChangeArrowheads="1"/>
          </p:cNvSpPr>
          <p:nvPr/>
        </p:nvSpPr>
        <p:spPr bwMode="auto">
          <a:xfrm>
            <a:off x="2119489" y="1200255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2278" name="Text Box 79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88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89" name="Rectangle 102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03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04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05"/>
          <p:cNvSpPr>
            <a:spLocks noChangeArrowheads="1"/>
          </p:cNvSpPr>
          <p:nvPr/>
        </p:nvSpPr>
        <p:spPr bwMode="auto">
          <a:xfrm>
            <a:off x="54864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06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" name="Rectangle 107"/>
          <p:cNvSpPr>
            <a:spLocks noChangeArrowheads="1"/>
          </p:cNvSpPr>
          <p:nvPr/>
        </p:nvSpPr>
        <p:spPr bwMode="auto">
          <a:xfrm>
            <a:off x="395110" y="5892800"/>
            <a:ext cx="7148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" name="Rectangle 108" descr="20%"/>
          <p:cNvSpPr>
            <a:spLocks noChangeArrowheads="1"/>
          </p:cNvSpPr>
          <p:nvPr/>
        </p:nvSpPr>
        <p:spPr bwMode="auto">
          <a:xfrm>
            <a:off x="6553200" y="5943600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7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0" y="1709738"/>
            <a:chExt cx="6940550" cy="3567112"/>
          </a:xfrm>
        </p:grpSpPr>
        <p:sp>
          <p:nvSpPr>
            <p:cNvPr id="53262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3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4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5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6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7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8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69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0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1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2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3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4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5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6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7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8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79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0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1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2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3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4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5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6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7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8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89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0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1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2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3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4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5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6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7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298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3322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3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3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6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3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4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5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6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7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8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9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0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1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3 w 4"/>
                  <a:gd name="T1" fmla="*/ 125 h 2"/>
                  <a:gd name="T2" fmla="*/ 313 w 4"/>
                  <a:gd name="T3" fmla="*/ 0 h 2"/>
                  <a:gd name="T4" fmla="*/ 427 w 4"/>
                  <a:gd name="T5" fmla="*/ 0 h 2"/>
                  <a:gd name="T6" fmla="*/ 427 w 4"/>
                  <a:gd name="T7" fmla="*/ 125 h 2"/>
                  <a:gd name="T8" fmla="*/ 114 w 4"/>
                  <a:gd name="T9" fmla="*/ 250 h 2"/>
                  <a:gd name="T10" fmla="*/ 313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2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3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4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5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36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3 w 4"/>
                  <a:gd name="T11" fmla="*/ 0 h 2"/>
                  <a:gd name="T12" fmla="*/ 313 w 4"/>
                  <a:gd name="T13" fmla="*/ 0 h 2"/>
                  <a:gd name="T14" fmla="*/ 313 w 4"/>
                  <a:gd name="T15" fmla="*/ 0 h 2"/>
                  <a:gd name="T16" fmla="*/ 313 w 4"/>
                  <a:gd name="T17" fmla="*/ 125 h 2"/>
                  <a:gd name="T18" fmla="*/ 427 w 4"/>
                  <a:gd name="T19" fmla="*/ 125 h 2"/>
                  <a:gd name="T20" fmla="*/ 427 w 4"/>
                  <a:gd name="T21" fmla="*/ 125 h 2"/>
                  <a:gd name="T22" fmla="*/ 427 w 4"/>
                  <a:gd name="T23" fmla="*/ 125 h 2"/>
                  <a:gd name="T24" fmla="*/ 427 w 4"/>
                  <a:gd name="T25" fmla="*/ 125 h 2"/>
                  <a:gd name="T26" fmla="*/ 427 w 4"/>
                  <a:gd name="T27" fmla="*/ 125 h 2"/>
                  <a:gd name="T28" fmla="*/ 427 w 4"/>
                  <a:gd name="T29" fmla="*/ 125 h 2"/>
                  <a:gd name="T30" fmla="*/ 427 w 4"/>
                  <a:gd name="T31" fmla="*/ 125 h 2"/>
                  <a:gd name="T32" fmla="*/ 427 w 4"/>
                  <a:gd name="T33" fmla="*/ 250 h 2"/>
                  <a:gd name="T34" fmla="*/ 427 w 4"/>
                  <a:gd name="T35" fmla="*/ 250 h 2"/>
                  <a:gd name="T36" fmla="*/ 427 w 4"/>
                  <a:gd name="T37" fmla="*/ 250 h 2"/>
                  <a:gd name="T38" fmla="*/ 427 w 4"/>
                  <a:gd name="T39" fmla="*/ 250 h 2"/>
                  <a:gd name="T40" fmla="*/ 313 w 4"/>
                  <a:gd name="T41" fmla="*/ 125 h 2"/>
                  <a:gd name="T42" fmla="*/ 313 w 4"/>
                  <a:gd name="T43" fmla="*/ 125 h 2"/>
                  <a:gd name="T44" fmla="*/ 313 w 4"/>
                  <a:gd name="T45" fmla="*/ 250 h 2"/>
                  <a:gd name="T46" fmla="*/ 313 w 4"/>
                  <a:gd name="T47" fmla="*/ 250 h 2"/>
                  <a:gd name="T48" fmla="*/ 313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grpSp>
          <p:nvGrpSpPr>
            <p:cNvPr id="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3320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21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53301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2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3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4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5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6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7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8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09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53310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sz="2400" smtClean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grpSp>
          <p:nvGrpSpPr>
            <p:cNvPr id="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3312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2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3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4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5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3 w 4"/>
                  <a:gd name="T5" fmla="*/ 0 h 3"/>
                  <a:gd name="T6" fmla="*/ 313 w 4"/>
                  <a:gd name="T7" fmla="*/ 0 h 3"/>
                  <a:gd name="T8" fmla="*/ 313 w 4"/>
                  <a:gd name="T9" fmla="*/ 0 h 3"/>
                  <a:gd name="T10" fmla="*/ 313 w 4"/>
                  <a:gd name="T11" fmla="*/ 107 h 3"/>
                  <a:gd name="T12" fmla="*/ 313 w 4"/>
                  <a:gd name="T13" fmla="*/ 107 h 3"/>
                  <a:gd name="T14" fmla="*/ 313 w 4"/>
                  <a:gd name="T15" fmla="*/ 107 h 3"/>
                  <a:gd name="T16" fmla="*/ 427 w 4"/>
                  <a:gd name="T17" fmla="*/ 107 h 3"/>
                  <a:gd name="T18" fmla="*/ 313 w 4"/>
                  <a:gd name="T19" fmla="*/ 196 h 3"/>
                  <a:gd name="T20" fmla="*/ 313 w 4"/>
                  <a:gd name="T21" fmla="*/ 196 h 3"/>
                  <a:gd name="T22" fmla="*/ 313 w 4"/>
                  <a:gd name="T23" fmla="*/ 196 h 3"/>
                  <a:gd name="T24" fmla="*/ 313 w 4"/>
                  <a:gd name="T25" fmla="*/ 303 h 3"/>
                  <a:gd name="T26" fmla="*/ 313 w 4"/>
                  <a:gd name="T27" fmla="*/ 303 h 3"/>
                  <a:gd name="T28" fmla="*/ 313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6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7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3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1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8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53319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sz="2400" smtClean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</p:grpSp>
      <p:sp>
        <p:nvSpPr>
          <p:cNvPr id="53251" name="Rectangle 7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 2009</a:t>
            </a:r>
          </a:p>
        </p:txBody>
      </p:sp>
      <p:sp>
        <p:nvSpPr>
          <p:cNvPr id="53252" name="Text Box 78"/>
          <p:cNvSpPr txBox="1">
            <a:spLocks noChangeArrowheads="1"/>
          </p:cNvSpPr>
          <p:nvPr/>
        </p:nvSpPr>
        <p:spPr bwMode="auto">
          <a:xfrm>
            <a:off x="2119489" y="1200209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3253" name="Text Box 79"/>
          <p:cNvSpPr txBox="1">
            <a:spLocks noChangeArrowheads="1"/>
          </p:cNvSpPr>
          <p:nvPr/>
        </p:nvSpPr>
        <p:spPr bwMode="auto">
          <a:xfrm>
            <a:off x="653346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 smtClean="0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 smtClean="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89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0" name="Rectangle 102"/>
          <p:cNvSpPr>
            <a:spLocks noChangeArrowheads="1"/>
          </p:cNvSpPr>
          <p:nvPr/>
        </p:nvSpPr>
        <p:spPr bwMode="auto">
          <a:xfrm>
            <a:off x="1447800" y="5943600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1" name="Rectangle 103"/>
          <p:cNvSpPr>
            <a:spLocks noChangeArrowheads="1"/>
          </p:cNvSpPr>
          <p:nvPr/>
        </p:nvSpPr>
        <p:spPr bwMode="auto">
          <a:xfrm>
            <a:off x="2209800" y="5943600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2" name="Rectangle 104"/>
          <p:cNvSpPr>
            <a:spLocks noChangeArrowheads="1"/>
          </p:cNvSpPr>
          <p:nvPr/>
        </p:nvSpPr>
        <p:spPr bwMode="auto">
          <a:xfrm>
            <a:off x="3352800" y="5943600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3" name="Rectangle 105"/>
          <p:cNvSpPr>
            <a:spLocks noChangeArrowheads="1"/>
          </p:cNvSpPr>
          <p:nvPr/>
        </p:nvSpPr>
        <p:spPr bwMode="auto">
          <a:xfrm>
            <a:off x="5486400" y="5943600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4" name="Rectangle 106"/>
          <p:cNvSpPr>
            <a:spLocks noChangeArrowheads="1"/>
          </p:cNvSpPr>
          <p:nvPr/>
        </p:nvSpPr>
        <p:spPr bwMode="auto">
          <a:xfrm>
            <a:off x="4419600" y="5943600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5" name="Rectangle 107"/>
          <p:cNvSpPr>
            <a:spLocks noChangeArrowheads="1"/>
          </p:cNvSpPr>
          <p:nvPr/>
        </p:nvSpPr>
        <p:spPr bwMode="auto">
          <a:xfrm>
            <a:off x="395110" y="5892800"/>
            <a:ext cx="71486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" name="Rectangle 108" descr="20%"/>
          <p:cNvSpPr>
            <a:spLocks noChangeArrowheads="1"/>
          </p:cNvSpPr>
          <p:nvPr/>
        </p:nvSpPr>
        <p:spPr bwMode="auto">
          <a:xfrm>
            <a:off x="6553200" y="5943600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2400" smtClean="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9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0" y="1709738"/>
            <a:chExt cx="6940550" cy="3567112"/>
          </a:xfrm>
        </p:grpSpPr>
        <p:sp>
          <p:nvSpPr>
            <p:cNvPr id="59406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661276199 w 49"/>
                <a:gd name="T1" fmla="*/ 2147483647 h 79"/>
                <a:gd name="T2" fmla="*/ 661276199 w 49"/>
                <a:gd name="T3" fmla="*/ 2147483647 h 79"/>
                <a:gd name="T4" fmla="*/ 793533014 w 49"/>
                <a:gd name="T5" fmla="*/ 2147483647 h 79"/>
                <a:gd name="T6" fmla="*/ 859653290 w 49"/>
                <a:gd name="T7" fmla="*/ 2147483647 h 79"/>
                <a:gd name="T8" fmla="*/ 925781698 w 49"/>
                <a:gd name="T9" fmla="*/ 2147483647 h 79"/>
                <a:gd name="T10" fmla="*/ 991910105 w 49"/>
                <a:gd name="T11" fmla="*/ 2147483647 h 79"/>
                <a:gd name="T12" fmla="*/ 1058038513 w 49"/>
                <a:gd name="T13" fmla="*/ 2147483647 h 79"/>
                <a:gd name="T14" fmla="*/ 1190295582 w 49"/>
                <a:gd name="T15" fmla="*/ 2147483647 h 79"/>
                <a:gd name="T16" fmla="*/ 1190295582 w 49"/>
                <a:gd name="T17" fmla="*/ 2147483647 h 79"/>
                <a:gd name="T18" fmla="*/ 1322552398 w 49"/>
                <a:gd name="T19" fmla="*/ 2147483647 h 79"/>
                <a:gd name="T20" fmla="*/ 1388672673 w 49"/>
                <a:gd name="T21" fmla="*/ 2147483647 h 79"/>
                <a:gd name="T22" fmla="*/ 1454801081 w 49"/>
                <a:gd name="T23" fmla="*/ 2147483647 h 79"/>
                <a:gd name="T24" fmla="*/ 1454801081 w 49"/>
                <a:gd name="T25" fmla="*/ 2147483647 h 79"/>
                <a:gd name="T26" fmla="*/ 1719314712 w 49"/>
                <a:gd name="T27" fmla="*/ 2147483647 h 79"/>
                <a:gd name="T28" fmla="*/ 1719314712 w 49"/>
                <a:gd name="T29" fmla="*/ 2147483647 h 79"/>
                <a:gd name="T30" fmla="*/ 1851571527 w 49"/>
                <a:gd name="T31" fmla="*/ 2147483647 h 79"/>
                <a:gd name="T32" fmla="*/ 1917691803 w 49"/>
                <a:gd name="T33" fmla="*/ 2147483647 h 79"/>
                <a:gd name="T34" fmla="*/ 2049948618 w 49"/>
                <a:gd name="T35" fmla="*/ 2147483647 h 79"/>
                <a:gd name="T36" fmla="*/ 2049948618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094893888 h 79"/>
                <a:gd name="T60" fmla="*/ 2147483647 w 49"/>
                <a:gd name="T61" fmla="*/ 1915328280 h 79"/>
                <a:gd name="T62" fmla="*/ 2147483647 w 49"/>
                <a:gd name="T63" fmla="*/ 1855478397 h 79"/>
                <a:gd name="T64" fmla="*/ 2147483647 w 49"/>
                <a:gd name="T65" fmla="*/ 1915328280 h 79"/>
                <a:gd name="T66" fmla="*/ 2147483647 w 49"/>
                <a:gd name="T67" fmla="*/ 1675913273 h 79"/>
                <a:gd name="T68" fmla="*/ 2147483647 w 49"/>
                <a:gd name="T69" fmla="*/ 1556205769 h 79"/>
                <a:gd name="T70" fmla="*/ 2147483647 w 49"/>
                <a:gd name="T71" fmla="*/ 1556205769 h 79"/>
                <a:gd name="T72" fmla="*/ 2147483647 w 49"/>
                <a:gd name="T73" fmla="*/ 1556205769 h 79"/>
                <a:gd name="T74" fmla="*/ 2147483647 w 49"/>
                <a:gd name="T75" fmla="*/ 1496355885 h 79"/>
                <a:gd name="T76" fmla="*/ 2147483647 w 49"/>
                <a:gd name="T77" fmla="*/ 1316790762 h 79"/>
                <a:gd name="T78" fmla="*/ 1587057896 w 49"/>
                <a:gd name="T79" fmla="*/ 0 h 79"/>
                <a:gd name="T80" fmla="*/ 1454801081 w 49"/>
                <a:gd name="T81" fmla="*/ 0 h 79"/>
                <a:gd name="T82" fmla="*/ 1388672673 w 49"/>
                <a:gd name="T83" fmla="*/ 119707534 h 79"/>
                <a:gd name="T84" fmla="*/ 1190295582 w 49"/>
                <a:gd name="T85" fmla="*/ 119707534 h 79"/>
                <a:gd name="T86" fmla="*/ 991910105 w 49"/>
                <a:gd name="T87" fmla="*/ 299272749 h 79"/>
                <a:gd name="T88" fmla="*/ 925781698 w 49"/>
                <a:gd name="T89" fmla="*/ 119707534 h 79"/>
                <a:gd name="T90" fmla="*/ 859653290 w 49"/>
                <a:gd name="T91" fmla="*/ 59857635 h 79"/>
                <a:gd name="T92" fmla="*/ 396762441 w 49"/>
                <a:gd name="T93" fmla="*/ 957668008 h 79"/>
                <a:gd name="T94" fmla="*/ 462890849 w 49"/>
                <a:gd name="T95" fmla="*/ 1137225638 h 79"/>
                <a:gd name="T96" fmla="*/ 462890849 w 49"/>
                <a:gd name="T97" fmla="*/ 1316790762 h 79"/>
                <a:gd name="T98" fmla="*/ 330634033 w 49"/>
                <a:gd name="T99" fmla="*/ 1436498265 h 79"/>
                <a:gd name="T100" fmla="*/ 396762441 w 49"/>
                <a:gd name="T101" fmla="*/ 1915328280 h 79"/>
                <a:gd name="T102" fmla="*/ 264513694 w 49"/>
                <a:gd name="T103" fmla="*/ 2147483647 h 79"/>
                <a:gd name="T104" fmla="*/ 264513694 w 49"/>
                <a:gd name="T105" fmla="*/ 2147483647 h 79"/>
                <a:gd name="T106" fmla="*/ 198385286 w 49"/>
                <a:gd name="T107" fmla="*/ 2147483647 h 79"/>
                <a:gd name="T108" fmla="*/ 198385286 w 49"/>
                <a:gd name="T109" fmla="*/ 2147483647 h 79"/>
                <a:gd name="T110" fmla="*/ 66128424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7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65836088 w 90"/>
                <a:gd name="T1" fmla="*/ 2147483647 h 66"/>
                <a:gd name="T2" fmla="*/ 0 w 90"/>
                <a:gd name="T3" fmla="*/ 2147483647 h 66"/>
                <a:gd name="T4" fmla="*/ 65836088 w 90"/>
                <a:gd name="T5" fmla="*/ 2147483647 h 66"/>
                <a:gd name="T6" fmla="*/ 65836088 w 90"/>
                <a:gd name="T7" fmla="*/ 2099519644 h 66"/>
                <a:gd name="T8" fmla="*/ 65836088 w 90"/>
                <a:gd name="T9" fmla="*/ 2099519644 h 66"/>
                <a:gd name="T10" fmla="*/ 131672176 w 90"/>
                <a:gd name="T11" fmla="*/ 2147483647 h 66"/>
                <a:gd name="T12" fmla="*/ 65836088 w 90"/>
                <a:gd name="T13" fmla="*/ 2147483647 h 66"/>
                <a:gd name="T14" fmla="*/ 197508280 w 90"/>
                <a:gd name="T15" fmla="*/ 2147483647 h 66"/>
                <a:gd name="T16" fmla="*/ 197508280 w 90"/>
                <a:gd name="T17" fmla="*/ 2099519644 h 66"/>
                <a:gd name="T18" fmla="*/ 197508280 w 90"/>
                <a:gd name="T19" fmla="*/ 1979547991 h 66"/>
                <a:gd name="T20" fmla="*/ 131672176 w 90"/>
                <a:gd name="T21" fmla="*/ 1799583494 h 66"/>
                <a:gd name="T22" fmla="*/ 197508280 w 90"/>
                <a:gd name="T23" fmla="*/ 1799583494 h 66"/>
                <a:gd name="T24" fmla="*/ 329172373 w 90"/>
                <a:gd name="T25" fmla="*/ 1739597910 h 66"/>
                <a:gd name="T26" fmla="*/ 263344352 w 90"/>
                <a:gd name="T27" fmla="*/ 1679612326 h 66"/>
                <a:gd name="T28" fmla="*/ 197508280 w 90"/>
                <a:gd name="T29" fmla="*/ 1739597910 h 66"/>
                <a:gd name="T30" fmla="*/ 197508280 w 90"/>
                <a:gd name="T31" fmla="*/ 1499655574 h 66"/>
                <a:gd name="T32" fmla="*/ 197508280 w 90"/>
                <a:gd name="T33" fmla="*/ 1319698822 h 66"/>
                <a:gd name="T34" fmla="*/ 197508280 w 90"/>
                <a:gd name="T35" fmla="*/ 1019763157 h 66"/>
                <a:gd name="T36" fmla="*/ 131672176 w 90"/>
                <a:gd name="T37" fmla="*/ 659849411 h 66"/>
                <a:gd name="T38" fmla="*/ 131672176 w 90"/>
                <a:gd name="T39" fmla="*/ 359913625 h 66"/>
                <a:gd name="T40" fmla="*/ 724188933 w 90"/>
                <a:gd name="T41" fmla="*/ 539878243 h 66"/>
                <a:gd name="T42" fmla="*/ 1250869650 w 90"/>
                <a:gd name="T43" fmla="*/ 779820579 h 66"/>
                <a:gd name="T44" fmla="*/ 1514205824 w 90"/>
                <a:gd name="T45" fmla="*/ 839806163 h 66"/>
                <a:gd name="T46" fmla="*/ 1580041896 w 90"/>
                <a:gd name="T47" fmla="*/ 899791747 h 66"/>
                <a:gd name="T48" fmla="*/ 1580041896 w 90"/>
                <a:gd name="T49" fmla="*/ 1199727654 h 66"/>
                <a:gd name="T50" fmla="*/ 1448377866 w 90"/>
                <a:gd name="T51" fmla="*/ 1379684406 h 66"/>
                <a:gd name="T52" fmla="*/ 1448377866 w 90"/>
                <a:gd name="T53" fmla="*/ 1499655574 h 66"/>
                <a:gd name="T54" fmla="*/ 1448377866 w 90"/>
                <a:gd name="T55" fmla="*/ 1619626742 h 66"/>
                <a:gd name="T56" fmla="*/ 1514205824 w 90"/>
                <a:gd name="T57" fmla="*/ 1679612326 h 66"/>
                <a:gd name="T58" fmla="*/ 1645877968 w 90"/>
                <a:gd name="T59" fmla="*/ 1439669990 h 66"/>
                <a:gd name="T60" fmla="*/ 1777550113 w 90"/>
                <a:gd name="T61" fmla="*/ 1259713238 h 66"/>
                <a:gd name="T62" fmla="*/ 1909222257 w 90"/>
                <a:gd name="T63" fmla="*/ 1079748741 h 66"/>
                <a:gd name="T64" fmla="*/ 1711714041 w 90"/>
                <a:gd name="T65" fmla="*/ 599863827 h 66"/>
                <a:gd name="T66" fmla="*/ 1777550113 w 90"/>
                <a:gd name="T67" fmla="*/ 539878243 h 66"/>
                <a:gd name="T68" fmla="*/ 1909222257 w 90"/>
                <a:gd name="T69" fmla="*/ 419906954 h 66"/>
                <a:gd name="T70" fmla="*/ 1777550113 w 90"/>
                <a:gd name="T71" fmla="*/ 299928041 h 66"/>
                <a:gd name="T72" fmla="*/ 1777550113 w 90"/>
                <a:gd name="T73" fmla="*/ 0 h 66"/>
                <a:gd name="T74" fmla="*/ 2147483647 w 90"/>
                <a:gd name="T75" fmla="*/ 539878243 h 66"/>
                <a:gd name="T76" fmla="*/ 2147483647 w 90"/>
                <a:gd name="T77" fmla="*/ 959777331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1975058329 w 90"/>
                <a:gd name="T105" fmla="*/ 2147483647 h 66"/>
                <a:gd name="T106" fmla="*/ 1580041896 w 90"/>
                <a:gd name="T107" fmla="*/ 2147483647 h 66"/>
                <a:gd name="T108" fmla="*/ 1250869650 w 90"/>
                <a:gd name="T109" fmla="*/ 2147483647 h 66"/>
                <a:gd name="T110" fmla="*/ 790025005 w 90"/>
                <a:gd name="T111" fmla="*/ 2147483647 h 66"/>
                <a:gd name="T112" fmla="*/ 724188933 w 90"/>
                <a:gd name="T113" fmla="*/ 2147483647 h 66"/>
                <a:gd name="T114" fmla="*/ 724188933 w 90"/>
                <a:gd name="T115" fmla="*/ 2147483647 h 66"/>
                <a:gd name="T116" fmla="*/ 460844518 w 90"/>
                <a:gd name="T117" fmla="*/ 2147483647 h 66"/>
                <a:gd name="T118" fmla="*/ 395008446 w 90"/>
                <a:gd name="T119" fmla="*/ 2147483647 h 66"/>
                <a:gd name="T120" fmla="*/ 197508280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8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463071587 w 81"/>
                <a:gd name="T1" fmla="*/ 2147483647 h 130"/>
                <a:gd name="T2" fmla="*/ 529229301 w 81"/>
                <a:gd name="T3" fmla="*/ 2147483647 h 130"/>
                <a:gd name="T4" fmla="*/ 595379008 w 81"/>
                <a:gd name="T5" fmla="*/ 2147483647 h 130"/>
                <a:gd name="T6" fmla="*/ 595379008 w 81"/>
                <a:gd name="T7" fmla="*/ 2147483647 h 130"/>
                <a:gd name="T8" fmla="*/ 396922007 w 81"/>
                <a:gd name="T9" fmla="*/ 2147483647 h 130"/>
                <a:gd name="T10" fmla="*/ 661536721 w 81"/>
                <a:gd name="T11" fmla="*/ 2147483647 h 130"/>
                <a:gd name="T12" fmla="*/ 859993595 w 81"/>
                <a:gd name="T13" fmla="*/ 2147483647 h 130"/>
                <a:gd name="T14" fmla="*/ 926151308 w 81"/>
                <a:gd name="T15" fmla="*/ 2147483647 h 130"/>
                <a:gd name="T16" fmla="*/ 1323073442 w 81"/>
                <a:gd name="T17" fmla="*/ 2147483647 h 130"/>
                <a:gd name="T18" fmla="*/ 1124608436 w 81"/>
                <a:gd name="T19" fmla="*/ 2147483647 h 130"/>
                <a:gd name="T20" fmla="*/ 1058458601 w 81"/>
                <a:gd name="T21" fmla="*/ 2147483647 h 130"/>
                <a:gd name="T22" fmla="*/ 1058458601 w 81"/>
                <a:gd name="T23" fmla="*/ 2147483647 h 130"/>
                <a:gd name="T24" fmla="*/ 1058458601 w 81"/>
                <a:gd name="T25" fmla="*/ 2147483647 h 130"/>
                <a:gd name="T26" fmla="*/ 1058458601 w 81"/>
                <a:gd name="T27" fmla="*/ 2147483647 h 130"/>
                <a:gd name="T28" fmla="*/ 1719995323 w 81"/>
                <a:gd name="T29" fmla="*/ 0 h 130"/>
                <a:gd name="T30" fmla="*/ 2147483647 w 81"/>
                <a:gd name="T31" fmla="*/ 1138865122 h 130"/>
                <a:gd name="T32" fmla="*/ 2147483647 w 81"/>
                <a:gd name="T33" fmla="*/ 1558448869 h 130"/>
                <a:gd name="T34" fmla="*/ 2147483647 w 81"/>
                <a:gd name="T35" fmla="*/ 1738267156 h 130"/>
                <a:gd name="T36" fmla="*/ 2147483647 w 81"/>
                <a:gd name="T37" fmla="*/ 1858153756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10711275 w 138"/>
                <a:gd name="T13" fmla="*/ 2147483647 h 87"/>
                <a:gd name="T14" fmla="*/ 1912829603 w 138"/>
                <a:gd name="T15" fmla="*/ 2147483647 h 87"/>
                <a:gd name="T16" fmla="*/ 1714947930 w 138"/>
                <a:gd name="T17" fmla="*/ 2147483647 h 87"/>
                <a:gd name="T18" fmla="*/ 1583029522 w 138"/>
                <a:gd name="T19" fmla="*/ 2147483647 h 87"/>
                <a:gd name="T20" fmla="*/ 1517074379 w 138"/>
                <a:gd name="T21" fmla="*/ 2147483647 h 87"/>
                <a:gd name="T22" fmla="*/ 1517074379 w 138"/>
                <a:gd name="T23" fmla="*/ 2147483647 h 87"/>
                <a:gd name="T24" fmla="*/ 1319192707 w 138"/>
                <a:gd name="T25" fmla="*/ 2147483647 h 87"/>
                <a:gd name="T26" fmla="*/ 1319192707 w 138"/>
                <a:gd name="T27" fmla="*/ 2147483647 h 87"/>
                <a:gd name="T28" fmla="*/ 1187274299 w 138"/>
                <a:gd name="T29" fmla="*/ 2147483647 h 87"/>
                <a:gd name="T30" fmla="*/ 1187274299 w 138"/>
                <a:gd name="T31" fmla="*/ 2147483647 h 87"/>
                <a:gd name="T32" fmla="*/ 1121311034 w 138"/>
                <a:gd name="T33" fmla="*/ 2147483647 h 87"/>
                <a:gd name="T34" fmla="*/ 1055355638 w 138"/>
                <a:gd name="T35" fmla="*/ 2147483647 h 87"/>
                <a:gd name="T36" fmla="*/ 989392373 w 138"/>
                <a:gd name="T37" fmla="*/ 2147483647 h 87"/>
                <a:gd name="T38" fmla="*/ 725555557 w 138"/>
                <a:gd name="T39" fmla="*/ 2147483647 h 87"/>
                <a:gd name="T40" fmla="*/ 593637150 w 138"/>
                <a:gd name="T41" fmla="*/ 2147483647 h 87"/>
                <a:gd name="T42" fmla="*/ 593637150 w 138"/>
                <a:gd name="T43" fmla="*/ 2147483647 h 87"/>
                <a:gd name="T44" fmla="*/ 725555557 w 138"/>
                <a:gd name="T45" fmla="*/ 2147483647 h 87"/>
                <a:gd name="T46" fmla="*/ 725555557 w 138"/>
                <a:gd name="T47" fmla="*/ 2147483647 h 87"/>
                <a:gd name="T48" fmla="*/ 791518822 w 138"/>
                <a:gd name="T49" fmla="*/ 2147483647 h 87"/>
                <a:gd name="T50" fmla="*/ 923437230 w 138"/>
                <a:gd name="T51" fmla="*/ 2147483647 h 87"/>
                <a:gd name="T52" fmla="*/ 725555557 w 138"/>
                <a:gd name="T53" fmla="*/ 2147483647 h 87"/>
                <a:gd name="T54" fmla="*/ 527673758 w 138"/>
                <a:gd name="T55" fmla="*/ 2147483647 h 87"/>
                <a:gd name="T56" fmla="*/ 395755350 w 138"/>
                <a:gd name="T57" fmla="*/ 1855589534 h 87"/>
                <a:gd name="T58" fmla="*/ 131918440 w 138"/>
                <a:gd name="T59" fmla="*/ 1616159437 h 87"/>
                <a:gd name="T60" fmla="*/ 131918440 w 138"/>
                <a:gd name="T61" fmla="*/ 1496448257 h 87"/>
                <a:gd name="T62" fmla="*/ 131918440 w 138"/>
                <a:gd name="T63" fmla="*/ 1197158703 h 87"/>
                <a:gd name="T64" fmla="*/ 197881736 w 138"/>
                <a:gd name="T65" fmla="*/ 0 h 87"/>
                <a:gd name="T66" fmla="*/ 2147483647 w 138"/>
                <a:gd name="T67" fmla="*/ 478860314 h 87"/>
                <a:gd name="T68" fmla="*/ 2147483647 w 138"/>
                <a:gd name="T69" fmla="*/ 1137299244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330789779 w 89"/>
                <a:gd name="T3" fmla="*/ 0 h 55"/>
                <a:gd name="T4" fmla="*/ 2147483647 w 89"/>
                <a:gd name="T5" fmla="*/ 180854486 h 55"/>
                <a:gd name="T6" fmla="*/ 2147483647 w 89"/>
                <a:gd name="T7" fmla="*/ 241136706 h 55"/>
                <a:gd name="T8" fmla="*/ 2147483647 w 89"/>
                <a:gd name="T9" fmla="*/ 301426751 h 55"/>
                <a:gd name="T10" fmla="*/ 2147483647 w 89"/>
                <a:gd name="T11" fmla="*/ 542563518 h 55"/>
                <a:gd name="T12" fmla="*/ 2147483647 w 89"/>
                <a:gd name="T13" fmla="*/ 602845738 h 55"/>
                <a:gd name="T14" fmla="*/ 2147483647 w 89"/>
                <a:gd name="T15" fmla="*/ 783700163 h 55"/>
                <a:gd name="T16" fmla="*/ 2147483647 w 89"/>
                <a:gd name="T17" fmla="*/ 1085127035 h 55"/>
                <a:gd name="T18" fmla="*/ 2147483647 w 89"/>
                <a:gd name="T19" fmla="*/ 1386553665 h 55"/>
                <a:gd name="T20" fmla="*/ 2147483647 w 89"/>
                <a:gd name="T21" fmla="*/ 1507118105 h 55"/>
                <a:gd name="T22" fmla="*/ 2147483647 w 89"/>
                <a:gd name="T23" fmla="*/ 1808544735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199611248 w 94"/>
                <a:gd name="T3" fmla="*/ 1018182017 h 64"/>
                <a:gd name="T4" fmla="*/ 266148309 w 94"/>
                <a:gd name="T5" fmla="*/ 0 h 64"/>
                <a:gd name="T6" fmla="*/ 2147483647 w 94"/>
                <a:gd name="T7" fmla="*/ 239570365 h 64"/>
                <a:gd name="T8" fmla="*/ 2147483647 w 94"/>
                <a:gd name="T9" fmla="*/ 359355578 h 64"/>
                <a:gd name="T10" fmla="*/ 2147483647 w 94"/>
                <a:gd name="T11" fmla="*/ 419248154 h 64"/>
                <a:gd name="T12" fmla="*/ 2147483647 w 94"/>
                <a:gd name="T13" fmla="*/ 598933742 h 64"/>
                <a:gd name="T14" fmla="*/ 2147483647 w 94"/>
                <a:gd name="T15" fmla="*/ 658826318 h 64"/>
                <a:gd name="T16" fmla="*/ 2147483647 w 94"/>
                <a:gd name="T17" fmla="*/ 898396623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2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198193155 w 100"/>
                <a:gd name="T1" fmla="*/ 0 h 53"/>
                <a:gd name="T2" fmla="*/ 2147483647 w 100"/>
                <a:gd name="T3" fmla="*/ 120369903 h 53"/>
                <a:gd name="T4" fmla="*/ 2147483647 w 100"/>
                <a:gd name="T5" fmla="*/ 361101983 h 53"/>
                <a:gd name="T6" fmla="*/ 2147483647 w 100"/>
                <a:gd name="T7" fmla="*/ 481464098 h 53"/>
                <a:gd name="T8" fmla="*/ 2147483647 w 100"/>
                <a:gd name="T9" fmla="*/ 601834092 h 53"/>
                <a:gd name="T10" fmla="*/ 2147483647 w 100"/>
                <a:gd name="T11" fmla="*/ 722203965 h 53"/>
                <a:gd name="T12" fmla="*/ 2147483647 w 100"/>
                <a:gd name="T13" fmla="*/ 722203965 h 53"/>
                <a:gd name="T14" fmla="*/ 2147483647 w 100"/>
                <a:gd name="T15" fmla="*/ 902751017 h 53"/>
                <a:gd name="T16" fmla="*/ 2147483647 w 100"/>
                <a:gd name="T17" fmla="*/ 962935953 h 53"/>
                <a:gd name="T18" fmla="*/ 2147483647 w 100"/>
                <a:gd name="T19" fmla="*/ 962935953 h 53"/>
                <a:gd name="T20" fmla="*/ 2147483647 w 100"/>
                <a:gd name="T21" fmla="*/ 1023113375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198193155 w 100"/>
                <a:gd name="T27" fmla="*/ 0 h 53"/>
                <a:gd name="T28" fmla="*/ 198193155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3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39118966 h 54"/>
                <a:gd name="T4" fmla="*/ 2147483647 w 82"/>
                <a:gd name="T5" fmla="*/ 358674613 h 54"/>
                <a:gd name="T6" fmla="*/ 2147483647 w 82"/>
                <a:gd name="T7" fmla="*/ 777130886 h 54"/>
                <a:gd name="T8" fmla="*/ 2147483647 w 82"/>
                <a:gd name="T9" fmla="*/ 956475864 h 54"/>
                <a:gd name="T10" fmla="*/ 2147483647 w 82"/>
                <a:gd name="T11" fmla="*/ 1076031693 h 54"/>
                <a:gd name="T12" fmla="*/ 2147483647 w 82"/>
                <a:gd name="T13" fmla="*/ 1255368939 h 54"/>
                <a:gd name="T14" fmla="*/ 2147483647 w 82"/>
                <a:gd name="T15" fmla="*/ 1554269504 h 54"/>
                <a:gd name="T16" fmla="*/ 2147483647 w 82"/>
                <a:gd name="T17" fmla="*/ 1733606750 h 54"/>
                <a:gd name="T18" fmla="*/ 2147483647 w 82"/>
                <a:gd name="T19" fmla="*/ 1853162337 h 54"/>
                <a:gd name="T20" fmla="*/ 2147483647 w 82"/>
                <a:gd name="T21" fmla="*/ 2032507798 h 54"/>
                <a:gd name="T22" fmla="*/ 2147483647 w 82"/>
                <a:gd name="T23" fmla="*/ 2092281726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727261611 w 82"/>
                <a:gd name="T37" fmla="*/ 2147483647 h 54"/>
                <a:gd name="T38" fmla="*/ 727261611 w 82"/>
                <a:gd name="T39" fmla="*/ 2147483647 h 54"/>
                <a:gd name="T40" fmla="*/ 595033752 w 82"/>
                <a:gd name="T41" fmla="*/ 2147483647 h 54"/>
                <a:gd name="T42" fmla="*/ 661147682 w 82"/>
                <a:gd name="T43" fmla="*/ 2147483647 h 54"/>
                <a:gd name="T44" fmla="*/ 528919695 w 82"/>
                <a:gd name="T45" fmla="*/ 2147483647 h 54"/>
                <a:gd name="T46" fmla="*/ 528919695 w 82"/>
                <a:gd name="T47" fmla="*/ 2147483647 h 54"/>
                <a:gd name="T48" fmla="*/ 396691836 w 82"/>
                <a:gd name="T49" fmla="*/ 1972725656 h 54"/>
                <a:gd name="T50" fmla="*/ 330569775 w 82"/>
                <a:gd name="T51" fmla="*/ 1853162337 h 54"/>
                <a:gd name="T52" fmla="*/ 198341853 w 82"/>
                <a:gd name="T53" fmla="*/ 1554269504 h 54"/>
                <a:gd name="T54" fmla="*/ 264455782 w 82"/>
                <a:gd name="T55" fmla="*/ 1374932257 h 54"/>
                <a:gd name="T56" fmla="*/ 132227891 w 82"/>
                <a:gd name="T57" fmla="*/ 1195587280 h 54"/>
                <a:gd name="T58" fmla="*/ 132227891 w 82"/>
                <a:gd name="T59" fmla="*/ 1076031693 h 54"/>
                <a:gd name="T60" fmla="*/ 132227891 w 82"/>
                <a:gd name="T61" fmla="*/ 717356958 h 54"/>
                <a:gd name="T62" fmla="*/ 132227891 w 82"/>
                <a:gd name="T63" fmla="*/ 597793640 h 54"/>
                <a:gd name="T64" fmla="*/ 66113946 w 82"/>
                <a:gd name="T65" fmla="*/ 358674613 h 54"/>
                <a:gd name="T66" fmla="*/ 66113946 w 82"/>
                <a:gd name="T67" fmla="*/ 179337307 h 54"/>
                <a:gd name="T68" fmla="*/ 132227891 w 82"/>
                <a:gd name="T69" fmla="*/ 119555617 h 54"/>
                <a:gd name="T70" fmla="*/ 132227891 w 82"/>
                <a:gd name="T71" fmla="*/ 11955561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4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1920927719 w 71"/>
                <a:gd name="T1" fmla="*/ 2147483647 h 76"/>
                <a:gd name="T2" fmla="*/ 1589738424 w 71"/>
                <a:gd name="T3" fmla="*/ 2147483647 h 76"/>
                <a:gd name="T4" fmla="*/ 1457256195 w 71"/>
                <a:gd name="T5" fmla="*/ 2147483647 h 76"/>
                <a:gd name="T6" fmla="*/ 1523497309 w 71"/>
                <a:gd name="T7" fmla="*/ 2147483647 h 76"/>
                <a:gd name="T8" fmla="*/ 1391015080 w 71"/>
                <a:gd name="T9" fmla="*/ 2147483647 h 76"/>
                <a:gd name="T10" fmla="*/ 1391015080 w 71"/>
                <a:gd name="T11" fmla="*/ 2147483647 h 76"/>
                <a:gd name="T12" fmla="*/ 1126058761 w 71"/>
                <a:gd name="T13" fmla="*/ 2147483647 h 76"/>
                <a:gd name="T14" fmla="*/ 794869212 w 71"/>
                <a:gd name="T15" fmla="*/ 2147483647 h 76"/>
                <a:gd name="T16" fmla="*/ 529912766 w 71"/>
                <a:gd name="T17" fmla="*/ 2147483647 h 76"/>
                <a:gd name="T18" fmla="*/ 463671651 w 71"/>
                <a:gd name="T19" fmla="*/ 2147483647 h 76"/>
                <a:gd name="T20" fmla="*/ 198715268 w 71"/>
                <a:gd name="T21" fmla="*/ 2147483647 h 76"/>
                <a:gd name="T22" fmla="*/ 66241130 w 71"/>
                <a:gd name="T23" fmla="*/ 2147483647 h 76"/>
                <a:gd name="T24" fmla="*/ 132474122 w 71"/>
                <a:gd name="T25" fmla="*/ 1861704030 h 76"/>
                <a:gd name="T26" fmla="*/ 198715268 w 71"/>
                <a:gd name="T27" fmla="*/ 1681535671 h 76"/>
                <a:gd name="T28" fmla="*/ 0 w 71"/>
                <a:gd name="T29" fmla="*/ 1501375062 h 76"/>
                <a:gd name="T30" fmla="*/ 66241130 w 71"/>
                <a:gd name="T31" fmla="*/ 1321206703 h 76"/>
                <a:gd name="T32" fmla="*/ 331197561 w 71"/>
                <a:gd name="T33" fmla="*/ 1020936437 h 76"/>
                <a:gd name="T34" fmla="*/ 463671651 w 71"/>
                <a:gd name="T35" fmla="*/ 960877492 h 76"/>
                <a:gd name="T36" fmla="*/ 463671651 w 71"/>
                <a:gd name="T37" fmla="*/ 360329090 h 76"/>
                <a:gd name="T38" fmla="*/ 596154007 w 71"/>
                <a:gd name="T39" fmla="*/ 300278136 h 76"/>
                <a:gd name="T40" fmla="*/ 861110326 w 71"/>
                <a:gd name="T41" fmla="*/ 300278136 h 76"/>
                <a:gd name="T42" fmla="*/ 1457256195 w 71"/>
                <a:gd name="T43" fmla="*/ 60058718 h 76"/>
                <a:gd name="T44" fmla="*/ 1589738424 w 71"/>
                <a:gd name="T45" fmla="*/ 60058718 h 76"/>
                <a:gd name="T46" fmla="*/ 1523497309 w 71"/>
                <a:gd name="T47" fmla="*/ 180168420 h 76"/>
                <a:gd name="T48" fmla="*/ 1457256195 w 71"/>
                <a:gd name="T49" fmla="*/ 360329090 h 76"/>
                <a:gd name="T50" fmla="*/ 1722212514 w 71"/>
                <a:gd name="T51" fmla="*/ 300278136 h 76"/>
                <a:gd name="T52" fmla="*/ 1854686604 w 71"/>
                <a:gd name="T53" fmla="*/ 360329090 h 76"/>
                <a:gd name="T54" fmla="*/ 2053409948 w 71"/>
                <a:gd name="T55" fmla="*/ 480438746 h 76"/>
                <a:gd name="T56" fmla="*/ 2119642924 w 71"/>
                <a:gd name="T57" fmla="*/ 600548523 h 76"/>
                <a:gd name="T58" fmla="*/ 2147483647 w 71"/>
                <a:gd name="T59" fmla="*/ 780716882 h 76"/>
                <a:gd name="T60" fmla="*/ 2147483647 w 71"/>
                <a:gd name="T61" fmla="*/ 900826538 h 76"/>
                <a:gd name="T62" fmla="*/ 2147483647 w 71"/>
                <a:gd name="T63" fmla="*/ 900826538 h 76"/>
                <a:gd name="T64" fmla="*/ 2147483647 w 71"/>
                <a:gd name="T65" fmla="*/ 900826538 h 76"/>
                <a:gd name="T66" fmla="*/ 2147483647 w 71"/>
                <a:gd name="T67" fmla="*/ 960877492 h 76"/>
                <a:gd name="T68" fmla="*/ 2147483647 w 71"/>
                <a:gd name="T69" fmla="*/ 1020936437 h 76"/>
                <a:gd name="T70" fmla="*/ 2147483647 w 71"/>
                <a:gd name="T71" fmla="*/ 1080987390 h 76"/>
                <a:gd name="T72" fmla="*/ 2147483647 w 71"/>
                <a:gd name="T73" fmla="*/ 1261155749 h 76"/>
                <a:gd name="T74" fmla="*/ 2147483647 w 71"/>
                <a:gd name="T75" fmla="*/ 1501375062 h 76"/>
                <a:gd name="T76" fmla="*/ 2147483647 w 71"/>
                <a:gd name="T77" fmla="*/ 1501375062 h 76"/>
                <a:gd name="T78" fmla="*/ 2147483647 w 71"/>
                <a:gd name="T79" fmla="*/ 1621484718 h 76"/>
                <a:gd name="T80" fmla="*/ 2147483647 w 71"/>
                <a:gd name="T81" fmla="*/ 1801645327 h 76"/>
                <a:gd name="T82" fmla="*/ 2147483647 w 71"/>
                <a:gd name="T83" fmla="*/ 1981813686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01923827 h 76"/>
                <a:gd name="T90" fmla="*/ 2147483647 w 71"/>
                <a:gd name="T91" fmla="*/ 1981813686 h 76"/>
                <a:gd name="T92" fmla="*/ 2147483647 w 71"/>
                <a:gd name="T93" fmla="*/ 1861704030 h 76"/>
                <a:gd name="T94" fmla="*/ 2147483647 w 71"/>
                <a:gd name="T95" fmla="*/ 1681535671 h 76"/>
                <a:gd name="T96" fmla="*/ 2147483647 w 71"/>
                <a:gd name="T97" fmla="*/ 1621484718 h 76"/>
                <a:gd name="T98" fmla="*/ 2147483647 w 71"/>
                <a:gd name="T99" fmla="*/ 1501375062 h 76"/>
                <a:gd name="T100" fmla="*/ 2147483647 w 71"/>
                <a:gd name="T101" fmla="*/ 1561426015 h 76"/>
                <a:gd name="T102" fmla="*/ 2147483647 w 71"/>
                <a:gd name="T103" fmla="*/ 1981813686 h 76"/>
                <a:gd name="T104" fmla="*/ 2147483647 w 71"/>
                <a:gd name="T105" fmla="*/ 210192382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1987168833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5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328423313 w 57"/>
                <a:gd name="T1" fmla="*/ 2147483647 h 63"/>
                <a:gd name="T2" fmla="*/ 525478846 w 57"/>
                <a:gd name="T3" fmla="*/ 2147483647 h 63"/>
                <a:gd name="T4" fmla="*/ 656846627 w 57"/>
                <a:gd name="T5" fmla="*/ 2147483647 h 63"/>
                <a:gd name="T6" fmla="*/ 853902159 w 57"/>
                <a:gd name="T7" fmla="*/ 2147483647 h 63"/>
                <a:gd name="T8" fmla="*/ 1182325599 w 57"/>
                <a:gd name="T9" fmla="*/ 2147483647 h 63"/>
                <a:gd name="T10" fmla="*/ 1445069011 w 57"/>
                <a:gd name="T11" fmla="*/ 2147483647 h 63"/>
                <a:gd name="T12" fmla="*/ 1642116440 w 57"/>
                <a:gd name="T13" fmla="*/ 2147483647 h 63"/>
                <a:gd name="T14" fmla="*/ 1839171973 w 57"/>
                <a:gd name="T15" fmla="*/ 2147483647 h 63"/>
                <a:gd name="T16" fmla="*/ 1904859852 w 57"/>
                <a:gd name="T17" fmla="*/ 2147483647 h 63"/>
                <a:gd name="T18" fmla="*/ 2036227505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034705881 h 63"/>
                <a:gd name="T48" fmla="*/ 2147483647 w 57"/>
                <a:gd name="T49" fmla="*/ 1555953575 h 63"/>
                <a:gd name="T50" fmla="*/ 2147483647 w 57"/>
                <a:gd name="T51" fmla="*/ 1376418741 h 63"/>
                <a:gd name="T52" fmla="*/ 2147483647 w 57"/>
                <a:gd name="T53" fmla="*/ 1316573796 h 63"/>
                <a:gd name="T54" fmla="*/ 2147483647 w 57"/>
                <a:gd name="T55" fmla="*/ 179534895 h 63"/>
                <a:gd name="T56" fmla="*/ 2147483647 w 57"/>
                <a:gd name="T57" fmla="*/ 359062053 h 63"/>
                <a:gd name="T58" fmla="*/ 2147483647 w 57"/>
                <a:gd name="T59" fmla="*/ 598441953 h 63"/>
                <a:gd name="T60" fmla="*/ 2147483647 w 57"/>
                <a:gd name="T61" fmla="*/ 598441953 h 63"/>
                <a:gd name="T62" fmla="*/ 1970539626 w 57"/>
                <a:gd name="T63" fmla="*/ 777976788 h 63"/>
                <a:gd name="T64" fmla="*/ 1773492198 w 57"/>
                <a:gd name="T65" fmla="*/ 718131843 h 63"/>
                <a:gd name="T66" fmla="*/ 1642116440 w 57"/>
                <a:gd name="T67" fmla="*/ 718131843 h 63"/>
                <a:gd name="T68" fmla="*/ 1642116440 w 57"/>
                <a:gd name="T69" fmla="*/ 658286898 h 63"/>
                <a:gd name="T70" fmla="*/ 1248013478 w 57"/>
                <a:gd name="T71" fmla="*/ 538597009 h 63"/>
                <a:gd name="T72" fmla="*/ 1116637720 w 57"/>
                <a:gd name="T73" fmla="*/ 598441953 h 63"/>
                <a:gd name="T74" fmla="*/ 0 w 57"/>
                <a:gd name="T75" fmla="*/ 658286898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6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478350457 h 93"/>
                <a:gd name="T2" fmla="*/ 0 w 123"/>
                <a:gd name="T3" fmla="*/ 597943961 h 93"/>
                <a:gd name="T4" fmla="*/ 133071838 w 123"/>
                <a:gd name="T5" fmla="*/ 717529612 h 93"/>
                <a:gd name="T6" fmla="*/ 199607773 w 123"/>
                <a:gd name="T7" fmla="*/ 896911954 h 93"/>
                <a:gd name="T8" fmla="*/ 266143676 w 123"/>
                <a:gd name="T9" fmla="*/ 1016497846 h 93"/>
                <a:gd name="T10" fmla="*/ 199607773 w 123"/>
                <a:gd name="T11" fmla="*/ 1136091230 h 93"/>
                <a:gd name="T12" fmla="*/ 465743292 w 123"/>
                <a:gd name="T13" fmla="*/ 1076294538 h 93"/>
                <a:gd name="T14" fmla="*/ 598815225 w 123"/>
                <a:gd name="T15" fmla="*/ 896911954 h 93"/>
                <a:gd name="T16" fmla="*/ 665351128 w 123"/>
                <a:gd name="T17" fmla="*/ 896911954 h 93"/>
                <a:gd name="T18" fmla="*/ 598815225 w 123"/>
                <a:gd name="T19" fmla="*/ 1016497846 h 93"/>
                <a:gd name="T20" fmla="*/ 1264166353 w 123"/>
                <a:gd name="T21" fmla="*/ 837115262 h 93"/>
                <a:gd name="T22" fmla="*/ 1264166353 w 123"/>
                <a:gd name="T23" fmla="*/ 956708646 h 93"/>
                <a:gd name="T24" fmla="*/ 1663381771 w 123"/>
                <a:gd name="T25" fmla="*/ 1016497846 h 93"/>
                <a:gd name="T26" fmla="*/ 1929517226 w 123"/>
                <a:gd name="T27" fmla="*/ 1076294538 h 93"/>
                <a:gd name="T28" fmla="*/ 2062589032 w 123"/>
                <a:gd name="T29" fmla="*/ 1136091230 h 93"/>
                <a:gd name="T30" fmla="*/ 2062589032 w 123"/>
                <a:gd name="T31" fmla="*/ 1195880189 h 93"/>
                <a:gd name="T32" fmla="*/ 2147483647 w 123"/>
                <a:gd name="T33" fmla="*/ 1435059223 h 93"/>
                <a:gd name="T34" fmla="*/ 2147483647 w 123"/>
                <a:gd name="T35" fmla="*/ 1494855915 h 93"/>
                <a:gd name="T36" fmla="*/ 2147483647 w 123"/>
                <a:gd name="T37" fmla="*/ 1554644874 h 93"/>
                <a:gd name="T38" fmla="*/ 2147483647 w 123"/>
                <a:gd name="T39" fmla="*/ 1435059223 h 93"/>
                <a:gd name="T40" fmla="*/ 2147483647 w 123"/>
                <a:gd name="T41" fmla="*/ 1255676881 h 93"/>
                <a:gd name="T42" fmla="*/ 2147483647 w 123"/>
                <a:gd name="T43" fmla="*/ 1076294538 h 93"/>
                <a:gd name="T44" fmla="*/ 2147483647 w 123"/>
                <a:gd name="T45" fmla="*/ 1255676881 h 93"/>
                <a:gd name="T46" fmla="*/ 2147483647 w 123"/>
                <a:gd name="T47" fmla="*/ 1674238257 h 93"/>
                <a:gd name="T48" fmla="*/ 2147483647 w 123"/>
                <a:gd name="T49" fmla="*/ 1793823908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1734027216 h 93"/>
                <a:gd name="T102" fmla="*/ 2147483647 w 123"/>
                <a:gd name="T103" fmla="*/ 1435059223 h 93"/>
                <a:gd name="T104" fmla="*/ 2147483647 w 123"/>
                <a:gd name="T105" fmla="*/ 478350457 h 93"/>
                <a:gd name="T106" fmla="*/ 2147483647 w 123"/>
                <a:gd name="T107" fmla="*/ 358764806 h 93"/>
                <a:gd name="T108" fmla="*/ 2147483647 w 123"/>
                <a:gd name="T109" fmla="*/ 59796707 h 93"/>
                <a:gd name="T110" fmla="*/ 2147483647 w 123"/>
                <a:gd name="T111" fmla="*/ 59796707 h 93"/>
                <a:gd name="T112" fmla="*/ 2147483647 w 123"/>
                <a:gd name="T113" fmla="*/ 418561497 h 93"/>
                <a:gd name="T114" fmla="*/ 2147483647 w 123"/>
                <a:gd name="T115" fmla="*/ 478350457 h 93"/>
                <a:gd name="T116" fmla="*/ 2147483647 w 123"/>
                <a:gd name="T117" fmla="*/ 418561497 h 93"/>
                <a:gd name="T118" fmla="*/ 2147483647 w 123"/>
                <a:gd name="T119" fmla="*/ 179382403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1453628182 w 108"/>
                <a:gd name="T19" fmla="*/ 2147483647 h 184"/>
                <a:gd name="T20" fmla="*/ 1453628182 w 108"/>
                <a:gd name="T21" fmla="*/ 2147483647 h 184"/>
                <a:gd name="T22" fmla="*/ 1519705493 w 108"/>
                <a:gd name="T23" fmla="*/ 2147483647 h 184"/>
                <a:gd name="T24" fmla="*/ 1387550872 w 108"/>
                <a:gd name="T25" fmla="*/ 2147483647 h 184"/>
                <a:gd name="T26" fmla="*/ 1453628182 w 108"/>
                <a:gd name="T27" fmla="*/ 2147483647 h 184"/>
                <a:gd name="T28" fmla="*/ 1057188451 w 108"/>
                <a:gd name="T29" fmla="*/ 2147483647 h 184"/>
                <a:gd name="T30" fmla="*/ 792887337 w 108"/>
                <a:gd name="T31" fmla="*/ 2147483647 h 184"/>
                <a:gd name="T32" fmla="*/ 925033830 w 108"/>
                <a:gd name="T33" fmla="*/ 2147483647 h 184"/>
                <a:gd name="T34" fmla="*/ 925033830 w 108"/>
                <a:gd name="T35" fmla="*/ 2147483647 h 184"/>
                <a:gd name="T36" fmla="*/ 594663534 w 108"/>
                <a:gd name="T37" fmla="*/ 2147483647 h 184"/>
                <a:gd name="T38" fmla="*/ 594663534 w 108"/>
                <a:gd name="T39" fmla="*/ 2147483647 h 184"/>
                <a:gd name="T40" fmla="*/ 726818155 w 108"/>
                <a:gd name="T41" fmla="*/ 2147483647 h 184"/>
                <a:gd name="T42" fmla="*/ 792887337 w 108"/>
                <a:gd name="T43" fmla="*/ 2147483647 h 184"/>
                <a:gd name="T44" fmla="*/ 991111140 w 108"/>
                <a:gd name="T45" fmla="*/ 2147483647 h 184"/>
                <a:gd name="T46" fmla="*/ 925033830 w 108"/>
                <a:gd name="T47" fmla="*/ 2147483647 h 184"/>
                <a:gd name="T48" fmla="*/ 792887337 w 108"/>
                <a:gd name="T49" fmla="*/ 2147483647 h 184"/>
                <a:gd name="T50" fmla="*/ 462516915 w 108"/>
                <a:gd name="T51" fmla="*/ 2147483647 h 184"/>
                <a:gd name="T52" fmla="*/ 396447733 w 108"/>
                <a:gd name="T53" fmla="*/ 2147483647 h 184"/>
                <a:gd name="T54" fmla="*/ 66077326 w 108"/>
                <a:gd name="T55" fmla="*/ 2147483647 h 184"/>
                <a:gd name="T56" fmla="*/ 66077326 w 108"/>
                <a:gd name="T57" fmla="*/ 2147483647 h 184"/>
                <a:gd name="T58" fmla="*/ 264293048 w 108"/>
                <a:gd name="T59" fmla="*/ 2147483647 h 184"/>
                <a:gd name="T60" fmla="*/ 132146524 w 108"/>
                <a:gd name="T61" fmla="*/ 1916579349 h 184"/>
                <a:gd name="T62" fmla="*/ 0 w 108"/>
                <a:gd name="T63" fmla="*/ 1677008926 h 184"/>
                <a:gd name="T64" fmla="*/ 0 w 108"/>
                <a:gd name="T65" fmla="*/ 1437438502 h 184"/>
                <a:gd name="T66" fmla="*/ 396447733 w 108"/>
                <a:gd name="T67" fmla="*/ 898397069 h 184"/>
                <a:gd name="T68" fmla="*/ 594663534 w 108"/>
                <a:gd name="T69" fmla="*/ 598934039 h 184"/>
                <a:gd name="T70" fmla="*/ 594663534 w 108"/>
                <a:gd name="T71" fmla="*/ 59892621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8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601293283 h 78"/>
                <a:gd name="T6" fmla="*/ 665370000 w 94"/>
                <a:gd name="T7" fmla="*/ 0 h 78"/>
                <a:gd name="T8" fmla="*/ 598833025 w 94"/>
                <a:gd name="T9" fmla="*/ 481039206 h 78"/>
                <a:gd name="T10" fmla="*/ 199610987 w 94"/>
                <a:gd name="T11" fmla="*/ 2147483647 h 78"/>
                <a:gd name="T12" fmla="*/ 133073981 w 94"/>
                <a:gd name="T13" fmla="*/ 2147483647 h 78"/>
                <a:gd name="T14" fmla="*/ 0 w 94"/>
                <a:gd name="T15" fmla="*/ 2147483647 h 78"/>
                <a:gd name="T16" fmla="*/ 1663433029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660954351 w 99"/>
                <a:gd name="T3" fmla="*/ 0 h 77"/>
                <a:gd name="T4" fmla="*/ 2147483647 w 99"/>
                <a:gd name="T5" fmla="*/ 418412218 h 77"/>
                <a:gd name="T6" fmla="*/ 2147483647 w 99"/>
                <a:gd name="T7" fmla="*/ 537961966 h 77"/>
                <a:gd name="T8" fmla="*/ 2147483647 w 99"/>
                <a:gd name="T9" fmla="*/ 155411470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857424135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791470951 w 95"/>
                <a:gd name="T7" fmla="*/ 2147483647 h 98"/>
                <a:gd name="T8" fmla="*/ 857424135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1079204160 h 98"/>
                <a:gd name="T28" fmla="*/ 2147483647 w 95"/>
                <a:gd name="T29" fmla="*/ 1079204160 h 98"/>
                <a:gd name="T30" fmla="*/ 2147483647 w 95"/>
                <a:gd name="T31" fmla="*/ 539602080 h 98"/>
                <a:gd name="T32" fmla="*/ 857424135 w 95"/>
                <a:gd name="T33" fmla="*/ 0 h 98"/>
                <a:gd name="T34" fmla="*/ 85742413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66110617 w 189"/>
                <a:gd name="T35" fmla="*/ 2147483647 h 184"/>
                <a:gd name="T36" fmla="*/ 330536873 w 189"/>
                <a:gd name="T37" fmla="*/ 2147483647 h 184"/>
                <a:gd name="T38" fmla="*/ 1520487426 w 189"/>
                <a:gd name="T39" fmla="*/ 2147483647 h 184"/>
                <a:gd name="T40" fmla="*/ 1652700498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22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033687399 h 78"/>
                <a:gd name="T42" fmla="*/ 2147483647 w 102"/>
                <a:gd name="T43" fmla="*/ 1495356107 h 78"/>
                <a:gd name="T44" fmla="*/ 2147483647 w 102"/>
                <a:gd name="T45" fmla="*/ 1435541572 h 78"/>
                <a:gd name="T46" fmla="*/ 2147483647 w 102"/>
                <a:gd name="T47" fmla="*/ 1256097969 h 78"/>
                <a:gd name="T48" fmla="*/ 2147483647 w 102"/>
                <a:gd name="T49" fmla="*/ 717774653 h 78"/>
                <a:gd name="T50" fmla="*/ 2147483647 w 102"/>
                <a:gd name="T51" fmla="*/ 179443663 h 78"/>
                <a:gd name="T52" fmla="*/ 2147483647 w 102"/>
                <a:gd name="T53" fmla="*/ 0 h 78"/>
                <a:gd name="T54" fmla="*/ 2147483647 w 102"/>
                <a:gd name="T55" fmla="*/ 239258198 h 78"/>
                <a:gd name="T56" fmla="*/ 2147483647 w 102"/>
                <a:gd name="T57" fmla="*/ 837403722 h 78"/>
                <a:gd name="T58" fmla="*/ 2147483647 w 102"/>
                <a:gd name="T59" fmla="*/ 1076662101 h 78"/>
                <a:gd name="T60" fmla="*/ 2147483647 w 102"/>
                <a:gd name="T61" fmla="*/ 1375727038 h 78"/>
                <a:gd name="T62" fmla="*/ 2147483647 w 102"/>
                <a:gd name="T63" fmla="*/ 1495356107 h 78"/>
                <a:gd name="T64" fmla="*/ 2147483647 w 102"/>
                <a:gd name="T65" fmla="*/ 1614985175 h 78"/>
                <a:gd name="T66" fmla="*/ 2147483647 w 102"/>
                <a:gd name="T67" fmla="*/ 1914057847 h 78"/>
                <a:gd name="T68" fmla="*/ 1980110704 w 102"/>
                <a:gd name="T69" fmla="*/ 2147483647 h 78"/>
                <a:gd name="T70" fmla="*/ 1254069757 w 102"/>
                <a:gd name="T71" fmla="*/ 2147483647 h 78"/>
                <a:gd name="T72" fmla="*/ 594030063 w 102"/>
                <a:gd name="T73" fmla="*/ 2147483647 h 78"/>
                <a:gd name="T74" fmla="*/ 396025416 w 102"/>
                <a:gd name="T75" fmla="*/ 2147483647 h 78"/>
                <a:gd name="T76" fmla="*/ 594030063 w 102"/>
                <a:gd name="T77" fmla="*/ 2147483647 h 78"/>
                <a:gd name="T78" fmla="*/ 132011169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300201070 h 42"/>
                <a:gd name="T2" fmla="*/ 66337478 w 23"/>
                <a:gd name="T3" fmla="*/ 420279900 h 42"/>
                <a:gd name="T4" fmla="*/ 0 w 23"/>
                <a:gd name="T5" fmla="*/ 480315440 h 42"/>
                <a:gd name="T6" fmla="*/ 66337478 w 23"/>
                <a:gd name="T7" fmla="*/ 480315440 h 42"/>
                <a:gd name="T8" fmla="*/ 66337478 w 23"/>
                <a:gd name="T9" fmla="*/ 540358851 h 42"/>
                <a:gd name="T10" fmla="*/ 199004304 w 23"/>
                <a:gd name="T11" fmla="*/ 840552051 h 42"/>
                <a:gd name="T12" fmla="*/ 265333621 w 23"/>
                <a:gd name="T13" fmla="*/ 1020674412 h 42"/>
                <a:gd name="T14" fmla="*/ 199004304 w 23"/>
                <a:gd name="T15" fmla="*/ 1140753242 h 42"/>
                <a:gd name="T16" fmla="*/ 199004304 w 23"/>
                <a:gd name="T17" fmla="*/ 1260832072 h 42"/>
                <a:gd name="T18" fmla="*/ 331671147 w 23"/>
                <a:gd name="T19" fmla="*/ 1561033021 h 42"/>
                <a:gd name="T20" fmla="*/ 331671147 w 23"/>
                <a:gd name="T21" fmla="*/ 1681111851 h 42"/>
                <a:gd name="T22" fmla="*/ 331671147 w 23"/>
                <a:gd name="T23" fmla="*/ 1741147391 h 42"/>
                <a:gd name="T24" fmla="*/ 398000464 w 23"/>
                <a:gd name="T25" fmla="*/ 1741147391 h 42"/>
                <a:gd name="T26" fmla="*/ 331671147 w 23"/>
                <a:gd name="T27" fmla="*/ 1681111851 h 42"/>
                <a:gd name="T28" fmla="*/ 398000464 w 23"/>
                <a:gd name="T29" fmla="*/ 1681111851 h 42"/>
                <a:gd name="T30" fmla="*/ 464337925 w 23"/>
                <a:gd name="T31" fmla="*/ 1801190681 h 42"/>
                <a:gd name="T32" fmla="*/ 530675387 w 23"/>
                <a:gd name="T33" fmla="*/ 2041348825 h 42"/>
                <a:gd name="T34" fmla="*/ 530675387 w 23"/>
                <a:gd name="T35" fmla="*/ 2147483647 h 42"/>
                <a:gd name="T36" fmla="*/ 597004831 w 23"/>
                <a:gd name="T37" fmla="*/ 2147483647 h 42"/>
                <a:gd name="T38" fmla="*/ 663342293 w 23"/>
                <a:gd name="T39" fmla="*/ 2147483647 h 42"/>
                <a:gd name="T40" fmla="*/ 1326676442 w 23"/>
                <a:gd name="T41" fmla="*/ 2147483647 h 42"/>
                <a:gd name="T42" fmla="*/ 1260347125 w 23"/>
                <a:gd name="T43" fmla="*/ 2147483647 h 42"/>
                <a:gd name="T44" fmla="*/ 1194009663 w 23"/>
                <a:gd name="T45" fmla="*/ 2147483647 h 42"/>
                <a:gd name="T46" fmla="*/ 1194009663 w 23"/>
                <a:gd name="T47" fmla="*/ 2147483647 h 42"/>
                <a:gd name="T48" fmla="*/ 1260347125 w 23"/>
                <a:gd name="T49" fmla="*/ 2147483647 h 42"/>
                <a:gd name="T50" fmla="*/ 1194009663 w 23"/>
                <a:gd name="T51" fmla="*/ 2041348825 h 42"/>
                <a:gd name="T52" fmla="*/ 1194009663 w 23"/>
                <a:gd name="T53" fmla="*/ 1621068562 h 42"/>
                <a:gd name="T54" fmla="*/ 1194009663 w 23"/>
                <a:gd name="T55" fmla="*/ 1500989732 h 42"/>
                <a:gd name="T56" fmla="*/ 1260347125 w 23"/>
                <a:gd name="T57" fmla="*/ 1260832072 h 42"/>
                <a:gd name="T58" fmla="*/ 1260347125 w 23"/>
                <a:gd name="T59" fmla="*/ 1140753242 h 42"/>
                <a:gd name="T60" fmla="*/ 1260347125 w 23"/>
                <a:gd name="T61" fmla="*/ 1020674412 h 42"/>
                <a:gd name="T62" fmla="*/ 1260347125 w 23"/>
                <a:gd name="T63" fmla="*/ 900595340 h 42"/>
                <a:gd name="T64" fmla="*/ 1260347125 w 23"/>
                <a:gd name="T65" fmla="*/ 840552051 h 42"/>
                <a:gd name="T66" fmla="*/ 1260347125 w 23"/>
                <a:gd name="T67" fmla="*/ 780516510 h 42"/>
                <a:gd name="T68" fmla="*/ 1459343221 w 23"/>
                <a:gd name="T69" fmla="*/ 660437681 h 42"/>
                <a:gd name="T70" fmla="*/ 1525680682 w 23"/>
                <a:gd name="T71" fmla="*/ 420279900 h 42"/>
                <a:gd name="T72" fmla="*/ 1459343221 w 23"/>
                <a:gd name="T73" fmla="*/ 300201070 h 42"/>
                <a:gd name="T74" fmla="*/ 1459343221 w 23"/>
                <a:gd name="T75" fmla="*/ 180122180 h 42"/>
                <a:gd name="T76" fmla="*/ 1459343221 w 23"/>
                <a:gd name="T77" fmla="*/ 180122180 h 42"/>
                <a:gd name="T78" fmla="*/ 1459343221 w 23"/>
                <a:gd name="T79" fmla="*/ 120078860 h 42"/>
                <a:gd name="T80" fmla="*/ 1393013903 w 23"/>
                <a:gd name="T81" fmla="*/ 0 h 42"/>
                <a:gd name="T82" fmla="*/ 0 w 23"/>
                <a:gd name="T83" fmla="*/ 300201070 h 42"/>
                <a:gd name="T84" fmla="*/ 0 w 23"/>
                <a:gd name="T85" fmla="*/ 30020107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1615351768 h 94"/>
                <a:gd name="T4" fmla="*/ 2147483647 w 76"/>
                <a:gd name="T5" fmla="*/ 1376035883 h 94"/>
                <a:gd name="T6" fmla="*/ 2147483647 w 76"/>
                <a:gd name="T7" fmla="*/ 358966214 h 94"/>
                <a:gd name="T8" fmla="*/ 1061815496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66552810 w 108"/>
                <a:gd name="T5" fmla="*/ 2147483647 h 90"/>
                <a:gd name="T6" fmla="*/ 133105620 w 108"/>
                <a:gd name="T7" fmla="*/ 2147483647 h 90"/>
                <a:gd name="T8" fmla="*/ 199658446 w 108"/>
                <a:gd name="T9" fmla="*/ 2147483647 h 90"/>
                <a:gd name="T10" fmla="*/ 332764098 w 108"/>
                <a:gd name="T11" fmla="*/ 2147483647 h 90"/>
                <a:gd name="T12" fmla="*/ 332764098 w 108"/>
                <a:gd name="T13" fmla="*/ 2147483647 h 90"/>
                <a:gd name="T14" fmla="*/ 665528196 w 108"/>
                <a:gd name="T15" fmla="*/ 2147483647 h 90"/>
                <a:gd name="T16" fmla="*/ 1064844961 w 108"/>
                <a:gd name="T17" fmla="*/ 1379113409 h 90"/>
                <a:gd name="T18" fmla="*/ 1331056392 w 108"/>
                <a:gd name="T19" fmla="*/ 779497168 h 90"/>
                <a:gd name="T20" fmla="*/ 1597267569 w 108"/>
                <a:gd name="T21" fmla="*/ 179880988 h 90"/>
                <a:gd name="T22" fmla="*/ 1597267569 w 108"/>
                <a:gd name="T23" fmla="*/ 0 h 90"/>
                <a:gd name="T24" fmla="*/ 1796925951 w 108"/>
                <a:gd name="T25" fmla="*/ 0 h 90"/>
                <a:gd name="T26" fmla="*/ 1996576175 w 108"/>
                <a:gd name="T27" fmla="*/ 59957743 h 90"/>
                <a:gd name="T28" fmla="*/ 2063128970 w 108"/>
                <a:gd name="T29" fmla="*/ 119923230 h 90"/>
                <a:gd name="T30" fmla="*/ 2147483647 w 108"/>
                <a:gd name="T31" fmla="*/ 299804248 h 90"/>
                <a:gd name="T32" fmla="*/ 2147483647 w 108"/>
                <a:gd name="T33" fmla="*/ 479692920 h 90"/>
                <a:gd name="T34" fmla="*/ 2147483647 w 108"/>
                <a:gd name="T35" fmla="*/ 839462640 h 90"/>
                <a:gd name="T36" fmla="*/ 2147483647 w 108"/>
                <a:gd name="T37" fmla="*/ 959385839 h 90"/>
                <a:gd name="T38" fmla="*/ 2147483647 w 108"/>
                <a:gd name="T39" fmla="*/ 959385839 h 90"/>
                <a:gd name="T40" fmla="*/ 2147483647 w 108"/>
                <a:gd name="T41" fmla="*/ 1079309281 h 90"/>
                <a:gd name="T42" fmla="*/ 2147483647 w 108"/>
                <a:gd name="T43" fmla="*/ 1079309281 h 90"/>
                <a:gd name="T44" fmla="*/ 2147483647 w 108"/>
                <a:gd name="T45" fmla="*/ 1139267009 h 90"/>
                <a:gd name="T46" fmla="*/ 2147483647 w 108"/>
                <a:gd name="T47" fmla="*/ 1079309281 h 90"/>
                <a:gd name="T48" fmla="*/ 2147483647 w 108"/>
                <a:gd name="T49" fmla="*/ 1139267009 h 90"/>
                <a:gd name="T50" fmla="*/ 2147483647 w 108"/>
                <a:gd name="T51" fmla="*/ 1079309281 h 90"/>
                <a:gd name="T52" fmla="*/ 2147483647 w 108"/>
                <a:gd name="T53" fmla="*/ 1139267009 h 90"/>
                <a:gd name="T54" fmla="*/ 2147483647 w 108"/>
                <a:gd name="T55" fmla="*/ 1139267009 h 90"/>
                <a:gd name="T56" fmla="*/ 2147483647 w 108"/>
                <a:gd name="T57" fmla="*/ 1439071137 h 90"/>
                <a:gd name="T58" fmla="*/ 2147483647 w 108"/>
                <a:gd name="T59" fmla="*/ 1618959808 h 90"/>
                <a:gd name="T60" fmla="*/ 2147483647 w 108"/>
                <a:gd name="T61" fmla="*/ 1678917536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66552810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857587386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1020146823 h 133"/>
                <a:gd name="T38" fmla="*/ 2147483647 w 86"/>
                <a:gd name="T39" fmla="*/ 540079538 h 133"/>
                <a:gd name="T40" fmla="*/ 857587386 w 86"/>
                <a:gd name="T41" fmla="*/ 0 h 133"/>
                <a:gd name="T42" fmla="*/ 857587386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599510464 h 106"/>
                <a:gd name="T4" fmla="*/ 1659276256 w 91"/>
                <a:gd name="T5" fmla="*/ 0 h 106"/>
                <a:gd name="T6" fmla="*/ 1659276256 w 91"/>
                <a:gd name="T7" fmla="*/ 0 h 106"/>
                <a:gd name="T8" fmla="*/ 1526531589 w 91"/>
                <a:gd name="T9" fmla="*/ 539557894 h 106"/>
                <a:gd name="T10" fmla="*/ 1393795069 w 91"/>
                <a:gd name="T11" fmla="*/ 959218146 h 106"/>
                <a:gd name="T12" fmla="*/ 1261050402 w 91"/>
                <a:gd name="T13" fmla="*/ 959218146 h 106"/>
                <a:gd name="T14" fmla="*/ 1194678069 w 91"/>
                <a:gd name="T15" fmla="*/ 899265575 h 106"/>
                <a:gd name="T16" fmla="*/ 1194678069 w 91"/>
                <a:gd name="T17" fmla="*/ 839313005 h 106"/>
                <a:gd name="T18" fmla="*/ 1128305736 w 91"/>
                <a:gd name="T19" fmla="*/ 779368177 h 106"/>
                <a:gd name="T20" fmla="*/ 995568961 w 91"/>
                <a:gd name="T21" fmla="*/ 779368177 h 106"/>
                <a:gd name="T22" fmla="*/ 796451961 w 91"/>
                <a:gd name="T23" fmla="*/ 779368177 h 106"/>
                <a:gd name="T24" fmla="*/ 796451961 w 91"/>
                <a:gd name="T25" fmla="*/ 839313005 h 106"/>
                <a:gd name="T26" fmla="*/ 796451961 w 91"/>
                <a:gd name="T27" fmla="*/ 1019170959 h 106"/>
                <a:gd name="T28" fmla="*/ 796451961 w 91"/>
                <a:gd name="T29" fmla="*/ 1498776040 h 106"/>
                <a:gd name="T30" fmla="*/ 796451961 w 91"/>
                <a:gd name="T31" fmla="*/ 1558728611 h 106"/>
                <a:gd name="T32" fmla="*/ 730079628 w 91"/>
                <a:gd name="T33" fmla="*/ 1798531151 h 106"/>
                <a:gd name="T34" fmla="*/ 730079628 w 91"/>
                <a:gd name="T35" fmla="*/ 1858483722 h 106"/>
                <a:gd name="T36" fmla="*/ 730079628 w 91"/>
                <a:gd name="T37" fmla="*/ 1918436293 h 106"/>
                <a:gd name="T38" fmla="*/ 730079628 w 91"/>
                <a:gd name="T39" fmla="*/ 2038341918 h 106"/>
                <a:gd name="T40" fmla="*/ 730079628 w 91"/>
                <a:gd name="T41" fmla="*/ 2098286746 h 106"/>
                <a:gd name="T42" fmla="*/ 730079628 w 91"/>
                <a:gd name="T43" fmla="*/ 2147483647 h 106"/>
                <a:gd name="T44" fmla="*/ 796451961 w 91"/>
                <a:gd name="T45" fmla="*/ 2147483647 h 106"/>
                <a:gd name="T46" fmla="*/ 796451961 w 91"/>
                <a:gd name="T47" fmla="*/ 2147483647 h 106"/>
                <a:gd name="T48" fmla="*/ 796451961 w 91"/>
                <a:gd name="T49" fmla="*/ 2147483647 h 106"/>
                <a:gd name="T50" fmla="*/ 862824295 w 91"/>
                <a:gd name="T51" fmla="*/ 2147483647 h 106"/>
                <a:gd name="T52" fmla="*/ 862824295 w 91"/>
                <a:gd name="T53" fmla="*/ 2147483647 h 106"/>
                <a:gd name="T54" fmla="*/ 929196628 w 91"/>
                <a:gd name="T55" fmla="*/ 2147483647 h 106"/>
                <a:gd name="T56" fmla="*/ 995568961 w 91"/>
                <a:gd name="T57" fmla="*/ 2147483647 h 106"/>
                <a:gd name="T58" fmla="*/ 929196628 w 91"/>
                <a:gd name="T59" fmla="*/ 2147483647 h 106"/>
                <a:gd name="T60" fmla="*/ 929196628 w 91"/>
                <a:gd name="T61" fmla="*/ 2147483647 h 106"/>
                <a:gd name="T62" fmla="*/ 796451961 w 91"/>
                <a:gd name="T63" fmla="*/ 2147483647 h 106"/>
                <a:gd name="T64" fmla="*/ 663707294 w 91"/>
                <a:gd name="T65" fmla="*/ 2147483647 h 106"/>
                <a:gd name="T66" fmla="*/ 597343108 w 91"/>
                <a:gd name="T67" fmla="*/ 2147483647 h 106"/>
                <a:gd name="T68" fmla="*/ 464598314 w 91"/>
                <a:gd name="T69" fmla="*/ 2147483647 h 106"/>
                <a:gd name="T70" fmla="*/ 331853647 w 91"/>
                <a:gd name="T71" fmla="*/ 2147483647 h 106"/>
                <a:gd name="T72" fmla="*/ 199117064 w 91"/>
                <a:gd name="T73" fmla="*/ 2147483647 h 106"/>
                <a:gd name="T74" fmla="*/ 199117064 w 91"/>
                <a:gd name="T75" fmla="*/ 2147483647 h 106"/>
                <a:gd name="T76" fmla="*/ 265481250 w 91"/>
                <a:gd name="T77" fmla="*/ 2147483647 h 106"/>
                <a:gd name="T78" fmla="*/ 199117064 w 91"/>
                <a:gd name="T79" fmla="*/ 2147483647 h 106"/>
                <a:gd name="T80" fmla="*/ 199117064 w 91"/>
                <a:gd name="T81" fmla="*/ 2147483647 h 106"/>
                <a:gd name="T82" fmla="*/ 199117064 w 91"/>
                <a:gd name="T83" fmla="*/ 2147483647 h 106"/>
                <a:gd name="T84" fmla="*/ 331853647 w 91"/>
                <a:gd name="T85" fmla="*/ 2147483647 h 106"/>
                <a:gd name="T86" fmla="*/ 398225981 w 91"/>
                <a:gd name="T87" fmla="*/ 2147483647 h 106"/>
                <a:gd name="T88" fmla="*/ 331853647 w 91"/>
                <a:gd name="T89" fmla="*/ 2147483647 h 106"/>
                <a:gd name="T90" fmla="*/ 331853647 w 91"/>
                <a:gd name="T91" fmla="*/ 2147483647 h 106"/>
                <a:gd name="T92" fmla="*/ 265481250 w 91"/>
                <a:gd name="T93" fmla="*/ 2147483647 h 106"/>
                <a:gd name="T94" fmla="*/ 199117064 w 91"/>
                <a:gd name="T95" fmla="*/ 2147483647 h 106"/>
                <a:gd name="T96" fmla="*/ 66372349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529260316 w 89"/>
                <a:gd name="T1" fmla="*/ 2147483647 h 100"/>
                <a:gd name="T2" fmla="*/ 264630158 w 89"/>
                <a:gd name="T3" fmla="*/ 2147483647 h 100"/>
                <a:gd name="T4" fmla="*/ 463100759 w 89"/>
                <a:gd name="T5" fmla="*/ 2147483647 h 100"/>
                <a:gd name="T6" fmla="*/ 463100759 w 89"/>
                <a:gd name="T7" fmla="*/ 2147483647 h 100"/>
                <a:gd name="T8" fmla="*/ 330789779 w 89"/>
                <a:gd name="T9" fmla="*/ 2147483647 h 100"/>
                <a:gd name="T10" fmla="*/ 330789779 w 89"/>
                <a:gd name="T11" fmla="*/ 2147483647 h 100"/>
                <a:gd name="T12" fmla="*/ 264630158 w 89"/>
                <a:gd name="T13" fmla="*/ 1972419885 h 100"/>
                <a:gd name="T14" fmla="*/ 132311012 w 89"/>
                <a:gd name="T15" fmla="*/ 1554026719 h 100"/>
                <a:gd name="T16" fmla="*/ 0 w 89"/>
                <a:gd name="T17" fmla="*/ 956325268 h 100"/>
                <a:gd name="T18" fmla="*/ 66159573 w 89"/>
                <a:gd name="T19" fmla="*/ 717247877 h 100"/>
                <a:gd name="T20" fmla="*/ 0 w 89"/>
                <a:gd name="T21" fmla="*/ 418393286 h 100"/>
                <a:gd name="T22" fmla="*/ 1521613385 w 89"/>
                <a:gd name="T23" fmla="*/ 179308104 h 100"/>
                <a:gd name="T24" fmla="*/ 1653932500 w 89"/>
                <a:gd name="T25" fmla="*/ 59769363 h 100"/>
                <a:gd name="T26" fmla="*/ 1852403037 w 89"/>
                <a:gd name="T27" fmla="*/ 298854591 h 100"/>
                <a:gd name="T28" fmla="*/ 1852403037 w 89"/>
                <a:gd name="T29" fmla="*/ 597701451 h 100"/>
                <a:gd name="T30" fmla="*/ 2117033132 w 89"/>
                <a:gd name="T31" fmla="*/ 717247877 h 100"/>
                <a:gd name="T32" fmla="*/ 2147483647 w 89"/>
                <a:gd name="T33" fmla="*/ 777017225 h 100"/>
                <a:gd name="T34" fmla="*/ 2147483647 w 89"/>
                <a:gd name="T35" fmla="*/ 777017225 h 100"/>
                <a:gd name="T36" fmla="*/ 2147483647 w 89"/>
                <a:gd name="T37" fmla="*/ 836786573 h 100"/>
                <a:gd name="T38" fmla="*/ 2147483647 w 89"/>
                <a:gd name="T39" fmla="*/ 777017225 h 100"/>
                <a:gd name="T40" fmla="*/ 2147483647 w 89"/>
                <a:gd name="T41" fmla="*/ 836786573 h 100"/>
                <a:gd name="T42" fmla="*/ 2147483647 w 89"/>
                <a:gd name="T43" fmla="*/ 896555921 h 100"/>
                <a:gd name="T44" fmla="*/ 2147483647 w 89"/>
                <a:gd name="T45" fmla="*/ 896555921 h 100"/>
                <a:gd name="T46" fmla="*/ 2147483647 w 89"/>
                <a:gd name="T47" fmla="*/ 1075864206 h 100"/>
                <a:gd name="T48" fmla="*/ 2147483647 w 89"/>
                <a:gd name="T49" fmla="*/ 1016094858 h 100"/>
                <a:gd name="T50" fmla="*/ 2147483647 w 89"/>
                <a:gd name="T51" fmla="*/ 1016094858 h 100"/>
                <a:gd name="T52" fmla="*/ 2147483647 w 89"/>
                <a:gd name="T53" fmla="*/ 1135633553 h 100"/>
                <a:gd name="T54" fmla="*/ 2147483647 w 89"/>
                <a:gd name="T55" fmla="*/ 1255179980 h 100"/>
                <a:gd name="T56" fmla="*/ 2147483647 w 89"/>
                <a:gd name="T57" fmla="*/ 1255179980 h 100"/>
                <a:gd name="T58" fmla="*/ 2147483647 w 89"/>
                <a:gd name="T59" fmla="*/ 1075864206 h 100"/>
                <a:gd name="T60" fmla="*/ 2147483647 w 89"/>
                <a:gd name="T61" fmla="*/ 1195410632 h 100"/>
                <a:gd name="T62" fmla="*/ 2147483647 w 89"/>
                <a:gd name="T63" fmla="*/ 1195410632 h 100"/>
                <a:gd name="T64" fmla="*/ 2147483647 w 89"/>
                <a:gd name="T65" fmla="*/ 1255179980 h 100"/>
                <a:gd name="T66" fmla="*/ 2147483647 w 89"/>
                <a:gd name="T67" fmla="*/ 1314949328 h 100"/>
                <a:gd name="T68" fmla="*/ 2147483647 w 89"/>
                <a:gd name="T69" fmla="*/ 1494257371 h 100"/>
                <a:gd name="T70" fmla="*/ 2147483647 w 89"/>
                <a:gd name="T71" fmla="*/ 1673573146 h 100"/>
                <a:gd name="T72" fmla="*/ 2147483647 w 89"/>
                <a:gd name="T73" fmla="*/ 1793111841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529260316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596822271 w 54"/>
                <a:gd name="T1" fmla="*/ 119721841 h 95"/>
                <a:gd name="T2" fmla="*/ 795762944 w 54"/>
                <a:gd name="T3" fmla="*/ 299304648 h 95"/>
                <a:gd name="T4" fmla="*/ 994695473 w 54"/>
                <a:gd name="T5" fmla="*/ 478887364 h 95"/>
                <a:gd name="T6" fmla="*/ 994695473 w 54"/>
                <a:gd name="T7" fmla="*/ 718331107 h 95"/>
                <a:gd name="T8" fmla="*/ 928384630 w 54"/>
                <a:gd name="T9" fmla="*/ 897913823 h 95"/>
                <a:gd name="T10" fmla="*/ 729443957 w 54"/>
                <a:gd name="T11" fmla="*/ 1137349950 h 95"/>
                <a:gd name="T12" fmla="*/ 596822271 w 54"/>
                <a:gd name="T13" fmla="*/ 1197210855 h 95"/>
                <a:gd name="T14" fmla="*/ 331562486 w 54"/>
                <a:gd name="T15" fmla="*/ 1257071761 h 95"/>
                <a:gd name="T16" fmla="*/ 265251579 w 54"/>
                <a:gd name="T17" fmla="*/ 1436654477 h 95"/>
                <a:gd name="T18" fmla="*/ 397881472 w 54"/>
                <a:gd name="T19" fmla="*/ 1616237194 h 95"/>
                <a:gd name="T20" fmla="*/ 265251579 w 54"/>
                <a:gd name="T21" fmla="*/ 2035264015 h 95"/>
                <a:gd name="T22" fmla="*/ 66310859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66310859 w 54"/>
                <a:gd name="T29" fmla="*/ 2147483647 h 95"/>
                <a:gd name="T30" fmla="*/ 331562486 w 54"/>
                <a:gd name="T31" fmla="*/ 2147483647 h 95"/>
                <a:gd name="T32" fmla="*/ 663133114 w 54"/>
                <a:gd name="T33" fmla="*/ 2147483647 h 95"/>
                <a:gd name="T34" fmla="*/ 862073787 w 54"/>
                <a:gd name="T35" fmla="*/ 2147483647 h 95"/>
                <a:gd name="T36" fmla="*/ 994695473 w 54"/>
                <a:gd name="T37" fmla="*/ 2147483647 h 95"/>
                <a:gd name="T38" fmla="*/ 1259955386 w 54"/>
                <a:gd name="T39" fmla="*/ 2147483647 h 95"/>
                <a:gd name="T40" fmla="*/ 1259955386 w 54"/>
                <a:gd name="T41" fmla="*/ 2147483647 h 95"/>
                <a:gd name="T42" fmla="*/ 1061014459 w 54"/>
                <a:gd name="T43" fmla="*/ 2147483647 h 95"/>
                <a:gd name="T44" fmla="*/ 1259955386 w 54"/>
                <a:gd name="T45" fmla="*/ 2147483647 h 95"/>
                <a:gd name="T46" fmla="*/ 1591517744 w 54"/>
                <a:gd name="T47" fmla="*/ 2147483647 h 95"/>
                <a:gd name="T48" fmla="*/ 1923088246 w 54"/>
                <a:gd name="T49" fmla="*/ 2147483647 h 95"/>
                <a:gd name="T50" fmla="*/ 1989399089 w 54"/>
                <a:gd name="T51" fmla="*/ 2147483647 h 95"/>
                <a:gd name="T52" fmla="*/ 1923088246 w 54"/>
                <a:gd name="T53" fmla="*/ 2147483647 h 95"/>
                <a:gd name="T54" fmla="*/ 2122028918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778192013 h 95"/>
                <a:gd name="T90" fmla="*/ 2147483647 w 54"/>
                <a:gd name="T91" fmla="*/ 658470202 h 95"/>
                <a:gd name="T92" fmla="*/ 2147483647 w 54"/>
                <a:gd name="T93" fmla="*/ 359165554 h 95"/>
                <a:gd name="T94" fmla="*/ 2147483647 w 54"/>
                <a:gd name="T95" fmla="*/ 17958277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1335537277 w 61"/>
                <a:gd name="T1" fmla="*/ 0 h 60"/>
                <a:gd name="T2" fmla="*/ 1335537277 w 61"/>
                <a:gd name="T3" fmla="*/ 180295256 h 60"/>
                <a:gd name="T4" fmla="*/ 1402316567 w 61"/>
                <a:gd name="T5" fmla="*/ 300494697 h 60"/>
                <a:gd name="T6" fmla="*/ 1268766159 w 61"/>
                <a:gd name="T7" fmla="*/ 781276838 h 60"/>
                <a:gd name="T8" fmla="*/ 1268766159 w 61"/>
                <a:gd name="T9" fmla="*/ 901476219 h 60"/>
                <a:gd name="T10" fmla="*/ 1201986869 w 61"/>
                <a:gd name="T11" fmla="*/ 1141867470 h 60"/>
                <a:gd name="T12" fmla="*/ 1001656916 w 61"/>
                <a:gd name="T13" fmla="*/ 1322162666 h 60"/>
                <a:gd name="T14" fmla="*/ 868098337 w 61"/>
                <a:gd name="T15" fmla="*/ 1382258480 h 60"/>
                <a:gd name="T16" fmla="*/ 734547929 w 61"/>
                <a:gd name="T17" fmla="*/ 1442354294 h 60"/>
                <a:gd name="T18" fmla="*/ 667768639 w 61"/>
                <a:gd name="T19" fmla="*/ 1562553675 h 60"/>
                <a:gd name="T20" fmla="*/ 600997521 w 61"/>
                <a:gd name="T21" fmla="*/ 1802944685 h 60"/>
                <a:gd name="T22" fmla="*/ 400659523 w 61"/>
                <a:gd name="T23" fmla="*/ 1802944685 h 60"/>
                <a:gd name="T24" fmla="*/ 267109052 w 61"/>
                <a:gd name="T25" fmla="*/ 2043336179 h 60"/>
                <a:gd name="T26" fmla="*/ 267109052 w 61"/>
                <a:gd name="T27" fmla="*/ 2147483647 h 60"/>
                <a:gd name="T28" fmla="*/ 133550440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00329762 w 61"/>
                <a:gd name="T35" fmla="*/ 2147483647 h 60"/>
                <a:gd name="T36" fmla="*/ 400659523 w 61"/>
                <a:gd name="T37" fmla="*/ 2147483647 h 60"/>
                <a:gd name="T38" fmla="*/ 534218103 w 61"/>
                <a:gd name="T39" fmla="*/ 2147483647 h 60"/>
                <a:gd name="T40" fmla="*/ 534218103 w 61"/>
                <a:gd name="T41" fmla="*/ 2147483647 h 60"/>
                <a:gd name="T42" fmla="*/ 667768639 w 61"/>
                <a:gd name="T43" fmla="*/ 2147483647 h 60"/>
                <a:gd name="T44" fmla="*/ 667768639 w 61"/>
                <a:gd name="T45" fmla="*/ 2147483647 h 60"/>
                <a:gd name="T46" fmla="*/ 1001656916 w 61"/>
                <a:gd name="T47" fmla="*/ 2147483647 h 60"/>
                <a:gd name="T48" fmla="*/ 1201986869 w 61"/>
                <a:gd name="T49" fmla="*/ 2147483647 h 60"/>
                <a:gd name="T50" fmla="*/ 1268766159 w 61"/>
                <a:gd name="T51" fmla="*/ 2147483647 h 60"/>
                <a:gd name="T52" fmla="*/ 1402316567 w 61"/>
                <a:gd name="T53" fmla="*/ 2147483647 h 60"/>
                <a:gd name="T54" fmla="*/ 1669425555 w 61"/>
                <a:gd name="T55" fmla="*/ 2147483647 h 60"/>
                <a:gd name="T56" fmla="*/ 1736204845 w 61"/>
                <a:gd name="T57" fmla="*/ 2147483647 h 60"/>
                <a:gd name="T58" fmla="*/ 2003313833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1923144066 h 60"/>
                <a:gd name="T66" fmla="*/ 2147483647 w 61"/>
                <a:gd name="T67" fmla="*/ 1983239880 h 60"/>
                <a:gd name="T68" fmla="*/ 2147483647 w 61"/>
                <a:gd name="T69" fmla="*/ 2103439745 h 60"/>
                <a:gd name="T70" fmla="*/ 2147483647 w 61"/>
                <a:gd name="T71" fmla="*/ 1923144066 h 60"/>
                <a:gd name="T72" fmla="*/ 2147483647 w 61"/>
                <a:gd name="T73" fmla="*/ 1622649489 h 60"/>
                <a:gd name="T74" fmla="*/ 2147483647 w 61"/>
                <a:gd name="T75" fmla="*/ 1502457861 h 60"/>
                <a:gd name="T76" fmla="*/ 2147483647 w 61"/>
                <a:gd name="T77" fmla="*/ 1382258480 h 60"/>
                <a:gd name="T78" fmla="*/ 2147483647 w 61"/>
                <a:gd name="T79" fmla="*/ 1201963285 h 60"/>
                <a:gd name="T80" fmla="*/ 2147483647 w 61"/>
                <a:gd name="T81" fmla="*/ 1141867470 h 60"/>
                <a:gd name="T82" fmla="*/ 2147483647 w 61"/>
                <a:gd name="T83" fmla="*/ 901476219 h 60"/>
                <a:gd name="T84" fmla="*/ 2147483647 w 61"/>
                <a:gd name="T85" fmla="*/ 1141867470 h 60"/>
                <a:gd name="T86" fmla="*/ 2147483647 w 61"/>
                <a:gd name="T87" fmla="*/ 1141867470 h 60"/>
                <a:gd name="T88" fmla="*/ 2147483647 w 61"/>
                <a:gd name="T89" fmla="*/ 781276838 h 60"/>
                <a:gd name="T90" fmla="*/ 2147483647 w 61"/>
                <a:gd name="T91" fmla="*/ 661077457 h 60"/>
                <a:gd name="T92" fmla="*/ 2147483647 w 61"/>
                <a:gd name="T93" fmla="*/ 661077457 h 60"/>
                <a:gd name="T94" fmla="*/ 2147483647 w 61"/>
                <a:gd name="T95" fmla="*/ 721181023 h 60"/>
                <a:gd name="T96" fmla="*/ 2147483647 w 61"/>
                <a:gd name="T97" fmla="*/ 841372652 h 60"/>
                <a:gd name="T98" fmla="*/ 2147483647 w 61"/>
                <a:gd name="T99" fmla="*/ 781276838 h 60"/>
                <a:gd name="T100" fmla="*/ 2147483647 w 61"/>
                <a:gd name="T101" fmla="*/ 901476219 h 60"/>
                <a:gd name="T102" fmla="*/ 2147483647 w 61"/>
                <a:gd name="T103" fmla="*/ 1021668089 h 60"/>
                <a:gd name="T104" fmla="*/ 2147483647 w 61"/>
                <a:gd name="T105" fmla="*/ 1201963285 h 60"/>
                <a:gd name="T106" fmla="*/ 2147483647 w 61"/>
                <a:gd name="T107" fmla="*/ 781276838 h 60"/>
                <a:gd name="T108" fmla="*/ 140231656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59985599 h 66"/>
                <a:gd name="T2" fmla="*/ 2147483647 w 77"/>
                <a:gd name="T3" fmla="*/ 599863827 h 66"/>
                <a:gd name="T4" fmla="*/ 2147483647 w 77"/>
                <a:gd name="T5" fmla="*/ 779820579 h 66"/>
                <a:gd name="T6" fmla="*/ 2147483647 w 77"/>
                <a:gd name="T7" fmla="*/ 1319698822 h 66"/>
                <a:gd name="T8" fmla="*/ 2147483647 w 77"/>
                <a:gd name="T9" fmla="*/ 1979547991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045506023 w 77"/>
                <a:gd name="T63" fmla="*/ 2147483647 h 66"/>
                <a:gd name="T64" fmla="*/ 989761249 w 77"/>
                <a:gd name="T65" fmla="*/ 2147483647 h 66"/>
                <a:gd name="T66" fmla="*/ 263934163 w 77"/>
                <a:gd name="T67" fmla="*/ 2147483647 h 66"/>
                <a:gd name="T68" fmla="*/ 329917751 w 77"/>
                <a:gd name="T69" fmla="*/ 2147483647 h 66"/>
                <a:gd name="T70" fmla="*/ 395901276 w 77"/>
                <a:gd name="T71" fmla="*/ 2147483647 h 66"/>
                <a:gd name="T72" fmla="*/ 395901276 w 77"/>
                <a:gd name="T73" fmla="*/ 2147483647 h 66"/>
                <a:gd name="T74" fmla="*/ 593851977 w 77"/>
                <a:gd name="T75" fmla="*/ 2147483647 h 66"/>
                <a:gd name="T76" fmla="*/ 461884801 w 77"/>
                <a:gd name="T77" fmla="*/ 1799583494 h 66"/>
                <a:gd name="T78" fmla="*/ 395901276 w 77"/>
                <a:gd name="T79" fmla="*/ 1679612326 h 66"/>
                <a:gd name="T80" fmla="*/ 263934163 w 77"/>
                <a:gd name="T81" fmla="*/ 1499655574 h 66"/>
                <a:gd name="T82" fmla="*/ 65983541 w 77"/>
                <a:gd name="T83" fmla="*/ 1139734325 h 66"/>
                <a:gd name="T84" fmla="*/ 0 w 77"/>
                <a:gd name="T85" fmla="*/ 59985599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985703678 w 47"/>
                <a:gd name="T3" fmla="*/ 120004564 h 83"/>
                <a:gd name="T4" fmla="*/ 985703678 w 47"/>
                <a:gd name="T5" fmla="*/ 180014608 h 83"/>
                <a:gd name="T6" fmla="*/ 788564614 w 47"/>
                <a:gd name="T7" fmla="*/ 300019203 h 83"/>
                <a:gd name="T8" fmla="*/ 788564614 w 47"/>
                <a:gd name="T9" fmla="*/ 480033750 h 83"/>
                <a:gd name="T10" fmla="*/ 788564614 w 47"/>
                <a:gd name="T11" fmla="*/ 660048419 h 83"/>
                <a:gd name="T12" fmla="*/ 722846189 w 47"/>
                <a:gd name="T13" fmla="*/ 720050686 h 83"/>
                <a:gd name="T14" fmla="*/ 591417444 w 47"/>
                <a:gd name="T15" fmla="*/ 840055220 h 83"/>
                <a:gd name="T16" fmla="*/ 459996679 w 47"/>
                <a:gd name="T17" fmla="*/ 960067501 h 83"/>
                <a:gd name="T18" fmla="*/ 394278254 w 47"/>
                <a:gd name="T19" fmla="*/ 1020070010 h 83"/>
                <a:gd name="T20" fmla="*/ 394278254 w 47"/>
                <a:gd name="T21" fmla="*/ 1140074544 h 83"/>
                <a:gd name="T22" fmla="*/ 328567935 w 47"/>
                <a:gd name="T23" fmla="*/ 1260086825 h 83"/>
                <a:gd name="T24" fmla="*/ 328567935 w 47"/>
                <a:gd name="T25" fmla="*/ 1320089092 h 83"/>
                <a:gd name="T26" fmla="*/ 262857552 w 47"/>
                <a:gd name="T27" fmla="*/ 1500103639 h 83"/>
                <a:gd name="T28" fmla="*/ 197139127 w 47"/>
                <a:gd name="T29" fmla="*/ 1620108174 h 83"/>
                <a:gd name="T30" fmla="*/ 262857552 w 47"/>
                <a:gd name="T31" fmla="*/ 1800122721 h 83"/>
                <a:gd name="T32" fmla="*/ 328567935 w 47"/>
                <a:gd name="T33" fmla="*/ 1860124988 h 83"/>
                <a:gd name="T34" fmla="*/ 328567935 w 47"/>
                <a:gd name="T35" fmla="*/ 1980137269 h 83"/>
                <a:gd name="T36" fmla="*/ 328567935 w 47"/>
                <a:gd name="T37" fmla="*/ 1980137269 h 83"/>
                <a:gd name="T38" fmla="*/ 328567935 w 47"/>
                <a:gd name="T39" fmla="*/ 2040140020 h 83"/>
                <a:gd name="T40" fmla="*/ 328567935 w 47"/>
                <a:gd name="T41" fmla="*/ 2040140020 h 83"/>
                <a:gd name="T42" fmla="*/ 262857552 w 47"/>
                <a:gd name="T43" fmla="*/ 2147483647 h 83"/>
                <a:gd name="T44" fmla="*/ 328567935 w 47"/>
                <a:gd name="T45" fmla="*/ 2147483647 h 83"/>
                <a:gd name="T46" fmla="*/ 262857552 w 47"/>
                <a:gd name="T47" fmla="*/ 2147483647 h 83"/>
                <a:gd name="T48" fmla="*/ 394278254 w 47"/>
                <a:gd name="T49" fmla="*/ 2147483647 h 83"/>
                <a:gd name="T50" fmla="*/ 394278254 w 47"/>
                <a:gd name="T51" fmla="*/ 2147483647 h 83"/>
                <a:gd name="T52" fmla="*/ 459996679 w 47"/>
                <a:gd name="T53" fmla="*/ 2147483647 h 83"/>
                <a:gd name="T54" fmla="*/ 525706999 w 47"/>
                <a:gd name="T55" fmla="*/ 2147483647 h 83"/>
                <a:gd name="T56" fmla="*/ 525706999 w 47"/>
                <a:gd name="T57" fmla="*/ 2147483647 h 83"/>
                <a:gd name="T58" fmla="*/ 394278254 w 47"/>
                <a:gd name="T59" fmla="*/ 2147483647 h 83"/>
                <a:gd name="T60" fmla="*/ 394278254 w 47"/>
                <a:gd name="T61" fmla="*/ 2147483647 h 83"/>
                <a:gd name="T62" fmla="*/ 328567935 w 47"/>
                <a:gd name="T63" fmla="*/ 2147483647 h 83"/>
                <a:gd name="T64" fmla="*/ 19713912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1774260186 w 47"/>
                <a:gd name="T71" fmla="*/ 2147483647 h 83"/>
                <a:gd name="T72" fmla="*/ 1774260186 w 47"/>
                <a:gd name="T73" fmla="*/ 2147483647 h 83"/>
                <a:gd name="T74" fmla="*/ 1708549867 w 47"/>
                <a:gd name="T75" fmla="*/ 2147483647 h 83"/>
                <a:gd name="T76" fmla="*/ 1774260186 w 47"/>
                <a:gd name="T77" fmla="*/ 2147483647 h 83"/>
                <a:gd name="T78" fmla="*/ 1905688931 w 47"/>
                <a:gd name="T79" fmla="*/ 2147483647 h 83"/>
                <a:gd name="T80" fmla="*/ 1971399250 w 47"/>
                <a:gd name="T81" fmla="*/ 2147483647 h 83"/>
                <a:gd name="T82" fmla="*/ 2102827994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120004564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1246053944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02578397 h 51"/>
                <a:gd name="T20" fmla="*/ 2147483647 w 79"/>
                <a:gd name="T21" fmla="*/ 1982433953 h 51"/>
                <a:gd name="T22" fmla="*/ 2147483647 w 79"/>
                <a:gd name="T23" fmla="*/ 1862282242 h 51"/>
                <a:gd name="T24" fmla="*/ 2147483647 w 79"/>
                <a:gd name="T25" fmla="*/ 1802214138 h 51"/>
                <a:gd name="T26" fmla="*/ 2147483647 w 79"/>
                <a:gd name="T27" fmla="*/ 1742138282 h 51"/>
                <a:gd name="T28" fmla="*/ 2147483647 w 79"/>
                <a:gd name="T29" fmla="*/ 1682062427 h 51"/>
                <a:gd name="T30" fmla="*/ 2147483647 w 79"/>
                <a:gd name="T31" fmla="*/ 1621994322 h 51"/>
                <a:gd name="T32" fmla="*/ 2147483647 w 79"/>
                <a:gd name="T33" fmla="*/ 1621994322 h 51"/>
                <a:gd name="T34" fmla="*/ 2147483647 w 79"/>
                <a:gd name="T35" fmla="*/ 1561918467 h 51"/>
                <a:gd name="T36" fmla="*/ 2147483647 w 79"/>
                <a:gd name="T37" fmla="*/ 1561918467 h 51"/>
                <a:gd name="T38" fmla="*/ 2147483647 w 79"/>
                <a:gd name="T39" fmla="*/ 1441766757 h 51"/>
                <a:gd name="T40" fmla="*/ 2147483647 w 79"/>
                <a:gd name="T41" fmla="*/ 1441766757 h 51"/>
                <a:gd name="T42" fmla="*/ 2147483647 w 79"/>
                <a:gd name="T43" fmla="*/ 1381698652 h 51"/>
                <a:gd name="T44" fmla="*/ 2147483647 w 79"/>
                <a:gd name="T45" fmla="*/ 1201478837 h 51"/>
                <a:gd name="T46" fmla="*/ 2147483647 w 79"/>
                <a:gd name="T47" fmla="*/ 1201478837 h 51"/>
                <a:gd name="T48" fmla="*/ 2147483647 w 79"/>
                <a:gd name="T49" fmla="*/ 1081327126 h 51"/>
                <a:gd name="T50" fmla="*/ 2147483647 w 79"/>
                <a:gd name="T51" fmla="*/ 1021251271 h 51"/>
                <a:gd name="T52" fmla="*/ 2147483647 w 79"/>
                <a:gd name="T53" fmla="*/ 1021251271 h 51"/>
                <a:gd name="T54" fmla="*/ 2147483647 w 79"/>
                <a:gd name="T55" fmla="*/ 961182924 h 51"/>
                <a:gd name="T56" fmla="*/ 2147483647 w 79"/>
                <a:gd name="T57" fmla="*/ 901107069 h 51"/>
                <a:gd name="T58" fmla="*/ 2147483647 w 79"/>
                <a:gd name="T59" fmla="*/ 720887254 h 51"/>
                <a:gd name="T60" fmla="*/ 2147483647 w 79"/>
                <a:gd name="T61" fmla="*/ 660811398 h 51"/>
                <a:gd name="T62" fmla="*/ 2147483647 w 79"/>
                <a:gd name="T63" fmla="*/ 600735543 h 51"/>
                <a:gd name="T64" fmla="*/ 2147483647 w 79"/>
                <a:gd name="T65" fmla="*/ 540667438 h 51"/>
                <a:gd name="T66" fmla="*/ 2147483647 w 79"/>
                <a:gd name="T67" fmla="*/ 540667438 h 51"/>
                <a:gd name="T68" fmla="*/ 2147483647 w 79"/>
                <a:gd name="T69" fmla="*/ 480591462 h 51"/>
                <a:gd name="T70" fmla="*/ 2147483647 w 79"/>
                <a:gd name="T71" fmla="*/ 480591462 h 51"/>
                <a:gd name="T72" fmla="*/ 2147483647 w 79"/>
                <a:gd name="T73" fmla="*/ 420515607 h 51"/>
                <a:gd name="T74" fmla="*/ 2147483647 w 79"/>
                <a:gd name="T75" fmla="*/ 360439751 h 51"/>
                <a:gd name="T76" fmla="*/ 2147483647 w 79"/>
                <a:gd name="T77" fmla="*/ 180219876 h 51"/>
                <a:gd name="T78" fmla="*/ 2147483647 w 79"/>
                <a:gd name="T79" fmla="*/ 180219876 h 51"/>
                <a:gd name="T80" fmla="*/ 2147483647 w 79"/>
                <a:gd name="T81" fmla="*/ 120143990 h 51"/>
                <a:gd name="T82" fmla="*/ 2147483647 w 79"/>
                <a:gd name="T83" fmla="*/ 120143990 h 51"/>
                <a:gd name="T84" fmla="*/ 2147483647 w 79"/>
                <a:gd name="T85" fmla="*/ 120143990 h 51"/>
                <a:gd name="T86" fmla="*/ 2147483647 w 79"/>
                <a:gd name="T87" fmla="*/ 60075870 h 51"/>
                <a:gd name="T88" fmla="*/ 2147483647 w 79"/>
                <a:gd name="T89" fmla="*/ 0 h 51"/>
                <a:gd name="T90" fmla="*/ 590233109 w 79"/>
                <a:gd name="T91" fmla="*/ 660811398 h 51"/>
                <a:gd name="T92" fmla="*/ 524653353 w 79"/>
                <a:gd name="T93" fmla="*/ 420515607 h 51"/>
                <a:gd name="T94" fmla="*/ 327906369 w 79"/>
                <a:gd name="T95" fmla="*/ 600735543 h 51"/>
                <a:gd name="T96" fmla="*/ 327906369 w 79"/>
                <a:gd name="T97" fmla="*/ 600735543 h 51"/>
                <a:gd name="T98" fmla="*/ 262326677 w 79"/>
                <a:gd name="T99" fmla="*/ 540667438 h 51"/>
                <a:gd name="T100" fmla="*/ 262326677 w 79"/>
                <a:gd name="T101" fmla="*/ 540667438 h 51"/>
                <a:gd name="T102" fmla="*/ 196747048 w 79"/>
                <a:gd name="T103" fmla="*/ 660811398 h 51"/>
                <a:gd name="T104" fmla="*/ 65579645 w 79"/>
                <a:gd name="T105" fmla="*/ 780955358 h 51"/>
                <a:gd name="T106" fmla="*/ 0 w 79"/>
                <a:gd name="T107" fmla="*/ 841031214 h 51"/>
                <a:gd name="T108" fmla="*/ 262326677 w 79"/>
                <a:gd name="T109" fmla="*/ 2147483647 h 51"/>
                <a:gd name="T110" fmla="*/ 393494096 w 79"/>
                <a:gd name="T111" fmla="*/ 2147483647 h 51"/>
                <a:gd name="T112" fmla="*/ 1246053944 w 79"/>
                <a:gd name="T113" fmla="*/ 2147483647 h 51"/>
                <a:gd name="T114" fmla="*/ 1246053944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4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053964738 w 102"/>
                <a:gd name="T1" fmla="*/ 2147483647 h 59"/>
                <a:gd name="T2" fmla="*/ 1722681761 w 102"/>
                <a:gd name="T3" fmla="*/ 2147483647 h 59"/>
                <a:gd name="T4" fmla="*/ 1457648867 w 102"/>
                <a:gd name="T5" fmla="*/ 2147483647 h 59"/>
                <a:gd name="T6" fmla="*/ 331283105 w 102"/>
                <a:gd name="T7" fmla="*/ 2147483647 h 59"/>
                <a:gd name="T8" fmla="*/ 596316126 w 102"/>
                <a:gd name="T9" fmla="*/ 2147483647 h 59"/>
                <a:gd name="T10" fmla="*/ 662566210 w 102"/>
                <a:gd name="T11" fmla="*/ 2147483647 h 59"/>
                <a:gd name="T12" fmla="*/ 1258882336 w 102"/>
                <a:gd name="T13" fmla="*/ 2147483647 h 59"/>
                <a:gd name="T14" fmla="*/ 1391398783 w 102"/>
                <a:gd name="T15" fmla="*/ 2147483647 h 59"/>
                <a:gd name="T16" fmla="*/ 1788931844 w 102"/>
                <a:gd name="T17" fmla="*/ 2147483647 h 59"/>
                <a:gd name="T18" fmla="*/ 1921448291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6794810 h 59"/>
                <a:gd name="T26" fmla="*/ 2147483647 w 102"/>
                <a:gd name="T27" fmla="*/ 1669729029 h 59"/>
                <a:gd name="T28" fmla="*/ 2147483647 w 102"/>
                <a:gd name="T29" fmla="*/ 1073401266 h 59"/>
                <a:gd name="T30" fmla="*/ 2147483647 w 102"/>
                <a:gd name="T31" fmla="*/ 1133032498 h 59"/>
                <a:gd name="T32" fmla="*/ 2147483647 w 102"/>
                <a:gd name="T33" fmla="*/ 715598190 h 59"/>
                <a:gd name="T34" fmla="*/ 2147483647 w 102"/>
                <a:gd name="T35" fmla="*/ 596335726 h 59"/>
                <a:gd name="T36" fmla="*/ 2147483647 w 102"/>
                <a:gd name="T37" fmla="*/ 298164002 h 59"/>
                <a:gd name="T38" fmla="*/ 2147483647 w 102"/>
                <a:gd name="T39" fmla="*/ 59631247 h 59"/>
                <a:gd name="T40" fmla="*/ 2147483647 w 102"/>
                <a:gd name="T41" fmla="*/ 238532710 h 59"/>
                <a:gd name="T42" fmla="*/ 2147483647 w 102"/>
                <a:gd name="T43" fmla="*/ 59631247 h 59"/>
                <a:gd name="T44" fmla="*/ 2147483647 w 102"/>
                <a:gd name="T45" fmla="*/ 119270216 h 59"/>
                <a:gd name="T46" fmla="*/ 2147483647 w 102"/>
                <a:gd name="T47" fmla="*/ 238532710 h 59"/>
                <a:gd name="T48" fmla="*/ 2147483647 w 102"/>
                <a:gd name="T49" fmla="*/ 477065420 h 59"/>
                <a:gd name="T50" fmla="*/ 2147483647 w 102"/>
                <a:gd name="T51" fmla="*/ 834868376 h 59"/>
                <a:gd name="T52" fmla="*/ 2147483647 w 102"/>
                <a:gd name="T53" fmla="*/ 894499607 h 59"/>
                <a:gd name="T54" fmla="*/ 2147483647 w 102"/>
                <a:gd name="T55" fmla="*/ 1013762312 h 59"/>
                <a:gd name="T56" fmla="*/ 2147483647 w 102"/>
                <a:gd name="T57" fmla="*/ 1073401266 h 59"/>
                <a:gd name="T58" fmla="*/ 2147483647 w 102"/>
                <a:gd name="T59" fmla="*/ 1192663730 h 59"/>
                <a:gd name="T60" fmla="*/ 2147483647 w 102"/>
                <a:gd name="T61" fmla="*/ 1371565148 h 59"/>
                <a:gd name="T62" fmla="*/ 2147483647 w 102"/>
                <a:gd name="T63" fmla="*/ 1550466565 h 59"/>
                <a:gd name="T64" fmla="*/ 2147483647 w 102"/>
                <a:gd name="T65" fmla="*/ 1729360261 h 59"/>
                <a:gd name="T66" fmla="*/ 2147483647 w 102"/>
                <a:gd name="T67" fmla="*/ 1788999215 h 59"/>
                <a:gd name="T68" fmla="*/ 2147483647 w 102"/>
                <a:gd name="T69" fmla="*/ 1848630446 h 59"/>
                <a:gd name="T70" fmla="*/ 2147483647 w 102"/>
                <a:gd name="T71" fmla="*/ 1908261678 h 59"/>
                <a:gd name="T72" fmla="*/ 2147483647 w 102"/>
                <a:gd name="T73" fmla="*/ 1967892910 h 59"/>
                <a:gd name="T74" fmla="*/ 2147483647 w 102"/>
                <a:gd name="T75" fmla="*/ 2146794810 h 59"/>
                <a:gd name="T76" fmla="*/ 2147483647 w 102"/>
                <a:gd name="T77" fmla="*/ 2146794810 h 59"/>
                <a:gd name="T78" fmla="*/ 2147483647 w 102"/>
                <a:gd name="T79" fmla="*/ 2147483647 h 59"/>
                <a:gd name="T80" fmla="*/ 2147483647 w 102"/>
                <a:gd name="T81" fmla="*/ 2146794810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5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034463625 h 55"/>
                <a:gd name="T2" fmla="*/ 200067009 w 111"/>
                <a:gd name="T3" fmla="*/ 0 h 55"/>
                <a:gd name="T4" fmla="*/ 2147483647 w 111"/>
                <a:gd name="T5" fmla="*/ 179508969 h 55"/>
                <a:gd name="T6" fmla="*/ 2147483647 w 111"/>
                <a:gd name="T7" fmla="*/ 359025673 h 55"/>
                <a:gd name="T8" fmla="*/ 2147483647 w 111"/>
                <a:gd name="T9" fmla="*/ 359025673 h 55"/>
                <a:gd name="T10" fmla="*/ 2147483647 w 111"/>
                <a:gd name="T11" fmla="*/ 299184213 h 55"/>
                <a:gd name="T12" fmla="*/ 2147483647 w 111"/>
                <a:gd name="T13" fmla="*/ 359025673 h 55"/>
                <a:gd name="T14" fmla="*/ 2147483647 w 111"/>
                <a:gd name="T15" fmla="*/ 538534702 h 55"/>
                <a:gd name="T16" fmla="*/ 2147483647 w 111"/>
                <a:gd name="T17" fmla="*/ 538534702 h 55"/>
                <a:gd name="T18" fmla="*/ 2147483647 w 111"/>
                <a:gd name="T19" fmla="*/ 538534702 h 55"/>
                <a:gd name="T20" fmla="*/ 2147483647 w 111"/>
                <a:gd name="T21" fmla="*/ 418859397 h 55"/>
                <a:gd name="T22" fmla="*/ 2147483647 w 111"/>
                <a:gd name="T23" fmla="*/ 418859397 h 55"/>
                <a:gd name="T24" fmla="*/ 2147483647 w 111"/>
                <a:gd name="T25" fmla="*/ 478700857 h 55"/>
                <a:gd name="T26" fmla="*/ 2147483647 w 111"/>
                <a:gd name="T27" fmla="*/ 658209886 h 55"/>
                <a:gd name="T28" fmla="*/ 2147483647 w 111"/>
                <a:gd name="T29" fmla="*/ 777885070 h 55"/>
                <a:gd name="T30" fmla="*/ 2147483647 w 111"/>
                <a:gd name="T31" fmla="*/ 897560255 h 55"/>
                <a:gd name="T32" fmla="*/ 2147483647 w 111"/>
                <a:gd name="T33" fmla="*/ 957393979 h 55"/>
                <a:gd name="T34" fmla="*/ 2147483647 w 111"/>
                <a:gd name="T35" fmla="*/ 1017235680 h 55"/>
                <a:gd name="T36" fmla="*/ 2147483647 w 111"/>
                <a:gd name="T37" fmla="*/ 1136910864 h 55"/>
                <a:gd name="T38" fmla="*/ 2147483647 w 111"/>
                <a:gd name="T39" fmla="*/ 1256586048 h 55"/>
                <a:gd name="T40" fmla="*/ 2147483647 w 111"/>
                <a:gd name="T41" fmla="*/ 1436094957 h 55"/>
                <a:gd name="T42" fmla="*/ 2147483647 w 111"/>
                <a:gd name="T43" fmla="*/ 1495928681 h 55"/>
                <a:gd name="T44" fmla="*/ 2147483647 w 111"/>
                <a:gd name="T45" fmla="*/ 1555770141 h 55"/>
                <a:gd name="T46" fmla="*/ 2147483647 w 111"/>
                <a:gd name="T47" fmla="*/ 1675445325 h 55"/>
                <a:gd name="T48" fmla="*/ 2147483647 w 111"/>
                <a:gd name="T49" fmla="*/ 1735279049 h 55"/>
                <a:gd name="T50" fmla="*/ 2147483647 w 111"/>
                <a:gd name="T51" fmla="*/ 1795120509 h 55"/>
                <a:gd name="T52" fmla="*/ 2147483647 w 111"/>
                <a:gd name="T53" fmla="*/ 1914795693 h 55"/>
                <a:gd name="T54" fmla="*/ 2147483647 w 111"/>
                <a:gd name="T55" fmla="*/ 2034463625 h 55"/>
                <a:gd name="T56" fmla="*/ 2147483647 w 111"/>
                <a:gd name="T57" fmla="*/ 2094305085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1667222333 w 111"/>
                <a:gd name="T87" fmla="*/ 2147483647 h 55"/>
                <a:gd name="T88" fmla="*/ 1733916759 w 111"/>
                <a:gd name="T89" fmla="*/ 2147483647 h 55"/>
                <a:gd name="T90" fmla="*/ 0 w 111"/>
                <a:gd name="T91" fmla="*/ 2034463625 h 55"/>
                <a:gd name="T92" fmla="*/ 0 w 111"/>
                <a:gd name="T93" fmla="*/ 2034463625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6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928268316 w 116"/>
                <a:gd name="T1" fmla="*/ 60095829 h 60"/>
                <a:gd name="T2" fmla="*/ 0 w 116"/>
                <a:gd name="T3" fmla="*/ 540885828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1863040499 h 60"/>
                <a:gd name="T68" fmla="*/ 2147483647 w 116"/>
                <a:gd name="T69" fmla="*/ 1802952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7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033687399 h 78"/>
                <a:gd name="T40" fmla="*/ 2147483647 w 90"/>
                <a:gd name="T41" fmla="*/ 1794428778 h 78"/>
                <a:gd name="T42" fmla="*/ 2147483647 w 90"/>
                <a:gd name="T43" fmla="*/ 1614985175 h 78"/>
                <a:gd name="T44" fmla="*/ 2147483647 w 90"/>
                <a:gd name="T45" fmla="*/ 1734614244 h 78"/>
                <a:gd name="T46" fmla="*/ 2147483647 w 90"/>
                <a:gd name="T47" fmla="*/ 1315912504 h 78"/>
                <a:gd name="T48" fmla="*/ 2147483647 w 90"/>
                <a:gd name="T49" fmla="*/ 1076662101 h 78"/>
                <a:gd name="T50" fmla="*/ 2147483647 w 90"/>
                <a:gd name="T51" fmla="*/ 777589187 h 78"/>
                <a:gd name="T52" fmla="*/ 2147483647 w 90"/>
                <a:gd name="T53" fmla="*/ 358887327 h 78"/>
                <a:gd name="T54" fmla="*/ 2147483647 w 90"/>
                <a:gd name="T55" fmla="*/ 239258198 h 78"/>
                <a:gd name="T56" fmla="*/ 0 w 90"/>
                <a:gd name="T57" fmla="*/ 119629099 h 78"/>
                <a:gd name="T58" fmla="*/ 131672176 w 90"/>
                <a:gd name="T59" fmla="*/ 299072792 h 78"/>
                <a:gd name="T60" fmla="*/ 329172373 w 90"/>
                <a:gd name="T61" fmla="*/ 538331050 h 78"/>
                <a:gd name="T62" fmla="*/ 329172373 w 90"/>
                <a:gd name="T63" fmla="*/ 657960119 h 78"/>
                <a:gd name="T64" fmla="*/ 724188933 w 90"/>
                <a:gd name="T65" fmla="*/ 957032790 h 78"/>
                <a:gd name="T66" fmla="*/ 592516789 w 90"/>
                <a:gd name="T67" fmla="*/ 1196283435 h 78"/>
                <a:gd name="T68" fmla="*/ 724188933 w 90"/>
                <a:gd name="T69" fmla="*/ 1315912504 h 78"/>
                <a:gd name="T70" fmla="*/ 855861077 w 90"/>
                <a:gd name="T71" fmla="*/ 1555170641 h 78"/>
                <a:gd name="T72" fmla="*/ 987525108 w 90"/>
                <a:gd name="T73" fmla="*/ 1614985175 h 78"/>
                <a:gd name="T74" fmla="*/ 1053361180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8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1337606913 w 99"/>
                <a:gd name="T1" fmla="*/ 2147483647 h 51"/>
                <a:gd name="T2" fmla="*/ 1270727002 w 99"/>
                <a:gd name="T3" fmla="*/ 2147483647 h 51"/>
                <a:gd name="T4" fmla="*/ 1471366736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02578397 h 51"/>
                <a:gd name="T12" fmla="*/ 2147483647 w 99"/>
                <a:gd name="T13" fmla="*/ 1982433953 h 51"/>
                <a:gd name="T14" fmla="*/ 2147483647 w 99"/>
                <a:gd name="T15" fmla="*/ 1862282242 h 51"/>
                <a:gd name="T16" fmla="*/ 2147483647 w 99"/>
                <a:gd name="T17" fmla="*/ 1381698652 h 51"/>
                <a:gd name="T18" fmla="*/ 2147483647 w 99"/>
                <a:gd name="T19" fmla="*/ 1321622797 h 51"/>
                <a:gd name="T20" fmla="*/ 2147483647 w 99"/>
                <a:gd name="T21" fmla="*/ 1261546941 h 51"/>
                <a:gd name="T22" fmla="*/ 2147483647 w 99"/>
                <a:gd name="T23" fmla="*/ 1201478837 h 51"/>
                <a:gd name="T24" fmla="*/ 2147483647 w 99"/>
                <a:gd name="T25" fmla="*/ 1201478837 h 51"/>
                <a:gd name="T26" fmla="*/ 2147483647 w 99"/>
                <a:gd name="T27" fmla="*/ 841031214 h 51"/>
                <a:gd name="T28" fmla="*/ 2147483647 w 99"/>
                <a:gd name="T29" fmla="*/ 720887254 h 51"/>
                <a:gd name="T30" fmla="*/ 2147483647 w 99"/>
                <a:gd name="T31" fmla="*/ 480591462 h 51"/>
                <a:gd name="T32" fmla="*/ 2147483647 w 99"/>
                <a:gd name="T33" fmla="*/ 420515607 h 51"/>
                <a:gd name="T34" fmla="*/ 2147483647 w 99"/>
                <a:gd name="T35" fmla="*/ 240295731 h 51"/>
                <a:gd name="T36" fmla="*/ 2147483647 w 99"/>
                <a:gd name="T37" fmla="*/ 240295731 h 51"/>
                <a:gd name="T38" fmla="*/ 2147483647 w 99"/>
                <a:gd name="T39" fmla="*/ 360439751 h 51"/>
                <a:gd name="T40" fmla="*/ 2147483647 w 99"/>
                <a:gd name="T41" fmla="*/ 360439751 h 51"/>
                <a:gd name="T42" fmla="*/ 2147483647 w 99"/>
                <a:gd name="T43" fmla="*/ 360439751 h 51"/>
                <a:gd name="T44" fmla="*/ 2147483647 w 99"/>
                <a:gd name="T45" fmla="*/ 300371647 h 51"/>
                <a:gd name="T46" fmla="*/ 2147483647 w 99"/>
                <a:gd name="T47" fmla="*/ 240295731 h 51"/>
                <a:gd name="T48" fmla="*/ 2147483647 w 99"/>
                <a:gd name="T49" fmla="*/ 0 h 51"/>
                <a:gd name="T50" fmla="*/ 2147483647 w 99"/>
                <a:gd name="T51" fmla="*/ 60075870 h 51"/>
                <a:gd name="T52" fmla="*/ 2147483647 w 99"/>
                <a:gd name="T53" fmla="*/ 0 h 51"/>
                <a:gd name="T54" fmla="*/ 2147483647 w 99"/>
                <a:gd name="T55" fmla="*/ 120143990 h 51"/>
                <a:gd name="T56" fmla="*/ 2147483647 w 99"/>
                <a:gd name="T57" fmla="*/ 360439751 h 51"/>
                <a:gd name="T58" fmla="*/ 2147483647 w 99"/>
                <a:gd name="T59" fmla="*/ 480591462 h 51"/>
                <a:gd name="T60" fmla="*/ 2147483647 w 99"/>
                <a:gd name="T61" fmla="*/ 480591462 h 51"/>
                <a:gd name="T62" fmla="*/ 2147483647 w 99"/>
                <a:gd name="T63" fmla="*/ 1081327126 h 51"/>
                <a:gd name="T64" fmla="*/ 2147483647 w 99"/>
                <a:gd name="T65" fmla="*/ 1261546941 h 51"/>
                <a:gd name="T66" fmla="*/ 2147483647 w 99"/>
                <a:gd name="T67" fmla="*/ 1141402982 h 51"/>
                <a:gd name="T68" fmla="*/ 2147483647 w 99"/>
                <a:gd name="T69" fmla="*/ 1441766757 h 51"/>
                <a:gd name="T70" fmla="*/ 2147483647 w 99"/>
                <a:gd name="T71" fmla="*/ 1441766757 h 51"/>
                <a:gd name="T72" fmla="*/ 2140165848 w 99"/>
                <a:gd name="T73" fmla="*/ 1381698652 h 51"/>
                <a:gd name="T74" fmla="*/ 2006406025 w 99"/>
                <a:gd name="T75" fmla="*/ 1561918467 h 51"/>
                <a:gd name="T76" fmla="*/ 1738886380 w 99"/>
                <a:gd name="T77" fmla="*/ 1441766757 h 51"/>
                <a:gd name="T78" fmla="*/ 1337606913 w 99"/>
                <a:gd name="T79" fmla="*/ 1501842612 h 51"/>
                <a:gd name="T80" fmla="*/ 1337606913 w 99"/>
                <a:gd name="T81" fmla="*/ 1621994322 h 51"/>
                <a:gd name="T82" fmla="*/ 1203847091 w 99"/>
                <a:gd name="T83" fmla="*/ 1621994322 h 51"/>
                <a:gd name="T84" fmla="*/ 1203847091 w 99"/>
                <a:gd name="T85" fmla="*/ 1621994322 h 51"/>
                <a:gd name="T86" fmla="*/ 1136967180 w 99"/>
                <a:gd name="T87" fmla="*/ 1802214138 h 51"/>
                <a:gd name="T88" fmla="*/ 1136967180 w 99"/>
                <a:gd name="T89" fmla="*/ 1802214138 h 51"/>
                <a:gd name="T90" fmla="*/ 1203847091 w 99"/>
                <a:gd name="T91" fmla="*/ 1982433953 h 51"/>
                <a:gd name="T92" fmla="*/ 802559190 w 99"/>
                <a:gd name="T93" fmla="*/ 2042510293 h 51"/>
                <a:gd name="T94" fmla="*/ 869439101 w 99"/>
                <a:gd name="T95" fmla="*/ 2147483647 h 51"/>
                <a:gd name="T96" fmla="*/ 668799368 w 99"/>
                <a:gd name="T97" fmla="*/ 2147483647 h 51"/>
                <a:gd name="T98" fmla="*/ 401279595 w 99"/>
                <a:gd name="T99" fmla="*/ 2147483647 h 51"/>
                <a:gd name="T100" fmla="*/ 267519709 w 99"/>
                <a:gd name="T101" fmla="*/ 2147483647 h 51"/>
                <a:gd name="T102" fmla="*/ 267519709 w 99"/>
                <a:gd name="T103" fmla="*/ 2147483647 h 51"/>
                <a:gd name="T104" fmla="*/ 334399684 w 99"/>
                <a:gd name="T105" fmla="*/ 2147483647 h 51"/>
                <a:gd name="T106" fmla="*/ 200639797 w 99"/>
                <a:gd name="T107" fmla="*/ 2147483647 h 51"/>
                <a:gd name="T108" fmla="*/ 6687992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9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179443663 h 39"/>
                <a:gd name="T4" fmla="*/ 2147483647 w 111"/>
                <a:gd name="T5" fmla="*/ 239258198 h 39"/>
                <a:gd name="T6" fmla="*/ 2045689172 w 111"/>
                <a:gd name="T7" fmla="*/ 538331050 h 39"/>
                <a:gd name="T8" fmla="*/ 2045689172 w 111"/>
                <a:gd name="T9" fmla="*/ 478516395 h 39"/>
                <a:gd name="T10" fmla="*/ 1847721398 w 111"/>
                <a:gd name="T11" fmla="*/ 538331050 h 39"/>
                <a:gd name="T12" fmla="*/ 1913707948 w 111"/>
                <a:gd name="T13" fmla="*/ 598145585 h 39"/>
                <a:gd name="T14" fmla="*/ 1913707948 w 111"/>
                <a:gd name="T15" fmla="*/ 657960119 h 39"/>
                <a:gd name="T16" fmla="*/ 593911700 w 111"/>
                <a:gd name="T17" fmla="*/ 777589187 h 39"/>
                <a:gd name="T18" fmla="*/ 527916900 w 111"/>
                <a:gd name="T19" fmla="*/ 897218256 h 39"/>
                <a:gd name="T20" fmla="*/ 461930349 w 111"/>
                <a:gd name="T21" fmla="*/ 1076662101 h 39"/>
                <a:gd name="T22" fmla="*/ 527916900 w 111"/>
                <a:gd name="T23" fmla="*/ 1136476635 h 39"/>
                <a:gd name="T24" fmla="*/ 461930349 w 111"/>
                <a:gd name="T25" fmla="*/ 1315912504 h 39"/>
                <a:gd name="T26" fmla="*/ 461930349 w 111"/>
                <a:gd name="T27" fmla="*/ 1315912504 h 39"/>
                <a:gd name="T28" fmla="*/ 461930349 w 111"/>
                <a:gd name="T29" fmla="*/ 1375727038 h 39"/>
                <a:gd name="T30" fmla="*/ 395943799 w 111"/>
                <a:gd name="T31" fmla="*/ 1495356107 h 39"/>
                <a:gd name="T32" fmla="*/ 329949125 w 111"/>
                <a:gd name="T33" fmla="*/ 1555170641 h 39"/>
                <a:gd name="T34" fmla="*/ 263962512 w 111"/>
                <a:gd name="T35" fmla="*/ 1794428778 h 39"/>
                <a:gd name="T36" fmla="*/ 131981256 w 111"/>
                <a:gd name="T37" fmla="*/ 1914057847 h 39"/>
                <a:gd name="T38" fmla="*/ 131981256 w 111"/>
                <a:gd name="T39" fmla="*/ 2093501933 h 39"/>
                <a:gd name="T40" fmla="*/ 131981256 w 111"/>
                <a:gd name="T41" fmla="*/ 2147483647 h 39"/>
                <a:gd name="T42" fmla="*/ 131981256 w 111"/>
                <a:gd name="T43" fmla="*/ 2147483647 h 39"/>
                <a:gd name="T44" fmla="*/ 0 w 111"/>
                <a:gd name="T45" fmla="*/ 2147483647 h 39"/>
                <a:gd name="T46" fmla="*/ 1913707948 w 111"/>
                <a:gd name="T47" fmla="*/ 2147483647 h 39"/>
                <a:gd name="T48" fmla="*/ 2147483647 w 111"/>
                <a:gd name="T49" fmla="*/ 2033687399 h 39"/>
                <a:gd name="T50" fmla="*/ 2147483647 w 111"/>
                <a:gd name="T51" fmla="*/ 1914057847 h 39"/>
                <a:gd name="T52" fmla="*/ 2147483647 w 111"/>
                <a:gd name="T53" fmla="*/ 1674799710 h 39"/>
                <a:gd name="T54" fmla="*/ 2147483647 w 111"/>
                <a:gd name="T55" fmla="*/ 1674799710 h 39"/>
                <a:gd name="T56" fmla="*/ 2147483647 w 111"/>
                <a:gd name="T57" fmla="*/ 1674799710 h 39"/>
                <a:gd name="T58" fmla="*/ 2147483647 w 111"/>
                <a:gd name="T59" fmla="*/ 1614985175 h 39"/>
                <a:gd name="T60" fmla="*/ 2147483647 w 111"/>
                <a:gd name="T61" fmla="*/ 1555170641 h 39"/>
                <a:gd name="T62" fmla="*/ 2147483647 w 111"/>
                <a:gd name="T63" fmla="*/ 1495356107 h 39"/>
                <a:gd name="T64" fmla="*/ 2147483647 w 111"/>
                <a:gd name="T65" fmla="*/ 1435541572 h 39"/>
                <a:gd name="T66" fmla="*/ 2147483647 w 111"/>
                <a:gd name="T67" fmla="*/ 1375727038 h 39"/>
                <a:gd name="T68" fmla="*/ 2147483647 w 111"/>
                <a:gd name="T69" fmla="*/ 1315912504 h 39"/>
                <a:gd name="T70" fmla="*/ 2147483647 w 111"/>
                <a:gd name="T71" fmla="*/ 1256097969 h 39"/>
                <a:gd name="T72" fmla="*/ 2147483647 w 111"/>
                <a:gd name="T73" fmla="*/ 1076662101 h 39"/>
                <a:gd name="T74" fmla="*/ 2147483647 w 111"/>
                <a:gd name="T75" fmla="*/ 1076662101 h 39"/>
                <a:gd name="T76" fmla="*/ 2147483647 w 111"/>
                <a:gd name="T77" fmla="*/ 957032790 h 39"/>
                <a:gd name="T78" fmla="*/ 2147483647 w 111"/>
                <a:gd name="T79" fmla="*/ 837403722 h 39"/>
                <a:gd name="T80" fmla="*/ 2147483647 w 111"/>
                <a:gd name="T81" fmla="*/ 837403722 h 39"/>
                <a:gd name="T82" fmla="*/ 2147483647 w 111"/>
                <a:gd name="T83" fmla="*/ 837403722 h 39"/>
                <a:gd name="T84" fmla="*/ 2147483647 w 111"/>
                <a:gd name="T85" fmla="*/ 837403722 h 39"/>
                <a:gd name="T86" fmla="*/ 2147483647 w 111"/>
                <a:gd name="T87" fmla="*/ 777589187 h 39"/>
                <a:gd name="T88" fmla="*/ 2147483647 w 111"/>
                <a:gd name="T89" fmla="*/ 717774653 h 39"/>
                <a:gd name="T90" fmla="*/ 2147483647 w 111"/>
                <a:gd name="T91" fmla="*/ 717774653 h 39"/>
                <a:gd name="T92" fmla="*/ 2147483647 w 111"/>
                <a:gd name="T93" fmla="*/ 777589187 h 39"/>
                <a:gd name="T94" fmla="*/ 2147483647 w 111"/>
                <a:gd name="T95" fmla="*/ 717774653 h 39"/>
                <a:gd name="T96" fmla="*/ 2147483647 w 111"/>
                <a:gd name="T97" fmla="*/ 717774653 h 39"/>
                <a:gd name="T98" fmla="*/ 2147483647 w 111"/>
                <a:gd name="T99" fmla="*/ 598145585 h 39"/>
                <a:gd name="T100" fmla="*/ 2147483647 w 111"/>
                <a:gd name="T101" fmla="*/ 598145585 h 39"/>
                <a:gd name="T102" fmla="*/ 2147483647 w 111"/>
                <a:gd name="T103" fmla="*/ 598145585 h 39"/>
                <a:gd name="T104" fmla="*/ 2147483647 w 111"/>
                <a:gd name="T105" fmla="*/ 358887327 h 39"/>
                <a:gd name="T106" fmla="*/ 2147483647 w 111"/>
                <a:gd name="T107" fmla="*/ 299072792 h 39"/>
                <a:gd name="T108" fmla="*/ 2147483647 w 111"/>
                <a:gd name="T109" fmla="*/ 239258198 h 39"/>
                <a:gd name="T110" fmla="*/ 2147483647 w 111"/>
                <a:gd name="T111" fmla="*/ 179443663 h 39"/>
                <a:gd name="T112" fmla="*/ 2147483647 w 111"/>
                <a:gd name="T113" fmla="*/ 59814549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0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179122095 h 83"/>
                <a:gd name="T2" fmla="*/ 66440522 w 52"/>
                <a:gd name="T3" fmla="*/ 298544572 h 83"/>
                <a:gd name="T4" fmla="*/ 0 w 52"/>
                <a:gd name="T5" fmla="*/ 2147483647 h 83"/>
                <a:gd name="T6" fmla="*/ 0 w 52"/>
                <a:gd name="T7" fmla="*/ 2147483647 h 83"/>
                <a:gd name="T8" fmla="*/ 199329732 w 52"/>
                <a:gd name="T9" fmla="*/ 2147483647 h 83"/>
                <a:gd name="T10" fmla="*/ 265770238 w 52"/>
                <a:gd name="T11" fmla="*/ 2147483647 h 83"/>
                <a:gd name="T12" fmla="*/ 332210807 w 52"/>
                <a:gd name="T13" fmla="*/ 2147483647 h 83"/>
                <a:gd name="T14" fmla="*/ 465091819 w 52"/>
                <a:gd name="T15" fmla="*/ 2147483647 h 83"/>
                <a:gd name="T16" fmla="*/ 531540476 w 52"/>
                <a:gd name="T17" fmla="*/ 2147483647 h 83"/>
                <a:gd name="T18" fmla="*/ 531540476 w 52"/>
                <a:gd name="T19" fmla="*/ 2147483647 h 83"/>
                <a:gd name="T20" fmla="*/ 597981109 w 52"/>
                <a:gd name="T21" fmla="*/ 2147483647 h 83"/>
                <a:gd name="T22" fmla="*/ 664421615 w 52"/>
                <a:gd name="T23" fmla="*/ 2147483647 h 83"/>
                <a:gd name="T24" fmla="*/ 664421615 w 52"/>
                <a:gd name="T25" fmla="*/ 2147483647 h 83"/>
                <a:gd name="T26" fmla="*/ 730862120 w 52"/>
                <a:gd name="T27" fmla="*/ 2147483647 h 83"/>
                <a:gd name="T28" fmla="*/ 863751283 w 52"/>
                <a:gd name="T29" fmla="*/ 2147483647 h 83"/>
                <a:gd name="T30" fmla="*/ 930191789 w 52"/>
                <a:gd name="T31" fmla="*/ 2147483647 h 83"/>
                <a:gd name="T32" fmla="*/ 996632295 w 52"/>
                <a:gd name="T33" fmla="*/ 2147483647 h 83"/>
                <a:gd name="T34" fmla="*/ 1129521712 w 52"/>
                <a:gd name="T35" fmla="*/ 2147483647 h 83"/>
                <a:gd name="T36" fmla="*/ 1129521712 w 52"/>
                <a:gd name="T37" fmla="*/ 2147483647 h 83"/>
                <a:gd name="T38" fmla="*/ 1195962218 w 52"/>
                <a:gd name="T39" fmla="*/ 2147483647 h 83"/>
                <a:gd name="T40" fmla="*/ 1195962218 w 52"/>
                <a:gd name="T41" fmla="*/ 2147483647 h 83"/>
                <a:gd name="T42" fmla="*/ 1195962218 w 52"/>
                <a:gd name="T43" fmla="*/ 2147483647 h 83"/>
                <a:gd name="T44" fmla="*/ 1129521712 w 52"/>
                <a:gd name="T45" fmla="*/ 2147483647 h 83"/>
                <a:gd name="T46" fmla="*/ 1129521712 w 52"/>
                <a:gd name="T47" fmla="*/ 2147483647 h 83"/>
                <a:gd name="T48" fmla="*/ 1195962218 w 52"/>
                <a:gd name="T49" fmla="*/ 2147483647 h 83"/>
                <a:gd name="T50" fmla="*/ 1195962218 w 52"/>
                <a:gd name="T51" fmla="*/ 2147483647 h 83"/>
                <a:gd name="T52" fmla="*/ 1063072800 w 52"/>
                <a:gd name="T53" fmla="*/ 2147483647 h 83"/>
                <a:gd name="T54" fmla="*/ 1063072800 w 52"/>
                <a:gd name="T55" fmla="*/ 2147483647 h 83"/>
                <a:gd name="T56" fmla="*/ 996632295 w 52"/>
                <a:gd name="T57" fmla="*/ 2147483647 h 83"/>
                <a:gd name="T58" fmla="*/ 930191789 w 52"/>
                <a:gd name="T59" fmla="*/ 2147483647 h 83"/>
                <a:gd name="T60" fmla="*/ 930191789 w 52"/>
                <a:gd name="T61" fmla="*/ 2147483647 h 83"/>
                <a:gd name="T62" fmla="*/ 930191789 w 52"/>
                <a:gd name="T63" fmla="*/ 2147483647 h 83"/>
                <a:gd name="T64" fmla="*/ 930191789 w 52"/>
                <a:gd name="T65" fmla="*/ 2147483647 h 83"/>
                <a:gd name="T66" fmla="*/ 930191789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179122095 h 83"/>
                <a:gd name="T106" fmla="*/ 0 w 52"/>
                <a:gd name="T107" fmla="*/ 17912209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1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132439520 w 119"/>
                <a:gd name="T1" fmla="*/ 2147483647 h 51"/>
                <a:gd name="T2" fmla="*/ 264879040 w 119"/>
                <a:gd name="T3" fmla="*/ 2147483647 h 51"/>
                <a:gd name="T4" fmla="*/ 331102916 w 119"/>
                <a:gd name="T5" fmla="*/ 2147483647 h 51"/>
                <a:gd name="T6" fmla="*/ 927084809 w 119"/>
                <a:gd name="T7" fmla="*/ 1862282242 h 51"/>
                <a:gd name="T8" fmla="*/ 1191972177 w 119"/>
                <a:gd name="T9" fmla="*/ 1621994322 h 51"/>
                <a:gd name="T10" fmla="*/ 1324411665 w 119"/>
                <a:gd name="T11" fmla="*/ 1621994322 h 51"/>
                <a:gd name="T12" fmla="*/ 1390635478 w 119"/>
                <a:gd name="T13" fmla="*/ 1501842612 h 51"/>
                <a:gd name="T14" fmla="*/ 1523074966 w 119"/>
                <a:gd name="T15" fmla="*/ 1501842612 h 51"/>
                <a:gd name="T16" fmla="*/ 1854177755 w 119"/>
                <a:gd name="T17" fmla="*/ 1381698652 h 51"/>
                <a:gd name="T18" fmla="*/ 2147483647 w 119"/>
                <a:gd name="T19" fmla="*/ 1021251271 h 51"/>
                <a:gd name="T20" fmla="*/ 2147483647 w 119"/>
                <a:gd name="T21" fmla="*/ 780955358 h 51"/>
                <a:gd name="T22" fmla="*/ 2147483647 w 119"/>
                <a:gd name="T23" fmla="*/ 780955358 h 51"/>
                <a:gd name="T24" fmla="*/ 2147483647 w 119"/>
                <a:gd name="T25" fmla="*/ 720887254 h 51"/>
                <a:gd name="T26" fmla="*/ 2147483647 w 119"/>
                <a:gd name="T27" fmla="*/ 60075870 h 51"/>
                <a:gd name="T28" fmla="*/ 2147483647 w 119"/>
                <a:gd name="T29" fmla="*/ 120143990 h 51"/>
                <a:gd name="T30" fmla="*/ 2147483647 w 119"/>
                <a:gd name="T31" fmla="*/ 300371647 h 51"/>
                <a:gd name="T32" fmla="*/ 2147483647 w 119"/>
                <a:gd name="T33" fmla="*/ 360439751 h 51"/>
                <a:gd name="T34" fmla="*/ 2147483647 w 119"/>
                <a:gd name="T35" fmla="*/ 300371647 h 51"/>
                <a:gd name="T36" fmla="*/ 2147483647 w 119"/>
                <a:gd name="T37" fmla="*/ 360439751 h 51"/>
                <a:gd name="T38" fmla="*/ 2147483647 w 119"/>
                <a:gd name="T39" fmla="*/ 480591462 h 51"/>
                <a:gd name="T40" fmla="*/ 2147483647 w 119"/>
                <a:gd name="T41" fmla="*/ 660811398 h 51"/>
                <a:gd name="T42" fmla="*/ 2147483647 w 119"/>
                <a:gd name="T43" fmla="*/ 720887254 h 51"/>
                <a:gd name="T44" fmla="*/ 2147483647 w 119"/>
                <a:gd name="T45" fmla="*/ 540667438 h 51"/>
                <a:gd name="T46" fmla="*/ 2147483647 w 119"/>
                <a:gd name="T47" fmla="*/ 660811398 h 51"/>
                <a:gd name="T48" fmla="*/ 2147483647 w 119"/>
                <a:gd name="T49" fmla="*/ 660811398 h 51"/>
                <a:gd name="T50" fmla="*/ 2147483647 w 119"/>
                <a:gd name="T51" fmla="*/ 540667438 h 51"/>
                <a:gd name="T52" fmla="*/ 2147483647 w 119"/>
                <a:gd name="T53" fmla="*/ 841031214 h 51"/>
                <a:gd name="T54" fmla="*/ 2147483647 w 119"/>
                <a:gd name="T55" fmla="*/ 1021251271 h 51"/>
                <a:gd name="T56" fmla="*/ 2147483647 w 119"/>
                <a:gd name="T57" fmla="*/ 1141402982 h 51"/>
                <a:gd name="T58" fmla="*/ 2147483647 w 119"/>
                <a:gd name="T59" fmla="*/ 1201478837 h 51"/>
                <a:gd name="T60" fmla="*/ 2147483647 w 119"/>
                <a:gd name="T61" fmla="*/ 1141402982 h 51"/>
                <a:gd name="T62" fmla="*/ 2147483647 w 119"/>
                <a:gd name="T63" fmla="*/ 1081327126 h 51"/>
                <a:gd name="T64" fmla="*/ 2147483647 w 119"/>
                <a:gd name="T65" fmla="*/ 1261546941 h 51"/>
                <a:gd name="T66" fmla="*/ 2147483647 w 119"/>
                <a:gd name="T67" fmla="*/ 1321622797 h 51"/>
                <a:gd name="T68" fmla="*/ 2147483647 w 119"/>
                <a:gd name="T69" fmla="*/ 1441766757 h 51"/>
                <a:gd name="T70" fmla="*/ 2147483647 w 119"/>
                <a:gd name="T71" fmla="*/ 1621994322 h 51"/>
                <a:gd name="T72" fmla="*/ 2147483647 w 119"/>
                <a:gd name="T73" fmla="*/ 1742138282 h 51"/>
                <a:gd name="T74" fmla="*/ 2147483647 w 119"/>
                <a:gd name="T75" fmla="*/ 1621994322 h 51"/>
                <a:gd name="T76" fmla="*/ 2147483647 w 119"/>
                <a:gd name="T77" fmla="*/ 1621994322 h 51"/>
                <a:gd name="T78" fmla="*/ 2147483647 w 119"/>
                <a:gd name="T79" fmla="*/ 1922358098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1986617243 w 119"/>
                <a:gd name="T95" fmla="*/ 2147483647 h 51"/>
                <a:gd name="T96" fmla="*/ 172173826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2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179382293 h 62"/>
                <a:gd name="T2" fmla="*/ 2147483647 w 67"/>
                <a:gd name="T3" fmla="*/ 0 h 62"/>
                <a:gd name="T4" fmla="*/ 2147483647 w 67"/>
                <a:gd name="T5" fmla="*/ 59796670 h 62"/>
                <a:gd name="T6" fmla="*/ 2147483647 w 67"/>
                <a:gd name="T7" fmla="*/ 119585608 h 62"/>
                <a:gd name="T8" fmla="*/ 2147483647 w 67"/>
                <a:gd name="T9" fmla="*/ 179382293 h 62"/>
                <a:gd name="T10" fmla="*/ 2147483647 w 67"/>
                <a:gd name="T11" fmla="*/ 298967931 h 62"/>
                <a:gd name="T12" fmla="*/ 2147483647 w 67"/>
                <a:gd name="T13" fmla="*/ 358764586 h 62"/>
                <a:gd name="T14" fmla="*/ 2147483647 w 67"/>
                <a:gd name="T15" fmla="*/ 478350163 h 62"/>
                <a:gd name="T16" fmla="*/ 2147483647 w 67"/>
                <a:gd name="T17" fmla="*/ 538146939 h 62"/>
                <a:gd name="T18" fmla="*/ 2147483647 w 67"/>
                <a:gd name="T19" fmla="*/ 538146939 h 62"/>
                <a:gd name="T20" fmla="*/ 2147483647 w 67"/>
                <a:gd name="T21" fmla="*/ 538146939 h 62"/>
                <a:gd name="T22" fmla="*/ 2147483647 w 67"/>
                <a:gd name="T23" fmla="*/ 597943594 h 62"/>
                <a:gd name="T24" fmla="*/ 2147483647 w 67"/>
                <a:gd name="T25" fmla="*/ 717529172 h 62"/>
                <a:gd name="T26" fmla="*/ 2147483647 w 67"/>
                <a:gd name="T27" fmla="*/ 777325827 h 62"/>
                <a:gd name="T28" fmla="*/ 2147483647 w 67"/>
                <a:gd name="T29" fmla="*/ 1016497223 h 62"/>
                <a:gd name="T30" fmla="*/ 2147483647 w 67"/>
                <a:gd name="T31" fmla="*/ 1136090533 h 62"/>
                <a:gd name="T32" fmla="*/ 2147483647 w 67"/>
                <a:gd name="T33" fmla="*/ 1315472766 h 62"/>
                <a:gd name="T34" fmla="*/ 2147483647 w 67"/>
                <a:gd name="T35" fmla="*/ 1494854998 h 62"/>
                <a:gd name="T36" fmla="*/ 2147483647 w 67"/>
                <a:gd name="T37" fmla="*/ 1494854998 h 62"/>
                <a:gd name="T38" fmla="*/ 2147483647 w 67"/>
                <a:gd name="T39" fmla="*/ 1554643920 h 62"/>
                <a:gd name="T40" fmla="*/ 2147483647 w 67"/>
                <a:gd name="T41" fmla="*/ 1614440575 h 62"/>
                <a:gd name="T42" fmla="*/ 2147483647 w 67"/>
                <a:gd name="T43" fmla="*/ 1734026153 h 62"/>
                <a:gd name="T44" fmla="*/ 2147483647 w 67"/>
                <a:gd name="T45" fmla="*/ 1913408385 h 62"/>
                <a:gd name="T46" fmla="*/ 2147483647 w 67"/>
                <a:gd name="T47" fmla="*/ 2092791101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534566920 w 67"/>
                <a:gd name="T83" fmla="*/ 2147483647 h 62"/>
                <a:gd name="T84" fmla="*/ 534566920 w 67"/>
                <a:gd name="T85" fmla="*/ 2147483647 h 62"/>
                <a:gd name="T86" fmla="*/ 400931352 w 67"/>
                <a:gd name="T87" fmla="*/ 2147483647 h 62"/>
                <a:gd name="T88" fmla="*/ 267287547 w 67"/>
                <a:gd name="T89" fmla="*/ 2147483647 h 62"/>
                <a:gd name="T90" fmla="*/ 267287547 w 67"/>
                <a:gd name="T91" fmla="*/ 2147483647 h 62"/>
                <a:gd name="T92" fmla="*/ 133643773 w 67"/>
                <a:gd name="T93" fmla="*/ 2147483647 h 62"/>
                <a:gd name="T94" fmla="*/ 133643773 w 67"/>
                <a:gd name="T95" fmla="*/ 1315472766 h 62"/>
                <a:gd name="T96" fmla="*/ 0 w 67"/>
                <a:gd name="T97" fmla="*/ 179382293 h 62"/>
                <a:gd name="T98" fmla="*/ 0 w 67"/>
                <a:gd name="T99" fmla="*/ 179382293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9466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331 w 188"/>
                  <a:gd name="T1" fmla="*/ 736 h 160"/>
                  <a:gd name="T2" fmla="*/ 618 w 188"/>
                  <a:gd name="T3" fmla="*/ 951 h 160"/>
                  <a:gd name="T4" fmla="*/ 428 w 188"/>
                  <a:gd name="T5" fmla="*/ 1189 h 160"/>
                  <a:gd name="T6" fmla="*/ 380 w 188"/>
                  <a:gd name="T7" fmla="*/ 1024 h 160"/>
                  <a:gd name="T8" fmla="*/ 117 w 188"/>
                  <a:gd name="T9" fmla="*/ 1307 h 160"/>
                  <a:gd name="T10" fmla="*/ 263 w 188"/>
                  <a:gd name="T11" fmla="*/ 1521 h 160"/>
                  <a:gd name="T12" fmla="*/ 638 w 188"/>
                  <a:gd name="T13" fmla="*/ 1448 h 160"/>
                  <a:gd name="T14" fmla="*/ 521 w 188"/>
                  <a:gd name="T15" fmla="*/ 1760 h 160"/>
                  <a:gd name="T16" fmla="*/ 428 w 188"/>
                  <a:gd name="T17" fmla="*/ 1877 h 160"/>
                  <a:gd name="T18" fmla="*/ 238 w 188"/>
                  <a:gd name="T19" fmla="*/ 1950 h 160"/>
                  <a:gd name="T20" fmla="*/ 141 w 188"/>
                  <a:gd name="T21" fmla="*/ 2330 h 160"/>
                  <a:gd name="T22" fmla="*/ 263 w 188"/>
                  <a:gd name="T23" fmla="*/ 2545 h 160"/>
                  <a:gd name="T24" fmla="*/ 521 w 188"/>
                  <a:gd name="T25" fmla="*/ 2662 h 160"/>
                  <a:gd name="T26" fmla="*/ 521 w 188"/>
                  <a:gd name="T27" fmla="*/ 2852 h 160"/>
                  <a:gd name="T28" fmla="*/ 827 w 188"/>
                  <a:gd name="T29" fmla="*/ 2925 h 160"/>
                  <a:gd name="T30" fmla="*/ 993 w 188"/>
                  <a:gd name="T31" fmla="*/ 2969 h 160"/>
                  <a:gd name="T32" fmla="*/ 686 w 188"/>
                  <a:gd name="T33" fmla="*/ 3349 h 160"/>
                  <a:gd name="T34" fmla="*/ 448 w 188"/>
                  <a:gd name="T35" fmla="*/ 3495 h 160"/>
                  <a:gd name="T36" fmla="*/ 73 w 188"/>
                  <a:gd name="T37" fmla="*/ 3685 h 160"/>
                  <a:gd name="T38" fmla="*/ 73 w 188"/>
                  <a:gd name="T39" fmla="*/ 3802 h 160"/>
                  <a:gd name="T40" fmla="*/ 686 w 188"/>
                  <a:gd name="T41" fmla="*/ 3539 h 160"/>
                  <a:gd name="T42" fmla="*/ 1470 w 188"/>
                  <a:gd name="T43" fmla="*/ 2852 h 160"/>
                  <a:gd name="T44" fmla="*/ 1397 w 188"/>
                  <a:gd name="T45" fmla="*/ 2779 h 160"/>
                  <a:gd name="T46" fmla="*/ 1825 w 188"/>
                  <a:gd name="T47" fmla="*/ 2257 h 160"/>
                  <a:gd name="T48" fmla="*/ 1703 w 188"/>
                  <a:gd name="T49" fmla="*/ 2398 h 160"/>
                  <a:gd name="T50" fmla="*/ 1728 w 188"/>
                  <a:gd name="T51" fmla="*/ 2589 h 160"/>
                  <a:gd name="T52" fmla="*/ 1703 w 188"/>
                  <a:gd name="T53" fmla="*/ 2711 h 160"/>
                  <a:gd name="T54" fmla="*/ 2039 w 188"/>
                  <a:gd name="T55" fmla="*/ 2520 h 160"/>
                  <a:gd name="T56" fmla="*/ 2039 w 188"/>
                  <a:gd name="T57" fmla="*/ 2330 h 160"/>
                  <a:gd name="T58" fmla="*/ 2536 w 188"/>
                  <a:gd name="T59" fmla="*/ 2447 h 160"/>
                  <a:gd name="T60" fmla="*/ 2867 w 188"/>
                  <a:gd name="T61" fmla="*/ 2398 h 160"/>
                  <a:gd name="T62" fmla="*/ 3436 w 188"/>
                  <a:gd name="T63" fmla="*/ 2589 h 160"/>
                  <a:gd name="T64" fmla="*/ 3626 w 188"/>
                  <a:gd name="T65" fmla="*/ 2828 h 160"/>
                  <a:gd name="T66" fmla="*/ 3933 w 188"/>
                  <a:gd name="T67" fmla="*/ 3042 h 160"/>
                  <a:gd name="T68" fmla="*/ 4453 w 188"/>
                  <a:gd name="T69" fmla="*/ 3091 h 160"/>
                  <a:gd name="T70" fmla="*/ 4380 w 188"/>
                  <a:gd name="T71" fmla="*/ 2779 h 160"/>
                  <a:gd name="T72" fmla="*/ 4171 w 188"/>
                  <a:gd name="T73" fmla="*/ 2735 h 160"/>
                  <a:gd name="T74" fmla="*/ 3860 w 188"/>
                  <a:gd name="T75" fmla="*/ 2520 h 160"/>
                  <a:gd name="T76" fmla="*/ 3480 w 188"/>
                  <a:gd name="T77" fmla="*/ 2257 h 160"/>
                  <a:gd name="T78" fmla="*/ 3339 w 188"/>
                  <a:gd name="T79" fmla="*/ 2447 h 160"/>
                  <a:gd name="T80" fmla="*/ 3056 w 188"/>
                  <a:gd name="T81" fmla="*/ 2208 h 160"/>
                  <a:gd name="T82" fmla="*/ 2769 w 188"/>
                  <a:gd name="T83" fmla="*/ 1901 h 160"/>
                  <a:gd name="T84" fmla="*/ 2414 w 188"/>
                  <a:gd name="T85" fmla="*/ 497 h 160"/>
                  <a:gd name="T86" fmla="*/ 2132 w 188"/>
                  <a:gd name="T87" fmla="*/ 117 h 160"/>
                  <a:gd name="T88" fmla="*/ 1635 w 188"/>
                  <a:gd name="T89" fmla="*/ 117 h 160"/>
                  <a:gd name="T90" fmla="*/ 1397 w 188"/>
                  <a:gd name="T91" fmla="*/ 117 h 160"/>
                  <a:gd name="T92" fmla="*/ 1066 w 188"/>
                  <a:gd name="T93" fmla="*/ 0 h 160"/>
                  <a:gd name="T94" fmla="*/ 827 w 188"/>
                  <a:gd name="T95" fmla="*/ 98 h 160"/>
                  <a:gd name="T96" fmla="*/ 569 w 188"/>
                  <a:gd name="T97" fmla="*/ 307 h 160"/>
                  <a:gd name="T98" fmla="*/ 448 w 188"/>
                  <a:gd name="T99" fmla="*/ 497 h 160"/>
                  <a:gd name="T100" fmla="*/ 238 w 188"/>
                  <a:gd name="T101" fmla="*/ 619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7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50 w 4"/>
                  <a:gd name="T1" fmla="*/ 42 h 3"/>
                  <a:gd name="T2" fmla="*/ 50 w 4"/>
                  <a:gd name="T3" fmla="*/ 23 h 3"/>
                  <a:gd name="T4" fmla="*/ 50 w 4"/>
                  <a:gd name="T5" fmla="*/ 23 h 3"/>
                  <a:gd name="T6" fmla="*/ 50 w 4"/>
                  <a:gd name="T7" fmla="*/ 23 h 3"/>
                  <a:gd name="T8" fmla="*/ 50 w 4"/>
                  <a:gd name="T9" fmla="*/ 23 h 3"/>
                  <a:gd name="T10" fmla="*/ 50 w 4"/>
                  <a:gd name="T11" fmla="*/ 23 h 3"/>
                  <a:gd name="T12" fmla="*/ 50 w 4"/>
                  <a:gd name="T13" fmla="*/ 23 h 3"/>
                  <a:gd name="T14" fmla="*/ 25 w 4"/>
                  <a:gd name="T15" fmla="*/ 0 h 3"/>
                  <a:gd name="T16" fmla="*/ 25 w 4"/>
                  <a:gd name="T17" fmla="*/ 0 h 3"/>
                  <a:gd name="T18" fmla="*/ 0 w 4"/>
                  <a:gd name="T19" fmla="*/ 23 h 3"/>
                  <a:gd name="T20" fmla="*/ 0 w 4"/>
                  <a:gd name="T21" fmla="*/ 23 h 3"/>
                  <a:gd name="T22" fmla="*/ 0 w 4"/>
                  <a:gd name="T23" fmla="*/ 23 h 3"/>
                  <a:gd name="T24" fmla="*/ 0 w 4"/>
                  <a:gd name="T25" fmla="*/ 23 h 3"/>
                  <a:gd name="T26" fmla="*/ 0 w 4"/>
                  <a:gd name="T27" fmla="*/ 23 h 3"/>
                  <a:gd name="T28" fmla="*/ 0 w 4"/>
                  <a:gd name="T29" fmla="*/ 23 h 3"/>
                  <a:gd name="T30" fmla="*/ 0 w 4"/>
                  <a:gd name="T31" fmla="*/ 42 h 3"/>
                  <a:gd name="T32" fmla="*/ 0 w 4"/>
                  <a:gd name="T33" fmla="*/ 42 h 3"/>
                  <a:gd name="T34" fmla="*/ 25 w 4"/>
                  <a:gd name="T35" fmla="*/ 42 h 3"/>
                  <a:gd name="T36" fmla="*/ 25 w 4"/>
                  <a:gd name="T37" fmla="*/ 42 h 3"/>
                  <a:gd name="T38" fmla="*/ 25 w 4"/>
                  <a:gd name="T39" fmla="*/ 65 h 3"/>
                  <a:gd name="T40" fmla="*/ 50 w 4"/>
                  <a:gd name="T41" fmla="*/ 65 h 3"/>
                  <a:gd name="T42" fmla="*/ 50 w 4"/>
                  <a:gd name="T43" fmla="*/ 65 h 3"/>
                  <a:gd name="T44" fmla="*/ 75 w 4"/>
                  <a:gd name="T45" fmla="*/ 65 h 3"/>
                  <a:gd name="T46" fmla="*/ 75 w 4"/>
                  <a:gd name="T47" fmla="*/ 65 h 3"/>
                  <a:gd name="T48" fmla="*/ 100 w 4"/>
                  <a:gd name="T49" fmla="*/ 42 h 3"/>
                  <a:gd name="T50" fmla="*/ 100 w 4"/>
                  <a:gd name="T51" fmla="*/ 42 h 3"/>
                  <a:gd name="T52" fmla="*/ 100 w 4"/>
                  <a:gd name="T53" fmla="*/ 42 h 3"/>
                  <a:gd name="T54" fmla="*/ 100 w 4"/>
                  <a:gd name="T55" fmla="*/ 23 h 3"/>
                  <a:gd name="T56" fmla="*/ 100 w 4"/>
                  <a:gd name="T57" fmla="*/ 23 h 3"/>
                  <a:gd name="T58" fmla="*/ 100 w 4"/>
                  <a:gd name="T59" fmla="*/ 23 h 3"/>
                  <a:gd name="T60" fmla="*/ 100 w 4"/>
                  <a:gd name="T61" fmla="*/ 23 h 3"/>
                  <a:gd name="T62" fmla="*/ 100 w 4"/>
                  <a:gd name="T63" fmla="*/ 23 h 3"/>
                  <a:gd name="T64" fmla="*/ 100 w 4"/>
                  <a:gd name="T65" fmla="*/ 0 h 3"/>
                  <a:gd name="T66" fmla="*/ 100 w 4"/>
                  <a:gd name="T67" fmla="*/ 0 h 3"/>
                  <a:gd name="T68" fmla="*/ 100 w 4"/>
                  <a:gd name="T69" fmla="*/ 0 h 3"/>
                  <a:gd name="T70" fmla="*/ 100 w 4"/>
                  <a:gd name="T71" fmla="*/ 0 h 3"/>
                  <a:gd name="T72" fmla="*/ 100 w 4"/>
                  <a:gd name="T73" fmla="*/ 23 h 3"/>
                  <a:gd name="T74" fmla="*/ 75 w 4"/>
                  <a:gd name="T75" fmla="*/ 23 h 3"/>
                  <a:gd name="T76" fmla="*/ 75 w 4"/>
                  <a:gd name="T77" fmla="*/ 23 h 3"/>
                  <a:gd name="T78" fmla="*/ 50 w 4"/>
                  <a:gd name="T79" fmla="*/ 42 h 3"/>
                  <a:gd name="T80" fmla="*/ 50 w 4"/>
                  <a:gd name="T81" fmla="*/ 42 h 3"/>
                  <a:gd name="T82" fmla="*/ 50 w 4"/>
                  <a:gd name="T83" fmla="*/ 42 h 3"/>
                  <a:gd name="T84" fmla="*/ 50 w 4"/>
                  <a:gd name="T85" fmla="*/ 42 h 3"/>
                  <a:gd name="T86" fmla="*/ 50 w 4"/>
                  <a:gd name="T87" fmla="*/ 65 h 3"/>
                  <a:gd name="T88" fmla="*/ 75 w 4"/>
                  <a:gd name="T89" fmla="*/ 65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8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158 w 9"/>
                  <a:gd name="T1" fmla="*/ 0 h 6"/>
                  <a:gd name="T2" fmla="*/ 91 w 9"/>
                  <a:gd name="T3" fmla="*/ 0 h 6"/>
                  <a:gd name="T4" fmla="*/ 67 w 9"/>
                  <a:gd name="T5" fmla="*/ 25 h 6"/>
                  <a:gd name="T6" fmla="*/ 67 w 9"/>
                  <a:gd name="T7" fmla="*/ 25 h 6"/>
                  <a:gd name="T8" fmla="*/ 67 w 9"/>
                  <a:gd name="T9" fmla="*/ 50 h 6"/>
                  <a:gd name="T10" fmla="*/ 67 w 9"/>
                  <a:gd name="T11" fmla="*/ 75 h 6"/>
                  <a:gd name="T12" fmla="*/ 48 w 9"/>
                  <a:gd name="T13" fmla="*/ 75 h 6"/>
                  <a:gd name="T14" fmla="*/ 48 w 9"/>
                  <a:gd name="T15" fmla="*/ 75 h 6"/>
                  <a:gd name="T16" fmla="*/ 24 w 9"/>
                  <a:gd name="T17" fmla="*/ 75 h 6"/>
                  <a:gd name="T18" fmla="*/ 24 w 9"/>
                  <a:gd name="T19" fmla="*/ 100 h 6"/>
                  <a:gd name="T20" fmla="*/ 24 w 9"/>
                  <a:gd name="T21" fmla="*/ 125 h 6"/>
                  <a:gd name="T22" fmla="*/ 0 w 9"/>
                  <a:gd name="T23" fmla="*/ 125 h 6"/>
                  <a:gd name="T24" fmla="*/ 0 w 9"/>
                  <a:gd name="T25" fmla="*/ 150 h 6"/>
                  <a:gd name="T26" fmla="*/ 0 w 9"/>
                  <a:gd name="T27" fmla="*/ 150 h 6"/>
                  <a:gd name="T28" fmla="*/ 0 w 9"/>
                  <a:gd name="T29" fmla="*/ 150 h 6"/>
                  <a:gd name="T30" fmla="*/ 0 w 9"/>
                  <a:gd name="T31" fmla="*/ 150 h 6"/>
                  <a:gd name="T32" fmla="*/ 0 w 9"/>
                  <a:gd name="T33" fmla="*/ 150 h 6"/>
                  <a:gd name="T34" fmla="*/ 0 w 9"/>
                  <a:gd name="T35" fmla="*/ 150 h 6"/>
                  <a:gd name="T36" fmla="*/ 0 w 9"/>
                  <a:gd name="T37" fmla="*/ 150 h 6"/>
                  <a:gd name="T38" fmla="*/ 24 w 9"/>
                  <a:gd name="T39" fmla="*/ 150 h 6"/>
                  <a:gd name="T40" fmla="*/ 48 w 9"/>
                  <a:gd name="T41" fmla="*/ 150 h 6"/>
                  <a:gd name="T42" fmla="*/ 67 w 9"/>
                  <a:gd name="T43" fmla="*/ 125 h 6"/>
                  <a:gd name="T44" fmla="*/ 139 w 9"/>
                  <a:gd name="T45" fmla="*/ 75 h 6"/>
                  <a:gd name="T46" fmla="*/ 158 w 9"/>
                  <a:gd name="T47" fmla="*/ 50 h 6"/>
                  <a:gd name="T48" fmla="*/ 182 w 9"/>
                  <a:gd name="T49" fmla="*/ 50 h 6"/>
                  <a:gd name="T50" fmla="*/ 205 w 9"/>
                  <a:gd name="T51" fmla="*/ 25 h 6"/>
                  <a:gd name="T52" fmla="*/ 205 w 9"/>
                  <a:gd name="T53" fmla="*/ 25 h 6"/>
                  <a:gd name="T54" fmla="*/ 205 w 9"/>
                  <a:gd name="T55" fmla="*/ 25 h 6"/>
                  <a:gd name="T56" fmla="*/ 182 w 9"/>
                  <a:gd name="T57" fmla="*/ 0 h 6"/>
                  <a:gd name="T58" fmla="*/ 182 w 9"/>
                  <a:gd name="T59" fmla="*/ 0 h 6"/>
                  <a:gd name="T60" fmla="*/ 182 w 9"/>
                  <a:gd name="T61" fmla="*/ 0 h 6"/>
                  <a:gd name="T62" fmla="*/ 182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9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191 w 9"/>
                  <a:gd name="T1" fmla="*/ 73 h 7"/>
                  <a:gd name="T2" fmla="*/ 191 w 9"/>
                  <a:gd name="T3" fmla="*/ 24 h 7"/>
                  <a:gd name="T4" fmla="*/ 117 w 9"/>
                  <a:gd name="T5" fmla="*/ 73 h 7"/>
                  <a:gd name="T6" fmla="*/ 98 w 9"/>
                  <a:gd name="T7" fmla="*/ 92 h 7"/>
                  <a:gd name="T8" fmla="*/ 98 w 9"/>
                  <a:gd name="T9" fmla="*/ 92 h 7"/>
                  <a:gd name="T10" fmla="*/ 49 w 9"/>
                  <a:gd name="T11" fmla="*/ 117 h 7"/>
                  <a:gd name="T12" fmla="*/ 24 w 9"/>
                  <a:gd name="T13" fmla="*/ 141 h 7"/>
                  <a:gd name="T14" fmla="*/ 0 w 9"/>
                  <a:gd name="T15" fmla="*/ 141 h 7"/>
                  <a:gd name="T16" fmla="*/ 49 w 9"/>
                  <a:gd name="T17" fmla="*/ 141 h 7"/>
                  <a:gd name="T18" fmla="*/ 73 w 9"/>
                  <a:gd name="T19" fmla="*/ 117 h 7"/>
                  <a:gd name="T20" fmla="*/ 142 w 9"/>
                  <a:gd name="T21" fmla="*/ 92 h 7"/>
                  <a:gd name="T22" fmla="*/ 191 w 9"/>
                  <a:gd name="T23" fmla="*/ 73 h 7"/>
                  <a:gd name="T24" fmla="*/ 191 w 9"/>
                  <a:gd name="T25" fmla="*/ 73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0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190 w 8"/>
                  <a:gd name="T1" fmla="*/ 48 h 6"/>
                  <a:gd name="T2" fmla="*/ 190 w 8"/>
                  <a:gd name="T3" fmla="*/ 24 h 6"/>
                  <a:gd name="T4" fmla="*/ 190 w 8"/>
                  <a:gd name="T5" fmla="*/ 24 h 6"/>
                  <a:gd name="T6" fmla="*/ 190 w 8"/>
                  <a:gd name="T7" fmla="*/ 0 h 6"/>
                  <a:gd name="T8" fmla="*/ 190 w 8"/>
                  <a:gd name="T9" fmla="*/ 0 h 6"/>
                  <a:gd name="T10" fmla="*/ 190 w 8"/>
                  <a:gd name="T11" fmla="*/ 0 h 6"/>
                  <a:gd name="T12" fmla="*/ 190 w 8"/>
                  <a:gd name="T13" fmla="*/ 0 h 6"/>
                  <a:gd name="T14" fmla="*/ 190 w 8"/>
                  <a:gd name="T15" fmla="*/ 0 h 6"/>
                  <a:gd name="T16" fmla="*/ 190 w 8"/>
                  <a:gd name="T17" fmla="*/ 0 h 6"/>
                  <a:gd name="T18" fmla="*/ 190 w 8"/>
                  <a:gd name="T19" fmla="*/ 0 h 6"/>
                  <a:gd name="T20" fmla="*/ 166 w 8"/>
                  <a:gd name="T21" fmla="*/ 0 h 6"/>
                  <a:gd name="T22" fmla="*/ 166 w 8"/>
                  <a:gd name="T23" fmla="*/ 0 h 6"/>
                  <a:gd name="T24" fmla="*/ 141 w 8"/>
                  <a:gd name="T25" fmla="*/ 0 h 6"/>
                  <a:gd name="T26" fmla="*/ 117 w 8"/>
                  <a:gd name="T27" fmla="*/ 24 h 6"/>
                  <a:gd name="T28" fmla="*/ 117 w 8"/>
                  <a:gd name="T29" fmla="*/ 48 h 6"/>
                  <a:gd name="T30" fmla="*/ 117 w 8"/>
                  <a:gd name="T31" fmla="*/ 48 h 6"/>
                  <a:gd name="T32" fmla="*/ 97 w 8"/>
                  <a:gd name="T33" fmla="*/ 48 h 6"/>
                  <a:gd name="T34" fmla="*/ 97 w 8"/>
                  <a:gd name="T35" fmla="*/ 48 h 6"/>
                  <a:gd name="T36" fmla="*/ 97 w 8"/>
                  <a:gd name="T37" fmla="*/ 48 h 6"/>
                  <a:gd name="T38" fmla="*/ 97 w 8"/>
                  <a:gd name="T39" fmla="*/ 72 h 6"/>
                  <a:gd name="T40" fmla="*/ 97 w 8"/>
                  <a:gd name="T41" fmla="*/ 72 h 6"/>
                  <a:gd name="T42" fmla="*/ 97 w 8"/>
                  <a:gd name="T43" fmla="*/ 72 h 6"/>
                  <a:gd name="T44" fmla="*/ 97 w 8"/>
                  <a:gd name="T45" fmla="*/ 72 h 6"/>
                  <a:gd name="T46" fmla="*/ 49 w 8"/>
                  <a:gd name="T47" fmla="*/ 92 h 6"/>
                  <a:gd name="T48" fmla="*/ 49 w 8"/>
                  <a:gd name="T49" fmla="*/ 92 h 6"/>
                  <a:gd name="T50" fmla="*/ 49 w 8"/>
                  <a:gd name="T51" fmla="*/ 92 h 6"/>
                  <a:gd name="T52" fmla="*/ 49 w 8"/>
                  <a:gd name="T53" fmla="*/ 92 h 6"/>
                  <a:gd name="T54" fmla="*/ 24 w 8"/>
                  <a:gd name="T55" fmla="*/ 92 h 6"/>
                  <a:gd name="T56" fmla="*/ 24 w 8"/>
                  <a:gd name="T57" fmla="*/ 116 h 6"/>
                  <a:gd name="T58" fmla="*/ 24 w 8"/>
                  <a:gd name="T59" fmla="*/ 116 h 6"/>
                  <a:gd name="T60" fmla="*/ 0 w 8"/>
                  <a:gd name="T61" fmla="*/ 116 h 6"/>
                  <a:gd name="T62" fmla="*/ 0 w 8"/>
                  <a:gd name="T63" fmla="*/ 116 h 6"/>
                  <a:gd name="T64" fmla="*/ 0 w 8"/>
                  <a:gd name="T65" fmla="*/ 116 h 6"/>
                  <a:gd name="T66" fmla="*/ 24 w 8"/>
                  <a:gd name="T67" fmla="*/ 140 h 6"/>
                  <a:gd name="T68" fmla="*/ 24 w 8"/>
                  <a:gd name="T69" fmla="*/ 140 h 6"/>
                  <a:gd name="T70" fmla="*/ 24 w 8"/>
                  <a:gd name="T71" fmla="*/ 140 h 6"/>
                  <a:gd name="T72" fmla="*/ 24 w 8"/>
                  <a:gd name="T73" fmla="*/ 140 h 6"/>
                  <a:gd name="T74" fmla="*/ 49 w 8"/>
                  <a:gd name="T75" fmla="*/ 116 h 6"/>
                  <a:gd name="T76" fmla="*/ 49 w 8"/>
                  <a:gd name="T77" fmla="*/ 116 h 6"/>
                  <a:gd name="T78" fmla="*/ 73 w 8"/>
                  <a:gd name="T79" fmla="*/ 116 h 6"/>
                  <a:gd name="T80" fmla="*/ 73 w 8"/>
                  <a:gd name="T81" fmla="*/ 92 h 6"/>
                  <a:gd name="T82" fmla="*/ 73 w 8"/>
                  <a:gd name="T83" fmla="*/ 92 h 6"/>
                  <a:gd name="T84" fmla="*/ 117 w 8"/>
                  <a:gd name="T85" fmla="*/ 92 h 6"/>
                  <a:gd name="T86" fmla="*/ 117 w 8"/>
                  <a:gd name="T87" fmla="*/ 72 h 6"/>
                  <a:gd name="T88" fmla="*/ 141 w 8"/>
                  <a:gd name="T89" fmla="*/ 72 h 6"/>
                  <a:gd name="T90" fmla="*/ 166 w 8"/>
                  <a:gd name="T91" fmla="*/ 72 h 6"/>
                  <a:gd name="T92" fmla="*/ 166 w 8"/>
                  <a:gd name="T93" fmla="*/ 48 h 6"/>
                  <a:gd name="T94" fmla="*/ 166 w 8"/>
                  <a:gd name="T95" fmla="*/ 48 h 6"/>
                  <a:gd name="T96" fmla="*/ 190 w 8"/>
                  <a:gd name="T97" fmla="*/ 48 h 6"/>
                  <a:gd name="T98" fmla="*/ 190 w 8"/>
                  <a:gd name="T99" fmla="*/ 48 h 6"/>
                  <a:gd name="T100" fmla="*/ 190 w 8"/>
                  <a:gd name="T101" fmla="*/ 48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1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0 w 1"/>
                  <a:gd name="T3" fmla="*/ 0 h 1"/>
                  <a:gd name="T4" fmla="*/ 0 w 1"/>
                  <a:gd name="T5" fmla="*/ 25 h 1"/>
                  <a:gd name="T6" fmla="*/ 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2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25 w 1"/>
                  <a:gd name="T1" fmla="*/ 0 h 1"/>
                  <a:gd name="T2" fmla="*/ 25 w 1"/>
                  <a:gd name="T3" fmla="*/ 0 h 1"/>
                  <a:gd name="T4" fmla="*/ 25 w 1"/>
                  <a:gd name="T5" fmla="*/ 0 h 1"/>
                  <a:gd name="T6" fmla="*/ 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25 h 1"/>
                  <a:gd name="T18" fmla="*/ 0 w 1"/>
                  <a:gd name="T19" fmla="*/ 25 h 1"/>
                  <a:gd name="T20" fmla="*/ 0 w 1"/>
                  <a:gd name="T21" fmla="*/ 25 h 1"/>
                  <a:gd name="T22" fmla="*/ 0 w 1"/>
                  <a:gd name="T23" fmla="*/ 25 h 1"/>
                  <a:gd name="T24" fmla="*/ 0 w 1"/>
                  <a:gd name="T25" fmla="*/ 25 h 1"/>
                  <a:gd name="T26" fmla="*/ 25 w 1"/>
                  <a:gd name="T27" fmla="*/ 25 h 1"/>
                  <a:gd name="T28" fmla="*/ 25 w 1"/>
                  <a:gd name="T29" fmla="*/ 0 h 1"/>
                  <a:gd name="T30" fmla="*/ 25 w 1"/>
                  <a:gd name="T31" fmla="*/ 0 h 1"/>
                  <a:gd name="T32" fmla="*/ 25 w 1"/>
                  <a:gd name="T33" fmla="*/ 0 h 1"/>
                  <a:gd name="T34" fmla="*/ 25 w 1"/>
                  <a:gd name="T35" fmla="*/ 0 h 1"/>
                  <a:gd name="T36" fmla="*/ 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3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42 w 3"/>
                  <a:gd name="T1" fmla="*/ 23 h 3"/>
                  <a:gd name="T2" fmla="*/ 65 w 3"/>
                  <a:gd name="T3" fmla="*/ 23 h 3"/>
                  <a:gd name="T4" fmla="*/ 42 w 3"/>
                  <a:gd name="T5" fmla="*/ 23 h 3"/>
                  <a:gd name="T6" fmla="*/ 65 w 3"/>
                  <a:gd name="T7" fmla="*/ 42 h 3"/>
                  <a:gd name="T8" fmla="*/ 42 w 3"/>
                  <a:gd name="T9" fmla="*/ 42 h 3"/>
                  <a:gd name="T10" fmla="*/ 23 w 3"/>
                  <a:gd name="T11" fmla="*/ 65 h 3"/>
                  <a:gd name="T12" fmla="*/ 0 w 3"/>
                  <a:gd name="T13" fmla="*/ 65 h 3"/>
                  <a:gd name="T14" fmla="*/ 23 w 3"/>
                  <a:gd name="T15" fmla="*/ 23 h 3"/>
                  <a:gd name="T16" fmla="*/ 42 w 3"/>
                  <a:gd name="T17" fmla="*/ 2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4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42 w 3"/>
                  <a:gd name="T1" fmla="*/ 0 h 2"/>
                  <a:gd name="T2" fmla="*/ 42 w 3"/>
                  <a:gd name="T3" fmla="*/ 0 h 2"/>
                  <a:gd name="T4" fmla="*/ 42 w 3"/>
                  <a:gd name="T5" fmla="*/ 0 h 2"/>
                  <a:gd name="T6" fmla="*/ 42 w 3"/>
                  <a:gd name="T7" fmla="*/ 0 h 2"/>
                  <a:gd name="T8" fmla="*/ 65 w 3"/>
                  <a:gd name="T9" fmla="*/ 0 h 2"/>
                  <a:gd name="T10" fmla="*/ 65 w 3"/>
                  <a:gd name="T11" fmla="*/ 0 h 2"/>
                  <a:gd name="T12" fmla="*/ 65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0 h 2"/>
                  <a:gd name="T22" fmla="*/ 42 w 3"/>
                  <a:gd name="T23" fmla="*/ 0 h 2"/>
                  <a:gd name="T24" fmla="*/ 42 w 3"/>
                  <a:gd name="T25" fmla="*/ 22 h 2"/>
                  <a:gd name="T26" fmla="*/ 65 w 3"/>
                  <a:gd name="T27" fmla="*/ 22 h 2"/>
                  <a:gd name="T28" fmla="*/ 65 w 3"/>
                  <a:gd name="T29" fmla="*/ 22 h 2"/>
                  <a:gd name="T30" fmla="*/ 65 w 3"/>
                  <a:gd name="T31" fmla="*/ 22 h 2"/>
                  <a:gd name="T32" fmla="*/ 42 w 3"/>
                  <a:gd name="T33" fmla="*/ 22 h 2"/>
                  <a:gd name="T34" fmla="*/ 42 w 3"/>
                  <a:gd name="T35" fmla="*/ 22 h 2"/>
                  <a:gd name="T36" fmla="*/ 42 w 3"/>
                  <a:gd name="T37" fmla="*/ 22 h 2"/>
                  <a:gd name="T38" fmla="*/ 42 w 3"/>
                  <a:gd name="T39" fmla="*/ 22 h 2"/>
                  <a:gd name="T40" fmla="*/ 42 w 3"/>
                  <a:gd name="T41" fmla="*/ 22 h 2"/>
                  <a:gd name="T42" fmla="*/ 23 w 3"/>
                  <a:gd name="T43" fmla="*/ 40 h 2"/>
                  <a:gd name="T44" fmla="*/ 23 w 3"/>
                  <a:gd name="T45" fmla="*/ 40 h 2"/>
                  <a:gd name="T46" fmla="*/ 23 w 3"/>
                  <a:gd name="T47" fmla="*/ 40 h 2"/>
                  <a:gd name="T48" fmla="*/ 0 w 3"/>
                  <a:gd name="T49" fmla="*/ 40 h 2"/>
                  <a:gd name="T50" fmla="*/ 0 w 3"/>
                  <a:gd name="T51" fmla="*/ 40 h 2"/>
                  <a:gd name="T52" fmla="*/ 0 w 3"/>
                  <a:gd name="T53" fmla="*/ 22 h 2"/>
                  <a:gd name="T54" fmla="*/ 23 w 3"/>
                  <a:gd name="T55" fmla="*/ 22 h 2"/>
                  <a:gd name="T56" fmla="*/ 23 w 3"/>
                  <a:gd name="T57" fmla="*/ 22 h 2"/>
                  <a:gd name="T58" fmla="*/ 23 w 3"/>
                  <a:gd name="T59" fmla="*/ 22 h 2"/>
                  <a:gd name="T60" fmla="*/ 23 w 3"/>
                  <a:gd name="T61" fmla="*/ 0 h 2"/>
                  <a:gd name="T62" fmla="*/ 42 w 3"/>
                  <a:gd name="T63" fmla="*/ 0 h 2"/>
                  <a:gd name="T64" fmla="*/ 42 w 3"/>
                  <a:gd name="T65" fmla="*/ 0 h 2"/>
                  <a:gd name="T66" fmla="*/ 42 w 3"/>
                  <a:gd name="T67" fmla="*/ 0 h 2"/>
                  <a:gd name="T68" fmla="*/ 42 w 3"/>
                  <a:gd name="T69" fmla="*/ 0 h 2"/>
                  <a:gd name="T70" fmla="*/ 42 w 3"/>
                  <a:gd name="T71" fmla="*/ 0 h 2"/>
                  <a:gd name="T72" fmla="*/ 42 w 3"/>
                  <a:gd name="T73" fmla="*/ 0 h 2"/>
                  <a:gd name="T74" fmla="*/ 42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5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66 w 4"/>
                  <a:gd name="T1" fmla="*/ 25 h 2"/>
                  <a:gd name="T2" fmla="*/ 66 w 4"/>
                  <a:gd name="T3" fmla="*/ 0 h 2"/>
                  <a:gd name="T4" fmla="*/ 90 w 4"/>
                  <a:gd name="T5" fmla="*/ 0 h 2"/>
                  <a:gd name="T6" fmla="*/ 90 w 4"/>
                  <a:gd name="T7" fmla="*/ 25 h 2"/>
                  <a:gd name="T8" fmla="*/ 24 w 4"/>
                  <a:gd name="T9" fmla="*/ 50 h 2"/>
                  <a:gd name="T10" fmla="*/ 66 w 4"/>
                  <a:gd name="T11" fmla="*/ 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6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42 w 3"/>
                  <a:gd name="T1" fmla="*/ 25 h 2"/>
                  <a:gd name="T2" fmla="*/ 42 w 3"/>
                  <a:gd name="T3" fmla="*/ 25 h 2"/>
                  <a:gd name="T4" fmla="*/ 42 w 3"/>
                  <a:gd name="T5" fmla="*/ 0 h 2"/>
                  <a:gd name="T6" fmla="*/ 42 w 3"/>
                  <a:gd name="T7" fmla="*/ 0 h 2"/>
                  <a:gd name="T8" fmla="*/ 42 w 3"/>
                  <a:gd name="T9" fmla="*/ 0 h 2"/>
                  <a:gd name="T10" fmla="*/ 42 w 3"/>
                  <a:gd name="T11" fmla="*/ 0 h 2"/>
                  <a:gd name="T12" fmla="*/ 42 w 3"/>
                  <a:gd name="T13" fmla="*/ 0 h 2"/>
                  <a:gd name="T14" fmla="*/ 65 w 3"/>
                  <a:gd name="T15" fmla="*/ 0 h 2"/>
                  <a:gd name="T16" fmla="*/ 65 w 3"/>
                  <a:gd name="T17" fmla="*/ 0 h 2"/>
                  <a:gd name="T18" fmla="*/ 65 w 3"/>
                  <a:gd name="T19" fmla="*/ 0 h 2"/>
                  <a:gd name="T20" fmla="*/ 65 w 3"/>
                  <a:gd name="T21" fmla="*/ 25 h 2"/>
                  <a:gd name="T22" fmla="*/ 65 w 3"/>
                  <a:gd name="T23" fmla="*/ 25 h 2"/>
                  <a:gd name="T24" fmla="*/ 65 w 3"/>
                  <a:gd name="T25" fmla="*/ 25 h 2"/>
                  <a:gd name="T26" fmla="*/ 65 w 3"/>
                  <a:gd name="T27" fmla="*/ 25 h 2"/>
                  <a:gd name="T28" fmla="*/ 42 w 3"/>
                  <a:gd name="T29" fmla="*/ 50 h 2"/>
                  <a:gd name="T30" fmla="*/ 23 w 3"/>
                  <a:gd name="T31" fmla="*/ 50 h 2"/>
                  <a:gd name="T32" fmla="*/ 0 w 3"/>
                  <a:gd name="T33" fmla="*/ 50 h 2"/>
                  <a:gd name="T34" fmla="*/ 0 w 3"/>
                  <a:gd name="T35" fmla="*/ 50 h 2"/>
                  <a:gd name="T36" fmla="*/ 0 w 3"/>
                  <a:gd name="T37" fmla="*/ 50 h 2"/>
                  <a:gd name="T38" fmla="*/ 0 w 3"/>
                  <a:gd name="T39" fmla="*/ 50 h 2"/>
                  <a:gd name="T40" fmla="*/ 0 w 3"/>
                  <a:gd name="T41" fmla="*/ 50 h 2"/>
                  <a:gd name="T42" fmla="*/ 0 w 3"/>
                  <a:gd name="T43" fmla="*/ 50 h 2"/>
                  <a:gd name="T44" fmla="*/ 23 w 3"/>
                  <a:gd name="T45" fmla="*/ 50 h 2"/>
                  <a:gd name="T46" fmla="*/ 42 w 3"/>
                  <a:gd name="T47" fmla="*/ 25 h 2"/>
                  <a:gd name="T48" fmla="*/ 42 w 3"/>
                  <a:gd name="T49" fmla="*/ 25 h 2"/>
                  <a:gd name="T50" fmla="*/ 42 w 3"/>
                  <a:gd name="T51" fmla="*/ 25 h 2"/>
                  <a:gd name="T52" fmla="*/ 42 w 3"/>
                  <a:gd name="T53" fmla="*/ 25 h 2"/>
                  <a:gd name="T54" fmla="*/ 42 w 3"/>
                  <a:gd name="T55" fmla="*/ 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7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0 w 2"/>
                  <a:gd name="T3" fmla="*/ 0 h 3"/>
                  <a:gd name="T4" fmla="*/ 0 w 2"/>
                  <a:gd name="T5" fmla="*/ 0 h 3"/>
                  <a:gd name="T6" fmla="*/ 25 w 2"/>
                  <a:gd name="T7" fmla="*/ 50 h 3"/>
                  <a:gd name="T8" fmla="*/ 0 w 2"/>
                  <a:gd name="T9" fmla="*/ 50 h 3"/>
                  <a:gd name="T10" fmla="*/ 0 w 2"/>
                  <a:gd name="T11" fmla="*/ 50 h 3"/>
                  <a:gd name="T12" fmla="*/ 0 w 2"/>
                  <a:gd name="T13" fmla="*/ 75 h 3"/>
                  <a:gd name="T14" fmla="*/ 25 w 2"/>
                  <a:gd name="T15" fmla="*/ 75 h 3"/>
                  <a:gd name="T16" fmla="*/ 25 w 2"/>
                  <a:gd name="T17" fmla="*/ 75 h 3"/>
                  <a:gd name="T18" fmla="*/ 50 w 2"/>
                  <a:gd name="T19" fmla="*/ 75 h 3"/>
                  <a:gd name="T20" fmla="*/ 50 w 2"/>
                  <a:gd name="T21" fmla="*/ 25 h 3"/>
                  <a:gd name="T22" fmla="*/ 50 w 2"/>
                  <a:gd name="T23" fmla="*/ 0 h 3"/>
                  <a:gd name="T24" fmla="*/ 25 w 2"/>
                  <a:gd name="T25" fmla="*/ 0 h 3"/>
                  <a:gd name="T26" fmla="*/ 25 w 2"/>
                  <a:gd name="T27" fmla="*/ 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8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25 w 2"/>
                  <a:gd name="T1" fmla="*/ 25 h 3"/>
                  <a:gd name="T2" fmla="*/ 25 w 2"/>
                  <a:gd name="T3" fmla="*/ 0 h 3"/>
                  <a:gd name="T4" fmla="*/ 25 w 2"/>
                  <a:gd name="T5" fmla="*/ 0 h 3"/>
                  <a:gd name="T6" fmla="*/ 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25 h 3"/>
                  <a:gd name="T14" fmla="*/ 25 w 2"/>
                  <a:gd name="T15" fmla="*/ 25 h 3"/>
                  <a:gd name="T16" fmla="*/ 25 w 2"/>
                  <a:gd name="T17" fmla="*/ 25 h 3"/>
                  <a:gd name="T18" fmla="*/ 25 w 2"/>
                  <a:gd name="T19" fmla="*/ 50 h 3"/>
                  <a:gd name="T20" fmla="*/ 0 w 2"/>
                  <a:gd name="T21" fmla="*/ 50 h 3"/>
                  <a:gd name="T22" fmla="*/ 0 w 2"/>
                  <a:gd name="T23" fmla="*/ 50 h 3"/>
                  <a:gd name="T24" fmla="*/ 0 w 2"/>
                  <a:gd name="T25" fmla="*/ 50 h 3"/>
                  <a:gd name="T26" fmla="*/ 0 w 2"/>
                  <a:gd name="T27" fmla="*/ 50 h 3"/>
                  <a:gd name="T28" fmla="*/ 0 w 2"/>
                  <a:gd name="T29" fmla="*/ 50 h 3"/>
                  <a:gd name="T30" fmla="*/ 0 w 2"/>
                  <a:gd name="T31" fmla="*/ 50 h 3"/>
                  <a:gd name="T32" fmla="*/ 0 w 2"/>
                  <a:gd name="T33" fmla="*/ 75 h 3"/>
                  <a:gd name="T34" fmla="*/ 25 w 2"/>
                  <a:gd name="T35" fmla="*/ 75 h 3"/>
                  <a:gd name="T36" fmla="*/ 25 w 2"/>
                  <a:gd name="T37" fmla="*/ 75 h 3"/>
                  <a:gd name="T38" fmla="*/ 25 w 2"/>
                  <a:gd name="T39" fmla="*/ 75 h 3"/>
                  <a:gd name="T40" fmla="*/ 25 w 2"/>
                  <a:gd name="T41" fmla="*/ 75 h 3"/>
                  <a:gd name="T42" fmla="*/ 25 w 2"/>
                  <a:gd name="T43" fmla="*/ 75 h 3"/>
                  <a:gd name="T44" fmla="*/ 50 w 2"/>
                  <a:gd name="T45" fmla="*/ 75 h 3"/>
                  <a:gd name="T46" fmla="*/ 50 w 2"/>
                  <a:gd name="T47" fmla="*/ 50 h 3"/>
                  <a:gd name="T48" fmla="*/ 50 w 2"/>
                  <a:gd name="T49" fmla="*/ 25 h 3"/>
                  <a:gd name="T50" fmla="*/ 50 w 2"/>
                  <a:gd name="T51" fmla="*/ 25 h 3"/>
                  <a:gd name="T52" fmla="*/ 50 w 2"/>
                  <a:gd name="T53" fmla="*/ 25 h 3"/>
                  <a:gd name="T54" fmla="*/ 50 w 2"/>
                  <a:gd name="T55" fmla="*/ 0 h 3"/>
                  <a:gd name="T56" fmla="*/ 50 w 2"/>
                  <a:gd name="T57" fmla="*/ 0 h 3"/>
                  <a:gd name="T58" fmla="*/ 50 w 2"/>
                  <a:gd name="T59" fmla="*/ 0 h 3"/>
                  <a:gd name="T60" fmla="*/ 25 w 2"/>
                  <a:gd name="T61" fmla="*/ 0 h 3"/>
                  <a:gd name="T62" fmla="*/ 25 w 2"/>
                  <a:gd name="T63" fmla="*/ 0 h 3"/>
                  <a:gd name="T64" fmla="*/ 25 w 2"/>
                  <a:gd name="T65" fmla="*/ 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79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75 w 3"/>
                  <a:gd name="T1" fmla="*/ 75 h 3"/>
                  <a:gd name="T2" fmla="*/ 75 w 3"/>
                  <a:gd name="T3" fmla="*/ 75 h 3"/>
                  <a:gd name="T4" fmla="*/ 75 w 3"/>
                  <a:gd name="T5" fmla="*/ 75 h 3"/>
                  <a:gd name="T6" fmla="*/ 75 w 3"/>
                  <a:gd name="T7" fmla="*/ 75 h 3"/>
                  <a:gd name="T8" fmla="*/ 75 w 3"/>
                  <a:gd name="T9" fmla="*/ 75 h 3"/>
                  <a:gd name="T10" fmla="*/ 75 w 3"/>
                  <a:gd name="T11" fmla="*/ 75 h 3"/>
                  <a:gd name="T12" fmla="*/ 50 w 3"/>
                  <a:gd name="T13" fmla="*/ 50 h 3"/>
                  <a:gd name="T14" fmla="*/ 25 w 3"/>
                  <a:gd name="T15" fmla="*/ 25 h 3"/>
                  <a:gd name="T16" fmla="*/ 25 w 3"/>
                  <a:gd name="T17" fmla="*/ 25 h 3"/>
                  <a:gd name="T18" fmla="*/ 25 w 3"/>
                  <a:gd name="T19" fmla="*/ 25 h 3"/>
                  <a:gd name="T20" fmla="*/ 25 w 3"/>
                  <a:gd name="T21" fmla="*/ 25 h 3"/>
                  <a:gd name="T22" fmla="*/ 25 w 3"/>
                  <a:gd name="T23" fmla="*/ 25 h 3"/>
                  <a:gd name="T24" fmla="*/ 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25 h 3"/>
                  <a:gd name="T42" fmla="*/ 0 w 3"/>
                  <a:gd name="T43" fmla="*/ 25 h 3"/>
                  <a:gd name="T44" fmla="*/ 0 w 3"/>
                  <a:gd name="T45" fmla="*/ 25 h 3"/>
                  <a:gd name="T46" fmla="*/ 0 w 3"/>
                  <a:gd name="T47" fmla="*/ 25 h 3"/>
                  <a:gd name="T48" fmla="*/ 25 w 3"/>
                  <a:gd name="T49" fmla="*/ 25 h 3"/>
                  <a:gd name="T50" fmla="*/ 25 w 3"/>
                  <a:gd name="T51" fmla="*/ 50 h 3"/>
                  <a:gd name="T52" fmla="*/ 25 w 3"/>
                  <a:gd name="T53" fmla="*/ 50 h 3"/>
                  <a:gd name="T54" fmla="*/ 50 w 3"/>
                  <a:gd name="T55" fmla="*/ 75 h 3"/>
                  <a:gd name="T56" fmla="*/ 50 w 3"/>
                  <a:gd name="T57" fmla="*/ 75 h 3"/>
                  <a:gd name="T58" fmla="*/ 75 w 3"/>
                  <a:gd name="T59" fmla="*/ 75 h 3"/>
                  <a:gd name="T60" fmla="*/ 75 w 3"/>
                  <a:gd name="T61" fmla="*/ 75 h 3"/>
                  <a:gd name="T62" fmla="*/ 75 w 3"/>
                  <a:gd name="T63" fmla="*/ 75 h 3"/>
                  <a:gd name="T64" fmla="*/ 75 w 3"/>
                  <a:gd name="T65" fmla="*/ 75 h 3"/>
                  <a:gd name="T66" fmla="*/ 75 w 3"/>
                  <a:gd name="T67" fmla="*/ 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80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25 h 2"/>
                  <a:gd name="T2" fmla="*/ 0 w 4"/>
                  <a:gd name="T3" fmla="*/ 25 h 2"/>
                  <a:gd name="T4" fmla="*/ 24 w 4"/>
                  <a:gd name="T5" fmla="*/ 0 h 2"/>
                  <a:gd name="T6" fmla="*/ 24 w 4"/>
                  <a:gd name="T7" fmla="*/ 0 h 2"/>
                  <a:gd name="T8" fmla="*/ 47 w 4"/>
                  <a:gd name="T9" fmla="*/ 0 h 2"/>
                  <a:gd name="T10" fmla="*/ 66 w 4"/>
                  <a:gd name="T11" fmla="*/ 0 h 2"/>
                  <a:gd name="T12" fmla="*/ 66 w 4"/>
                  <a:gd name="T13" fmla="*/ 0 h 2"/>
                  <a:gd name="T14" fmla="*/ 66 w 4"/>
                  <a:gd name="T15" fmla="*/ 0 h 2"/>
                  <a:gd name="T16" fmla="*/ 66 w 4"/>
                  <a:gd name="T17" fmla="*/ 25 h 2"/>
                  <a:gd name="T18" fmla="*/ 90 w 4"/>
                  <a:gd name="T19" fmla="*/ 25 h 2"/>
                  <a:gd name="T20" fmla="*/ 90 w 4"/>
                  <a:gd name="T21" fmla="*/ 25 h 2"/>
                  <a:gd name="T22" fmla="*/ 90 w 4"/>
                  <a:gd name="T23" fmla="*/ 25 h 2"/>
                  <a:gd name="T24" fmla="*/ 90 w 4"/>
                  <a:gd name="T25" fmla="*/ 25 h 2"/>
                  <a:gd name="T26" fmla="*/ 90 w 4"/>
                  <a:gd name="T27" fmla="*/ 25 h 2"/>
                  <a:gd name="T28" fmla="*/ 90 w 4"/>
                  <a:gd name="T29" fmla="*/ 25 h 2"/>
                  <a:gd name="T30" fmla="*/ 90 w 4"/>
                  <a:gd name="T31" fmla="*/ 25 h 2"/>
                  <a:gd name="T32" fmla="*/ 90 w 4"/>
                  <a:gd name="T33" fmla="*/ 50 h 2"/>
                  <a:gd name="T34" fmla="*/ 90 w 4"/>
                  <a:gd name="T35" fmla="*/ 50 h 2"/>
                  <a:gd name="T36" fmla="*/ 90 w 4"/>
                  <a:gd name="T37" fmla="*/ 50 h 2"/>
                  <a:gd name="T38" fmla="*/ 90 w 4"/>
                  <a:gd name="T39" fmla="*/ 50 h 2"/>
                  <a:gd name="T40" fmla="*/ 66 w 4"/>
                  <a:gd name="T41" fmla="*/ 25 h 2"/>
                  <a:gd name="T42" fmla="*/ 66 w 4"/>
                  <a:gd name="T43" fmla="*/ 25 h 2"/>
                  <a:gd name="T44" fmla="*/ 66 w 4"/>
                  <a:gd name="T45" fmla="*/ 50 h 2"/>
                  <a:gd name="T46" fmla="*/ 66 w 4"/>
                  <a:gd name="T47" fmla="*/ 50 h 2"/>
                  <a:gd name="T48" fmla="*/ 66 w 4"/>
                  <a:gd name="T49" fmla="*/ 50 h 2"/>
                  <a:gd name="T50" fmla="*/ 47 w 4"/>
                  <a:gd name="T51" fmla="*/ 50 h 2"/>
                  <a:gd name="T52" fmla="*/ 47 w 4"/>
                  <a:gd name="T53" fmla="*/ 50 h 2"/>
                  <a:gd name="T54" fmla="*/ 47 w 4"/>
                  <a:gd name="T55" fmla="*/ 50 h 2"/>
                  <a:gd name="T56" fmla="*/ 47 w 4"/>
                  <a:gd name="T57" fmla="*/ 50 h 2"/>
                  <a:gd name="T58" fmla="*/ 47 w 4"/>
                  <a:gd name="T59" fmla="*/ 50 h 2"/>
                  <a:gd name="T60" fmla="*/ 47 w 4"/>
                  <a:gd name="T61" fmla="*/ 50 h 2"/>
                  <a:gd name="T62" fmla="*/ 47 w 4"/>
                  <a:gd name="T63" fmla="*/ 50 h 2"/>
                  <a:gd name="T64" fmla="*/ 24 w 4"/>
                  <a:gd name="T65" fmla="*/ 50 h 2"/>
                  <a:gd name="T66" fmla="*/ 24 w 4"/>
                  <a:gd name="T67" fmla="*/ 50 h 2"/>
                  <a:gd name="T68" fmla="*/ 24 w 4"/>
                  <a:gd name="T69" fmla="*/ 25 h 2"/>
                  <a:gd name="T70" fmla="*/ 24 w 4"/>
                  <a:gd name="T71" fmla="*/ 25 h 2"/>
                  <a:gd name="T72" fmla="*/ 24 w 4"/>
                  <a:gd name="T73" fmla="*/ 25 h 2"/>
                  <a:gd name="T74" fmla="*/ 24 w 4"/>
                  <a:gd name="T75" fmla="*/ 25 h 2"/>
                  <a:gd name="T76" fmla="*/ 24 w 4"/>
                  <a:gd name="T77" fmla="*/ 25 h 2"/>
                  <a:gd name="T78" fmla="*/ 24 w 4"/>
                  <a:gd name="T79" fmla="*/ 25 h 2"/>
                  <a:gd name="T80" fmla="*/ 24 w 4"/>
                  <a:gd name="T81" fmla="*/ 25 h 2"/>
                  <a:gd name="T82" fmla="*/ 24 w 4"/>
                  <a:gd name="T83" fmla="*/ 25 h 2"/>
                  <a:gd name="T84" fmla="*/ 24 w 4"/>
                  <a:gd name="T85" fmla="*/ 25 h 2"/>
                  <a:gd name="T86" fmla="*/ 24 w 4"/>
                  <a:gd name="T87" fmla="*/ 25 h 2"/>
                  <a:gd name="T88" fmla="*/ 24 w 4"/>
                  <a:gd name="T89" fmla="*/ 25 h 2"/>
                  <a:gd name="T90" fmla="*/ 24 w 4"/>
                  <a:gd name="T91" fmla="*/ 25 h 2"/>
                  <a:gd name="T92" fmla="*/ 24 w 4"/>
                  <a:gd name="T93" fmla="*/ 25 h 2"/>
                  <a:gd name="T94" fmla="*/ 0 w 4"/>
                  <a:gd name="T95" fmla="*/ 25 h 2"/>
                  <a:gd name="T96" fmla="*/ 0 w 4"/>
                  <a:gd name="T97" fmla="*/ 25 h 2"/>
                  <a:gd name="T98" fmla="*/ 0 w 4"/>
                  <a:gd name="T99" fmla="*/ 25 h 2"/>
                  <a:gd name="T100" fmla="*/ 0 w 4"/>
                  <a:gd name="T101" fmla="*/ 25 h 2"/>
                  <a:gd name="T102" fmla="*/ 0 w 4"/>
                  <a:gd name="T103" fmla="*/ 25 h 2"/>
                  <a:gd name="T104" fmla="*/ 0 w 4"/>
                  <a:gd name="T105" fmla="*/ 25 h 2"/>
                  <a:gd name="T106" fmla="*/ 0 w 4"/>
                  <a:gd name="T107" fmla="*/ 25 h 2"/>
                  <a:gd name="T108" fmla="*/ 0 w 4"/>
                  <a:gd name="T109" fmla="*/ 25 h 2"/>
                  <a:gd name="T110" fmla="*/ 0 w 4"/>
                  <a:gd name="T111" fmla="*/ 25 h 2"/>
                  <a:gd name="T112" fmla="*/ 0 w 4"/>
                  <a:gd name="T113" fmla="*/ 25 h 2"/>
                  <a:gd name="T114" fmla="*/ 0 w 4"/>
                  <a:gd name="T115" fmla="*/ 25 h 2"/>
                  <a:gd name="T116" fmla="*/ 0 w 4"/>
                  <a:gd name="T117" fmla="*/ 25 h 2"/>
                  <a:gd name="T118" fmla="*/ 0 w 4"/>
                  <a:gd name="T119" fmla="*/ 25 h 2"/>
                  <a:gd name="T120" fmla="*/ 0 w 4"/>
                  <a:gd name="T121" fmla="*/ 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9464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618 w 52"/>
                  <a:gd name="T1" fmla="*/ 1613 h 71"/>
                  <a:gd name="T2" fmla="*/ 1017 w 52"/>
                  <a:gd name="T3" fmla="*/ 1594 h 71"/>
                  <a:gd name="T4" fmla="*/ 1066 w 52"/>
                  <a:gd name="T5" fmla="*/ 1472 h 71"/>
                  <a:gd name="T6" fmla="*/ 1066 w 52"/>
                  <a:gd name="T7" fmla="*/ 1379 h 71"/>
                  <a:gd name="T8" fmla="*/ 1138 w 52"/>
                  <a:gd name="T9" fmla="*/ 1306 h 71"/>
                  <a:gd name="T10" fmla="*/ 1158 w 52"/>
                  <a:gd name="T11" fmla="*/ 1233 h 71"/>
                  <a:gd name="T12" fmla="*/ 1182 w 52"/>
                  <a:gd name="T13" fmla="*/ 1189 h 71"/>
                  <a:gd name="T14" fmla="*/ 1207 w 52"/>
                  <a:gd name="T15" fmla="*/ 1213 h 71"/>
                  <a:gd name="T16" fmla="*/ 1231 w 52"/>
                  <a:gd name="T17" fmla="*/ 1189 h 71"/>
                  <a:gd name="T18" fmla="*/ 1231 w 52"/>
                  <a:gd name="T19" fmla="*/ 1092 h 71"/>
                  <a:gd name="T20" fmla="*/ 1207 w 52"/>
                  <a:gd name="T21" fmla="*/ 999 h 71"/>
                  <a:gd name="T22" fmla="*/ 1114 w 52"/>
                  <a:gd name="T23" fmla="*/ 663 h 71"/>
                  <a:gd name="T24" fmla="*/ 993 w 52"/>
                  <a:gd name="T25" fmla="*/ 663 h 71"/>
                  <a:gd name="T26" fmla="*/ 851 w 52"/>
                  <a:gd name="T27" fmla="*/ 853 h 71"/>
                  <a:gd name="T28" fmla="*/ 827 w 52"/>
                  <a:gd name="T29" fmla="*/ 833 h 71"/>
                  <a:gd name="T30" fmla="*/ 783 w 52"/>
                  <a:gd name="T31" fmla="*/ 809 h 71"/>
                  <a:gd name="T32" fmla="*/ 783 w 52"/>
                  <a:gd name="T33" fmla="*/ 711 h 71"/>
                  <a:gd name="T34" fmla="*/ 851 w 52"/>
                  <a:gd name="T35" fmla="*/ 663 h 71"/>
                  <a:gd name="T36" fmla="*/ 851 w 52"/>
                  <a:gd name="T37" fmla="*/ 619 h 71"/>
                  <a:gd name="T38" fmla="*/ 900 w 52"/>
                  <a:gd name="T39" fmla="*/ 570 h 71"/>
                  <a:gd name="T40" fmla="*/ 900 w 52"/>
                  <a:gd name="T41" fmla="*/ 404 h 71"/>
                  <a:gd name="T42" fmla="*/ 876 w 52"/>
                  <a:gd name="T43" fmla="*/ 331 h 71"/>
                  <a:gd name="T44" fmla="*/ 827 w 52"/>
                  <a:gd name="T45" fmla="*/ 283 h 71"/>
                  <a:gd name="T46" fmla="*/ 876 w 52"/>
                  <a:gd name="T47" fmla="*/ 239 h 71"/>
                  <a:gd name="T48" fmla="*/ 851 w 52"/>
                  <a:gd name="T49" fmla="*/ 166 h 71"/>
                  <a:gd name="T50" fmla="*/ 710 w 52"/>
                  <a:gd name="T51" fmla="*/ 93 h 71"/>
                  <a:gd name="T52" fmla="*/ 618 w 52"/>
                  <a:gd name="T53" fmla="*/ 49 h 71"/>
                  <a:gd name="T54" fmla="*/ 496 w 52"/>
                  <a:gd name="T55" fmla="*/ 24 h 71"/>
                  <a:gd name="T56" fmla="*/ 428 w 52"/>
                  <a:gd name="T57" fmla="*/ 24 h 71"/>
                  <a:gd name="T58" fmla="*/ 355 w 52"/>
                  <a:gd name="T59" fmla="*/ 73 h 71"/>
                  <a:gd name="T60" fmla="*/ 355 w 52"/>
                  <a:gd name="T61" fmla="*/ 141 h 71"/>
                  <a:gd name="T62" fmla="*/ 380 w 52"/>
                  <a:gd name="T63" fmla="*/ 166 h 71"/>
                  <a:gd name="T64" fmla="*/ 355 w 52"/>
                  <a:gd name="T65" fmla="*/ 190 h 71"/>
                  <a:gd name="T66" fmla="*/ 307 w 52"/>
                  <a:gd name="T67" fmla="*/ 239 h 71"/>
                  <a:gd name="T68" fmla="*/ 282 w 52"/>
                  <a:gd name="T69" fmla="*/ 307 h 71"/>
                  <a:gd name="T70" fmla="*/ 282 w 52"/>
                  <a:gd name="T71" fmla="*/ 404 h 71"/>
                  <a:gd name="T72" fmla="*/ 238 w 52"/>
                  <a:gd name="T73" fmla="*/ 380 h 71"/>
                  <a:gd name="T74" fmla="*/ 238 w 52"/>
                  <a:gd name="T75" fmla="*/ 307 h 71"/>
                  <a:gd name="T76" fmla="*/ 238 w 52"/>
                  <a:gd name="T77" fmla="*/ 263 h 71"/>
                  <a:gd name="T78" fmla="*/ 190 w 52"/>
                  <a:gd name="T79" fmla="*/ 307 h 71"/>
                  <a:gd name="T80" fmla="*/ 190 w 52"/>
                  <a:gd name="T81" fmla="*/ 380 h 71"/>
                  <a:gd name="T82" fmla="*/ 117 w 52"/>
                  <a:gd name="T83" fmla="*/ 404 h 71"/>
                  <a:gd name="T84" fmla="*/ 92 w 52"/>
                  <a:gd name="T85" fmla="*/ 453 h 71"/>
                  <a:gd name="T86" fmla="*/ 73 w 52"/>
                  <a:gd name="T87" fmla="*/ 546 h 71"/>
                  <a:gd name="T88" fmla="*/ 49 w 52"/>
                  <a:gd name="T89" fmla="*/ 663 h 71"/>
                  <a:gd name="T90" fmla="*/ 24 w 52"/>
                  <a:gd name="T91" fmla="*/ 760 h 71"/>
                  <a:gd name="T92" fmla="*/ 49 w 52"/>
                  <a:gd name="T93" fmla="*/ 877 h 71"/>
                  <a:gd name="T94" fmla="*/ 49 w 52"/>
                  <a:gd name="T95" fmla="*/ 975 h 71"/>
                  <a:gd name="T96" fmla="*/ 141 w 52"/>
                  <a:gd name="T97" fmla="*/ 1189 h 71"/>
                  <a:gd name="T98" fmla="*/ 165 w 52"/>
                  <a:gd name="T99" fmla="*/ 1306 h 71"/>
                  <a:gd name="T100" fmla="*/ 165 w 52"/>
                  <a:gd name="T101" fmla="*/ 1330 h 71"/>
                  <a:gd name="T102" fmla="*/ 141 w 52"/>
                  <a:gd name="T103" fmla="*/ 1472 h 71"/>
                  <a:gd name="T104" fmla="*/ 49 w 52"/>
                  <a:gd name="T105" fmla="*/ 1637 h 71"/>
                  <a:gd name="T106" fmla="*/ 0 w 52"/>
                  <a:gd name="T107" fmla="*/ 168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465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98 w 83"/>
                  <a:gd name="T1" fmla="*/ 380 h 41"/>
                  <a:gd name="T2" fmla="*/ 190 w 83"/>
                  <a:gd name="T3" fmla="*/ 307 h 41"/>
                  <a:gd name="T4" fmla="*/ 478 w 83"/>
                  <a:gd name="T5" fmla="*/ 141 h 41"/>
                  <a:gd name="T6" fmla="*/ 620 w 83"/>
                  <a:gd name="T7" fmla="*/ 24 h 41"/>
                  <a:gd name="T8" fmla="*/ 737 w 83"/>
                  <a:gd name="T9" fmla="*/ 24 h 41"/>
                  <a:gd name="T10" fmla="*/ 668 w 83"/>
                  <a:gd name="T11" fmla="*/ 98 h 41"/>
                  <a:gd name="T12" fmla="*/ 547 w 83"/>
                  <a:gd name="T13" fmla="*/ 215 h 41"/>
                  <a:gd name="T14" fmla="*/ 547 w 83"/>
                  <a:gd name="T15" fmla="*/ 288 h 41"/>
                  <a:gd name="T16" fmla="*/ 668 w 83"/>
                  <a:gd name="T17" fmla="*/ 239 h 41"/>
                  <a:gd name="T18" fmla="*/ 927 w 83"/>
                  <a:gd name="T19" fmla="*/ 356 h 41"/>
                  <a:gd name="T20" fmla="*/ 1025 w 83"/>
                  <a:gd name="T21" fmla="*/ 380 h 41"/>
                  <a:gd name="T22" fmla="*/ 1049 w 83"/>
                  <a:gd name="T23" fmla="*/ 405 h 41"/>
                  <a:gd name="T24" fmla="*/ 1166 w 83"/>
                  <a:gd name="T25" fmla="*/ 307 h 41"/>
                  <a:gd name="T26" fmla="*/ 1522 w 83"/>
                  <a:gd name="T27" fmla="*/ 190 h 41"/>
                  <a:gd name="T28" fmla="*/ 1498 w 83"/>
                  <a:gd name="T29" fmla="*/ 263 h 41"/>
                  <a:gd name="T30" fmla="*/ 1571 w 83"/>
                  <a:gd name="T31" fmla="*/ 332 h 41"/>
                  <a:gd name="T32" fmla="*/ 1713 w 83"/>
                  <a:gd name="T33" fmla="*/ 307 h 41"/>
                  <a:gd name="T34" fmla="*/ 1810 w 83"/>
                  <a:gd name="T35" fmla="*/ 429 h 41"/>
                  <a:gd name="T36" fmla="*/ 1952 w 83"/>
                  <a:gd name="T37" fmla="*/ 454 h 41"/>
                  <a:gd name="T38" fmla="*/ 1952 w 83"/>
                  <a:gd name="T39" fmla="*/ 498 h 41"/>
                  <a:gd name="T40" fmla="*/ 1879 w 83"/>
                  <a:gd name="T41" fmla="*/ 498 h 41"/>
                  <a:gd name="T42" fmla="*/ 1786 w 83"/>
                  <a:gd name="T43" fmla="*/ 498 h 41"/>
                  <a:gd name="T44" fmla="*/ 1644 w 83"/>
                  <a:gd name="T45" fmla="*/ 498 h 41"/>
                  <a:gd name="T46" fmla="*/ 1644 w 83"/>
                  <a:gd name="T47" fmla="*/ 571 h 41"/>
                  <a:gd name="T48" fmla="*/ 1478 w 83"/>
                  <a:gd name="T49" fmla="*/ 498 h 41"/>
                  <a:gd name="T50" fmla="*/ 1357 w 83"/>
                  <a:gd name="T51" fmla="*/ 546 h 41"/>
                  <a:gd name="T52" fmla="*/ 1308 w 83"/>
                  <a:gd name="T53" fmla="*/ 595 h 41"/>
                  <a:gd name="T54" fmla="*/ 1191 w 83"/>
                  <a:gd name="T55" fmla="*/ 595 h 41"/>
                  <a:gd name="T56" fmla="*/ 1093 w 83"/>
                  <a:gd name="T57" fmla="*/ 712 h 41"/>
                  <a:gd name="T58" fmla="*/ 1117 w 83"/>
                  <a:gd name="T59" fmla="*/ 668 h 41"/>
                  <a:gd name="T60" fmla="*/ 1049 w 83"/>
                  <a:gd name="T61" fmla="*/ 668 h 41"/>
                  <a:gd name="T62" fmla="*/ 1000 w 83"/>
                  <a:gd name="T63" fmla="*/ 644 h 41"/>
                  <a:gd name="T64" fmla="*/ 952 w 83"/>
                  <a:gd name="T65" fmla="*/ 761 h 41"/>
                  <a:gd name="T66" fmla="*/ 859 w 83"/>
                  <a:gd name="T67" fmla="*/ 902 h 41"/>
                  <a:gd name="T68" fmla="*/ 810 w 83"/>
                  <a:gd name="T69" fmla="*/ 927 h 41"/>
                  <a:gd name="T70" fmla="*/ 834 w 83"/>
                  <a:gd name="T71" fmla="*/ 859 h 41"/>
                  <a:gd name="T72" fmla="*/ 761 w 83"/>
                  <a:gd name="T73" fmla="*/ 859 h 41"/>
                  <a:gd name="T74" fmla="*/ 712 w 83"/>
                  <a:gd name="T75" fmla="*/ 688 h 41"/>
                  <a:gd name="T76" fmla="*/ 693 w 83"/>
                  <a:gd name="T77" fmla="*/ 668 h 41"/>
                  <a:gd name="T78" fmla="*/ 547 w 83"/>
                  <a:gd name="T79" fmla="*/ 620 h 41"/>
                  <a:gd name="T80" fmla="*/ 522 w 83"/>
                  <a:gd name="T81" fmla="*/ 620 h 41"/>
                  <a:gd name="T82" fmla="*/ 381 w 83"/>
                  <a:gd name="T83" fmla="*/ 571 h 41"/>
                  <a:gd name="T84" fmla="*/ 98 w 83"/>
                  <a:gd name="T85" fmla="*/ 454 h 41"/>
                  <a:gd name="T86" fmla="*/ 0 w 83"/>
                  <a:gd name="T87" fmla="*/ 405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9445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66843900 w 40"/>
                <a:gd name="T1" fmla="*/ 299463286 h 72"/>
                <a:gd name="T2" fmla="*/ 267367426 w 40"/>
                <a:gd name="T3" fmla="*/ 2147483647 h 72"/>
                <a:gd name="T4" fmla="*/ 267367426 w 40"/>
                <a:gd name="T5" fmla="*/ 2147483647 h 72"/>
                <a:gd name="T6" fmla="*/ 267367426 w 40"/>
                <a:gd name="T7" fmla="*/ 2147483647 h 72"/>
                <a:gd name="T8" fmla="*/ 267367426 w 40"/>
                <a:gd name="T9" fmla="*/ 2147483647 h 72"/>
                <a:gd name="T10" fmla="*/ 334203199 w 40"/>
                <a:gd name="T11" fmla="*/ 2147483647 h 72"/>
                <a:gd name="T12" fmla="*/ 401047084 w 40"/>
                <a:gd name="T13" fmla="*/ 2147483647 h 72"/>
                <a:gd name="T14" fmla="*/ 267367426 w 40"/>
                <a:gd name="T15" fmla="*/ 2147483647 h 72"/>
                <a:gd name="T16" fmla="*/ 267367426 w 40"/>
                <a:gd name="T17" fmla="*/ 2147483647 h 72"/>
                <a:gd name="T18" fmla="*/ 133679625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66843900 w 40"/>
                <a:gd name="T33" fmla="*/ 2147483647 h 72"/>
                <a:gd name="T34" fmla="*/ 133679625 w 40"/>
                <a:gd name="T35" fmla="*/ 2147483647 h 72"/>
                <a:gd name="T36" fmla="*/ 133679625 w 40"/>
                <a:gd name="T37" fmla="*/ 2147483647 h 72"/>
                <a:gd name="T38" fmla="*/ 133679625 w 40"/>
                <a:gd name="T39" fmla="*/ 2147483647 h 72"/>
                <a:gd name="T40" fmla="*/ 334203199 w 40"/>
                <a:gd name="T41" fmla="*/ 2147483647 h 72"/>
                <a:gd name="T42" fmla="*/ 534726677 w 40"/>
                <a:gd name="T43" fmla="*/ 2147483647 h 72"/>
                <a:gd name="T44" fmla="*/ 802085991 w 40"/>
                <a:gd name="T45" fmla="*/ 2147483647 h 72"/>
                <a:gd name="T46" fmla="*/ 802085991 w 40"/>
                <a:gd name="T47" fmla="*/ 2147483647 h 72"/>
                <a:gd name="T48" fmla="*/ 868929876 w 40"/>
                <a:gd name="T49" fmla="*/ 2147483647 h 72"/>
                <a:gd name="T50" fmla="*/ 935773760 w 40"/>
                <a:gd name="T51" fmla="*/ 2147483647 h 72"/>
                <a:gd name="T52" fmla="*/ 1069453354 w 40"/>
                <a:gd name="T53" fmla="*/ 2147483647 h 72"/>
                <a:gd name="T54" fmla="*/ 1136297494 w 40"/>
                <a:gd name="T55" fmla="*/ 2147483647 h 72"/>
                <a:gd name="T56" fmla="*/ 1203133203 w 40"/>
                <a:gd name="T57" fmla="*/ 2147483647 h 72"/>
                <a:gd name="T58" fmla="*/ 1269977087 w 40"/>
                <a:gd name="T59" fmla="*/ 2147483647 h 72"/>
                <a:gd name="T60" fmla="*/ 1336820972 w 40"/>
                <a:gd name="T61" fmla="*/ 2147483647 h 72"/>
                <a:gd name="T62" fmla="*/ 1403656681 w 40"/>
                <a:gd name="T63" fmla="*/ 2147483647 h 72"/>
                <a:gd name="T64" fmla="*/ 1470500565 w 40"/>
                <a:gd name="T65" fmla="*/ 2147483647 h 72"/>
                <a:gd name="T66" fmla="*/ 1604180158 w 40"/>
                <a:gd name="T67" fmla="*/ 2147483647 h 72"/>
                <a:gd name="T68" fmla="*/ 1804703636 w 40"/>
                <a:gd name="T69" fmla="*/ 2147483647 h 72"/>
                <a:gd name="T70" fmla="*/ 1871539345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59892648 h 72"/>
                <a:gd name="T94" fmla="*/ 2147483647 w 40"/>
                <a:gd name="T95" fmla="*/ 0 h 72"/>
                <a:gd name="T96" fmla="*/ 601570689 w 40"/>
                <a:gd name="T97" fmla="*/ 179677960 h 72"/>
                <a:gd name="T98" fmla="*/ 534726677 w 40"/>
                <a:gd name="T99" fmla="*/ 239570593 h 72"/>
                <a:gd name="T100" fmla="*/ 401047084 w 40"/>
                <a:gd name="T101" fmla="*/ 299463286 h 72"/>
                <a:gd name="T102" fmla="*/ 334203199 w 40"/>
                <a:gd name="T103" fmla="*/ 359355919 h 72"/>
                <a:gd name="T104" fmla="*/ 200523542 w 40"/>
                <a:gd name="T105" fmla="*/ 359355919 h 72"/>
                <a:gd name="T106" fmla="*/ 66843900 w 40"/>
                <a:gd name="T107" fmla="*/ 299463286 h 72"/>
                <a:gd name="T108" fmla="*/ 66843900 w 40"/>
                <a:gd name="T109" fmla="*/ 299463286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6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044749835 w 69"/>
                <a:gd name="T9" fmla="*/ 2147483647 h 53"/>
                <a:gd name="T10" fmla="*/ 1912831309 w 69"/>
                <a:gd name="T11" fmla="*/ 2147483647 h 53"/>
                <a:gd name="T12" fmla="*/ 1648994258 w 69"/>
                <a:gd name="T13" fmla="*/ 2030456852 h 53"/>
                <a:gd name="T14" fmla="*/ 1517075733 w 69"/>
                <a:gd name="T15" fmla="*/ 1911022788 h 53"/>
                <a:gd name="T16" fmla="*/ 1451112409 w 69"/>
                <a:gd name="T17" fmla="*/ 1791581479 h 53"/>
                <a:gd name="T18" fmla="*/ 989393256 w 69"/>
                <a:gd name="T19" fmla="*/ 1492985934 h 53"/>
                <a:gd name="T20" fmla="*/ 857474730 w 69"/>
                <a:gd name="T21" fmla="*/ 1373544625 h 53"/>
                <a:gd name="T22" fmla="*/ 659601003 w 69"/>
                <a:gd name="T23" fmla="*/ 1134669735 h 53"/>
                <a:gd name="T24" fmla="*/ 527682350 w 69"/>
                <a:gd name="T25" fmla="*/ 955507530 h 53"/>
                <a:gd name="T26" fmla="*/ 65963339 w 69"/>
                <a:gd name="T27" fmla="*/ 836073949 h 53"/>
                <a:gd name="T28" fmla="*/ 65963339 w 69"/>
                <a:gd name="T29" fmla="*/ 597191331 h 53"/>
                <a:gd name="T30" fmla="*/ 197881912 w 69"/>
                <a:gd name="T31" fmla="*/ 477757629 h 53"/>
                <a:gd name="T32" fmla="*/ 197881912 w 69"/>
                <a:gd name="T33" fmla="*/ 418036974 h 53"/>
                <a:gd name="T34" fmla="*/ 527682350 w 69"/>
                <a:gd name="T35" fmla="*/ 298595665 h 53"/>
                <a:gd name="T36" fmla="*/ 791519528 w 69"/>
                <a:gd name="T37" fmla="*/ 179154296 h 53"/>
                <a:gd name="T38" fmla="*/ 857474730 w 69"/>
                <a:gd name="T39" fmla="*/ 119441339 h 53"/>
                <a:gd name="T40" fmla="*/ 2044749835 w 69"/>
                <a:gd name="T41" fmla="*/ 59720670 h 53"/>
                <a:gd name="T42" fmla="*/ 2044749835 w 69"/>
                <a:gd name="T43" fmla="*/ 119441339 h 53"/>
                <a:gd name="T44" fmla="*/ 2147483647 w 69"/>
                <a:gd name="T45" fmla="*/ 238874951 h 53"/>
                <a:gd name="T46" fmla="*/ 2147483647 w 69"/>
                <a:gd name="T47" fmla="*/ 238874951 h 53"/>
                <a:gd name="T48" fmla="*/ 2147483647 w 69"/>
                <a:gd name="T49" fmla="*/ 1015228426 h 53"/>
                <a:gd name="T50" fmla="*/ 2147483647 w 69"/>
                <a:gd name="T51" fmla="*/ 1134669735 h 53"/>
                <a:gd name="T52" fmla="*/ 2147483647 w 69"/>
                <a:gd name="T53" fmla="*/ 1433265280 h 53"/>
                <a:gd name="T54" fmla="*/ 2147483647 w 69"/>
                <a:gd name="T55" fmla="*/ 1672140170 h 53"/>
                <a:gd name="T56" fmla="*/ 2147483647 w 69"/>
                <a:gd name="T57" fmla="*/ 1791581479 h 53"/>
                <a:gd name="T58" fmla="*/ 2147483647 w 69"/>
                <a:gd name="T59" fmla="*/ 1851302133 h 53"/>
                <a:gd name="T60" fmla="*/ 2147483647 w 69"/>
                <a:gd name="T61" fmla="*/ 1970735715 h 53"/>
                <a:gd name="T62" fmla="*/ 2147483647 w 69"/>
                <a:gd name="T63" fmla="*/ 209017750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47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601724264 w 73"/>
                <a:gd name="T1" fmla="*/ 2147483647 h 77"/>
                <a:gd name="T2" fmla="*/ 735446162 w 73"/>
                <a:gd name="T3" fmla="*/ 2147483647 h 77"/>
                <a:gd name="T4" fmla="*/ 869159883 w 73"/>
                <a:gd name="T5" fmla="*/ 2147483647 h 77"/>
                <a:gd name="T6" fmla="*/ 869159883 w 73"/>
                <a:gd name="T7" fmla="*/ 2147483647 h 77"/>
                <a:gd name="T8" fmla="*/ 936020831 w 73"/>
                <a:gd name="T9" fmla="*/ 2147483647 h 77"/>
                <a:gd name="T10" fmla="*/ 869159883 w 73"/>
                <a:gd name="T11" fmla="*/ 2147483647 h 77"/>
                <a:gd name="T12" fmla="*/ 802307111 w 73"/>
                <a:gd name="T13" fmla="*/ 2147483647 h 77"/>
                <a:gd name="T14" fmla="*/ 936020831 w 73"/>
                <a:gd name="T15" fmla="*/ 2147483647 h 77"/>
                <a:gd name="T16" fmla="*/ 1069734552 w 73"/>
                <a:gd name="T17" fmla="*/ 2147483647 h 77"/>
                <a:gd name="T18" fmla="*/ 1136595756 w 73"/>
                <a:gd name="T19" fmla="*/ 2147483647 h 77"/>
                <a:gd name="T20" fmla="*/ 1203456705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1922963460 h 77"/>
                <a:gd name="T56" fmla="*/ 2147483647 w 73"/>
                <a:gd name="T57" fmla="*/ 1802777305 h 77"/>
                <a:gd name="T58" fmla="*/ 2147483647 w 73"/>
                <a:gd name="T59" fmla="*/ 1622505825 h 77"/>
                <a:gd name="T60" fmla="*/ 2147483647 w 73"/>
                <a:gd name="T61" fmla="*/ 1502319670 h 77"/>
                <a:gd name="T62" fmla="*/ 2147483647 w 73"/>
                <a:gd name="T63" fmla="*/ 1382133515 h 77"/>
                <a:gd name="T64" fmla="*/ 2147483647 w 73"/>
                <a:gd name="T65" fmla="*/ 1081668127 h 77"/>
                <a:gd name="T66" fmla="*/ 2147483647 w 73"/>
                <a:gd name="T67" fmla="*/ 961481730 h 77"/>
                <a:gd name="T68" fmla="*/ 2147483647 w 73"/>
                <a:gd name="T69" fmla="*/ 721109420 h 77"/>
                <a:gd name="T70" fmla="*/ 2147483647 w 73"/>
                <a:gd name="T71" fmla="*/ 540837940 h 77"/>
                <a:gd name="T72" fmla="*/ 2139477281 w 73"/>
                <a:gd name="T73" fmla="*/ 420651663 h 77"/>
                <a:gd name="T74" fmla="*/ 2139477281 w 73"/>
                <a:gd name="T75" fmla="*/ 180279293 h 77"/>
                <a:gd name="T76" fmla="*/ 2147483647 w 73"/>
                <a:gd name="T77" fmla="*/ 60093093 h 77"/>
                <a:gd name="T78" fmla="*/ 2147483647 w 73"/>
                <a:gd name="T79" fmla="*/ 0 h 77"/>
                <a:gd name="T80" fmla="*/ 0 w 73"/>
                <a:gd name="T81" fmla="*/ 300465509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8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119151282 h 29"/>
                <a:gd name="T2" fmla="*/ 133431657 w 62"/>
                <a:gd name="T3" fmla="*/ 1012789980 h 29"/>
                <a:gd name="T4" fmla="*/ 266863313 w 62"/>
                <a:gd name="T5" fmla="*/ 953217973 h 29"/>
                <a:gd name="T6" fmla="*/ 533726626 w 62"/>
                <a:gd name="T7" fmla="*/ 774487236 h 29"/>
                <a:gd name="T8" fmla="*/ 667158379 w 62"/>
                <a:gd name="T9" fmla="*/ 655335984 h 29"/>
                <a:gd name="T10" fmla="*/ 733866023 w 62"/>
                <a:gd name="T11" fmla="*/ 595764218 h 29"/>
                <a:gd name="T12" fmla="*/ 934013460 w 62"/>
                <a:gd name="T13" fmla="*/ 536184733 h 29"/>
                <a:gd name="T14" fmla="*/ 1267592777 w 62"/>
                <a:gd name="T15" fmla="*/ 417033361 h 29"/>
                <a:gd name="T16" fmla="*/ 1401024402 w 62"/>
                <a:gd name="T17" fmla="*/ 476605127 h 29"/>
                <a:gd name="T18" fmla="*/ 1534456027 w 62"/>
                <a:gd name="T19" fmla="*/ 476605127 h 29"/>
                <a:gd name="T20" fmla="*/ 1667887651 w 62"/>
                <a:gd name="T21" fmla="*/ 714915469 h 29"/>
                <a:gd name="T22" fmla="*/ 1801319276 w 62"/>
                <a:gd name="T23" fmla="*/ 714915469 h 29"/>
                <a:gd name="T24" fmla="*/ 1801319276 w 62"/>
                <a:gd name="T25" fmla="*/ 834066721 h 29"/>
                <a:gd name="T26" fmla="*/ 2068182526 w 62"/>
                <a:gd name="T27" fmla="*/ 893638488 h 29"/>
                <a:gd name="T28" fmla="*/ 2147483647 w 62"/>
                <a:gd name="T29" fmla="*/ 1012789980 h 29"/>
                <a:gd name="T30" fmla="*/ 2147483647 w 62"/>
                <a:gd name="T31" fmla="*/ 1131948951 h 29"/>
                <a:gd name="T32" fmla="*/ 2134898338 w 62"/>
                <a:gd name="T33" fmla="*/ 1489402705 h 29"/>
                <a:gd name="T34" fmla="*/ 2147483647 w 62"/>
                <a:gd name="T35" fmla="*/ 1608553957 h 29"/>
                <a:gd name="T36" fmla="*/ 2147483647 w 62"/>
                <a:gd name="T37" fmla="*/ 1668125724 h 29"/>
                <a:gd name="T38" fmla="*/ 2147483647 w 62"/>
                <a:gd name="T39" fmla="*/ 1668125724 h 29"/>
                <a:gd name="T40" fmla="*/ 2147483647 w 62"/>
                <a:gd name="T41" fmla="*/ 1608553957 h 29"/>
                <a:gd name="T42" fmla="*/ 2147483647 w 62"/>
                <a:gd name="T43" fmla="*/ 1727705209 h 29"/>
                <a:gd name="T44" fmla="*/ 2147483647 w 62"/>
                <a:gd name="T45" fmla="*/ 1668125724 h 29"/>
                <a:gd name="T46" fmla="*/ 2147483647 w 62"/>
                <a:gd name="T47" fmla="*/ 1548974472 h 29"/>
                <a:gd name="T48" fmla="*/ 2147483647 w 62"/>
                <a:gd name="T49" fmla="*/ 1489402705 h 29"/>
                <a:gd name="T50" fmla="*/ 2147483647 w 62"/>
                <a:gd name="T51" fmla="*/ 1429823220 h 29"/>
                <a:gd name="T52" fmla="*/ 2147483647 w 62"/>
                <a:gd name="T53" fmla="*/ 1370251454 h 29"/>
                <a:gd name="T54" fmla="*/ 2147483647 w 62"/>
                <a:gd name="T55" fmla="*/ 1131948951 h 29"/>
                <a:gd name="T56" fmla="*/ 2147483647 w 62"/>
                <a:gd name="T57" fmla="*/ 953217973 h 29"/>
                <a:gd name="T58" fmla="*/ 2147483647 w 62"/>
                <a:gd name="T59" fmla="*/ 714915469 h 29"/>
                <a:gd name="T60" fmla="*/ 2147483647 w 62"/>
                <a:gd name="T61" fmla="*/ 595764218 h 29"/>
                <a:gd name="T62" fmla="*/ 2147483647 w 62"/>
                <a:gd name="T63" fmla="*/ 536184733 h 29"/>
                <a:gd name="T64" fmla="*/ 2147483647 w 62"/>
                <a:gd name="T65" fmla="*/ 357453875 h 29"/>
                <a:gd name="T66" fmla="*/ 2147483647 w 62"/>
                <a:gd name="T67" fmla="*/ 238302564 h 29"/>
                <a:gd name="T68" fmla="*/ 2147483647 w 62"/>
                <a:gd name="T69" fmla="*/ 238302564 h 29"/>
                <a:gd name="T70" fmla="*/ 2147483647 w 62"/>
                <a:gd name="T71" fmla="*/ 476605127 h 29"/>
                <a:gd name="T72" fmla="*/ 2147483647 w 62"/>
                <a:gd name="T73" fmla="*/ 595764218 h 29"/>
                <a:gd name="T74" fmla="*/ 2147483647 w 62"/>
                <a:gd name="T75" fmla="*/ 714915469 h 29"/>
                <a:gd name="T76" fmla="*/ 2147483647 w 62"/>
                <a:gd name="T77" fmla="*/ 953217973 h 29"/>
                <a:gd name="T78" fmla="*/ 2147483647 w 62"/>
                <a:gd name="T79" fmla="*/ 1072369466 h 29"/>
                <a:gd name="T80" fmla="*/ 2147483647 w 62"/>
                <a:gd name="T81" fmla="*/ 1131948951 h 29"/>
                <a:gd name="T82" fmla="*/ 2147483647 w 62"/>
                <a:gd name="T83" fmla="*/ 1251100202 h 29"/>
                <a:gd name="T84" fmla="*/ 2147483647 w 62"/>
                <a:gd name="T85" fmla="*/ 1429823220 h 29"/>
                <a:gd name="T86" fmla="*/ 2147483647 w 62"/>
                <a:gd name="T87" fmla="*/ 1489402705 h 29"/>
                <a:gd name="T88" fmla="*/ 2147483647 w 62"/>
                <a:gd name="T89" fmla="*/ 1429823220 h 29"/>
                <a:gd name="T90" fmla="*/ 2147483647 w 62"/>
                <a:gd name="T91" fmla="*/ 1548974472 h 29"/>
                <a:gd name="T92" fmla="*/ 2147483647 w 62"/>
                <a:gd name="T93" fmla="*/ 1668125724 h 29"/>
                <a:gd name="T94" fmla="*/ 2147483647 w 62"/>
                <a:gd name="T95" fmla="*/ 1727705209 h 29"/>
                <a:gd name="T96" fmla="*/ 2147483647 w 62"/>
                <a:gd name="T97" fmla="*/ 1668125724 h 29"/>
                <a:gd name="T98" fmla="*/ 2147483647 w 62"/>
                <a:gd name="T99" fmla="*/ 1548974472 h 29"/>
                <a:gd name="T100" fmla="*/ 2147483647 w 62"/>
                <a:gd name="T101" fmla="*/ 1131948951 h 29"/>
                <a:gd name="T102" fmla="*/ 2147483647 w 62"/>
                <a:gd name="T103" fmla="*/ 1251100202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49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996141911 w 15"/>
                <a:gd name="T1" fmla="*/ 1317641560 h 24"/>
                <a:gd name="T2" fmla="*/ 996141911 w 15"/>
                <a:gd name="T3" fmla="*/ 1197856711 h 24"/>
                <a:gd name="T4" fmla="*/ 929734097 w 15"/>
                <a:gd name="T5" fmla="*/ 1078071862 h 24"/>
                <a:gd name="T6" fmla="*/ 796910320 w 15"/>
                <a:gd name="T7" fmla="*/ 958286772 h 24"/>
                <a:gd name="T8" fmla="*/ 664094692 w 15"/>
                <a:gd name="T9" fmla="*/ 898394347 h 24"/>
                <a:gd name="T10" fmla="*/ 597686878 w 15"/>
                <a:gd name="T11" fmla="*/ 838501923 h 24"/>
                <a:gd name="T12" fmla="*/ 597686878 w 15"/>
                <a:gd name="T13" fmla="*/ 718717074 h 24"/>
                <a:gd name="T14" fmla="*/ 464862974 w 15"/>
                <a:gd name="T15" fmla="*/ 539032062 h 24"/>
                <a:gd name="T16" fmla="*/ 398455160 w 15"/>
                <a:gd name="T17" fmla="*/ 479139516 h 24"/>
                <a:gd name="T18" fmla="*/ 332047346 w 15"/>
                <a:gd name="T19" fmla="*/ 359354667 h 24"/>
                <a:gd name="T20" fmla="*/ 265639469 w 15"/>
                <a:gd name="T21" fmla="*/ 299462243 h 24"/>
                <a:gd name="T22" fmla="*/ 265639469 w 15"/>
                <a:gd name="T23" fmla="*/ 239569758 h 24"/>
                <a:gd name="T24" fmla="*/ 265639469 w 15"/>
                <a:gd name="T25" fmla="*/ 239569758 h 24"/>
                <a:gd name="T26" fmla="*/ 265639469 w 15"/>
                <a:gd name="T27" fmla="*/ 179677334 h 24"/>
                <a:gd name="T28" fmla="*/ 332047346 w 15"/>
                <a:gd name="T29" fmla="*/ 0 h 24"/>
                <a:gd name="T30" fmla="*/ 265639469 w 15"/>
                <a:gd name="T31" fmla="*/ 0 h 24"/>
                <a:gd name="T32" fmla="*/ 132815660 w 15"/>
                <a:gd name="T33" fmla="*/ 0 h 24"/>
                <a:gd name="T34" fmla="*/ 66407830 w 15"/>
                <a:gd name="T35" fmla="*/ 59892440 h 24"/>
                <a:gd name="T36" fmla="*/ 66407830 w 15"/>
                <a:gd name="T37" fmla="*/ 119784879 h 24"/>
                <a:gd name="T38" fmla="*/ 66407830 w 15"/>
                <a:gd name="T39" fmla="*/ 179677334 h 24"/>
                <a:gd name="T40" fmla="*/ 0 w 15"/>
                <a:gd name="T41" fmla="*/ 179677334 h 24"/>
                <a:gd name="T42" fmla="*/ 464862974 w 15"/>
                <a:gd name="T43" fmla="*/ 1437426409 h 24"/>
                <a:gd name="T44" fmla="*/ 996141911 w 15"/>
                <a:gd name="T45" fmla="*/ 1317641560 h 24"/>
                <a:gd name="T46" fmla="*/ 996141911 w 15"/>
                <a:gd name="T47" fmla="*/ 1317641560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0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1861212754 h 42"/>
                <a:gd name="T2" fmla="*/ 0 w 19"/>
                <a:gd name="T3" fmla="*/ 1921255858 h 42"/>
                <a:gd name="T4" fmla="*/ 131367952 w 19"/>
                <a:gd name="T5" fmla="*/ 2041334803 h 42"/>
                <a:gd name="T6" fmla="*/ 394111993 w 19"/>
                <a:gd name="T7" fmla="*/ 2147483647 h 42"/>
                <a:gd name="T8" fmla="*/ 591168053 w 19"/>
                <a:gd name="T9" fmla="*/ 2147483647 h 42"/>
                <a:gd name="T10" fmla="*/ 656847960 w 19"/>
                <a:gd name="T11" fmla="*/ 2147483647 h 42"/>
                <a:gd name="T12" fmla="*/ 722535973 w 19"/>
                <a:gd name="T13" fmla="*/ 2147483647 h 42"/>
                <a:gd name="T14" fmla="*/ 853903894 w 19"/>
                <a:gd name="T15" fmla="*/ 2147483647 h 42"/>
                <a:gd name="T16" fmla="*/ 919591906 w 19"/>
                <a:gd name="T17" fmla="*/ 2101377908 h 42"/>
                <a:gd name="T18" fmla="*/ 1116648092 w 19"/>
                <a:gd name="T19" fmla="*/ 1801177397 h 42"/>
                <a:gd name="T20" fmla="*/ 1248016013 w 19"/>
                <a:gd name="T21" fmla="*/ 1561020476 h 42"/>
                <a:gd name="T22" fmla="*/ 1182328000 w 19"/>
                <a:gd name="T23" fmla="*/ 1140749737 h 42"/>
                <a:gd name="T24" fmla="*/ 1116648092 w 19"/>
                <a:gd name="T25" fmla="*/ 780506364 h 42"/>
                <a:gd name="T26" fmla="*/ 919591906 w 19"/>
                <a:gd name="T27" fmla="*/ 840549468 h 42"/>
                <a:gd name="T28" fmla="*/ 853903894 w 19"/>
                <a:gd name="T29" fmla="*/ 840549468 h 42"/>
                <a:gd name="T30" fmla="*/ 788223986 w 19"/>
                <a:gd name="T31" fmla="*/ 840549468 h 42"/>
                <a:gd name="T32" fmla="*/ 853903894 w 19"/>
                <a:gd name="T33" fmla="*/ 660427903 h 42"/>
                <a:gd name="T34" fmla="*/ 919591906 w 19"/>
                <a:gd name="T35" fmla="*/ 660427903 h 42"/>
                <a:gd name="T36" fmla="*/ 985271814 w 19"/>
                <a:gd name="T37" fmla="*/ 480313965 h 42"/>
                <a:gd name="T38" fmla="*/ 1050959827 w 19"/>
                <a:gd name="T39" fmla="*/ 360235504 h 42"/>
                <a:gd name="T40" fmla="*/ 262744009 w 19"/>
                <a:gd name="T41" fmla="*/ 0 h 42"/>
                <a:gd name="T42" fmla="*/ 197055996 w 19"/>
                <a:gd name="T43" fmla="*/ 120078491 h 42"/>
                <a:gd name="T44" fmla="*/ 131367952 w 19"/>
                <a:gd name="T45" fmla="*/ 360235504 h 42"/>
                <a:gd name="T46" fmla="*/ 0 w 19"/>
                <a:gd name="T47" fmla="*/ 480313965 h 42"/>
                <a:gd name="T48" fmla="*/ 65688028 w 19"/>
                <a:gd name="T49" fmla="*/ 540357190 h 42"/>
                <a:gd name="T50" fmla="*/ 65688028 w 19"/>
                <a:gd name="T51" fmla="*/ 660427903 h 42"/>
                <a:gd name="T52" fmla="*/ 65688028 w 19"/>
                <a:gd name="T53" fmla="*/ 900584824 h 42"/>
                <a:gd name="T54" fmla="*/ 197055996 w 19"/>
                <a:gd name="T55" fmla="*/ 1020671276 h 42"/>
                <a:gd name="T56" fmla="*/ 328423980 w 19"/>
                <a:gd name="T57" fmla="*/ 1080706632 h 42"/>
                <a:gd name="T58" fmla="*/ 459791901 w 19"/>
                <a:gd name="T59" fmla="*/ 1140749737 h 42"/>
                <a:gd name="T60" fmla="*/ 591168053 w 19"/>
                <a:gd name="T61" fmla="*/ 1260828198 h 42"/>
                <a:gd name="T62" fmla="*/ 262744009 w 19"/>
                <a:gd name="T63" fmla="*/ 1440942015 h 42"/>
                <a:gd name="T64" fmla="*/ 65688028 w 19"/>
                <a:gd name="T65" fmla="*/ 168109893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1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38456745 h 22"/>
                <a:gd name="T2" fmla="*/ 530675387 w 23"/>
                <a:gd name="T3" fmla="*/ 119228373 h 22"/>
                <a:gd name="T4" fmla="*/ 530675387 w 23"/>
                <a:gd name="T5" fmla="*/ 178842574 h 22"/>
                <a:gd name="T6" fmla="*/ 597004831 w 23"/>
                <a:gd name="T7" fmla="*/ 178842574 h 22"/>
                <a:gd name="T8" fmla="*/ 597004831 w 23"/>
                <a:gd name="T9" fmla="*/ 178842574 h 22"/>
                <a:gd name="T10" fmla="*/ 1326676442 w 23"/>
                <a:gd name="T11" fmla="*/ 0 h 22"/>
                <a:gd name="T12" fmla="*/ 1525680682 w 23"/>
                <a:gd name="T13" fmla="*/ 536527783 h 22"/>
                <a:gd name="T14" fmla="*/ 1525680682 w 23"/>
                <a:gd name="T15" fmla="*/ 596141954 h 22"/>
                <a:gd name="T16" fmla="*/ 1459343221 w 23"/>
                <a:gd name="T17" fmla="*/ 596141954 h 22"/>
                <a:gd name="T18" fmla="*/ 1525680682 w 23"/>
                <a:gd name="T19" fmla="*/ 655763846 h 22"/>
                <a:gd name="T20" fmla="*/ 1525680682 w 23"/>
                <a:gd name="T21" fmla="*/ 655763846 h 22"/>
                <a:gd name="T22" fmla="*/ 1393013903 w 23"/>
                <a:gd name="T23" fmla="*/ 715378018 h 22"/>
                <a:gd name="T24" fmla="*/ 1127680346 w 23"/>
                <a:gd name="T25" fmla="*/ 774992189 h 22"/>
                <a:gd name="T26" fmla="*/ 1061342630 w 23"/>
                <a:gd name="T27" fmla="*/ 774992189 h 22"/>
                <a:gd name="T28" fmla="*/ 1061342630 w 23"/>
                <a:gd name="T29" fmla="*/ 774992189 h 22"/>
                <a:gd name="T30" fmla="*/ 1061342630 w 23"/>
                <a:gd name="T31" fmla="*/ 834606360 h 22"/>
                <a:gd name="T32" fmla="*/ 1061342630 w 23"/>
                <a:gd name="T33" fmla="*/ 834606360 h 22"/>
                <a:gd name="T34" fmla="*/ 862338389 w 23"/>
                <a:gd name="T35" fmla="*/ 894220532 h 22"/>
                <a:gd name="T36" fmla="*/ 663342293 w 23"/>
                <a:gd name="T37" fmla="*/ 953834703 h 22"/>
                <a:gd name="T38" fmla="*/ 663342293 w 23"/>
                <a:gd name="T39" fmla="*/ 953834703 h 22"/>
                <a:gd name="T40" fmla="*/ 530675387 w 23"/>
                <a:gd name="T41" fmla="*/ 1073063287 h 22"/>
                <a:gd name="T42" fmla="*/ 199004304 w 23"/>
                <a:gd name="T43" fmla="*/ 1251905801 h 22"/>
                <a:gd name="T44" fmla="*/ 132666811 w 23"/>
                <a:gd name="T45" fmla="*/ 1311519972 h 22"/>
                <a:gd name="T46" fmla="*/ 0 w 23"/>
                <a:gd name="T47" fmla="*/ 1251905801 h 22"/>
                <a:gd name="T48" fmla="*/ 132666811 w 23"/>
                <a:gd name="T49" fmla="*/ 1132677458 h 22"/>
                <a:gd name="T50" fmla="*/ 132666811 w 23"/>
                <a:gd name="T51" fmla="*/ 1073063287 h 22"/>
                <a:gd name="T52" fmla="*/ 132666811 w 23"/>
                <a:gd name="T53" fmla="*/ 1013449115 h 22"/>
                <a:gd name="T54" fmla="*/ 0 w 23"/>
                <a:gd name="T55" fmla="*/ 238456745 h 22"/>
                <a:gd name="T56" fmla="*/ 0 w 23"/>
                <a:gd name="T57" fmla="*/ 238456745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2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669847700 w 45"/>
                <a:gd name="T1" fmla="*/ 418316999 h 23"/>
                <a:gd name="T2" fmla="*/ 1607645835 w 45"/>
                <a:gd name="T3" fmla="*/ 179276514 h 23"/>
                <a:gd name="T4" fmla="*/ 1674627306 w 45"/>
                <a:gd name="T5" fmla="*/ 179276514 h 23"/>
                <a:gd name="T6" fmla="*/ 1674627306 w 45"/>
                <a:gd name="T7" fmla="*/ 119520243 h 23"/>
                <a:gd name="T8" fmla="*/ 1808598432 w 45"/>
                <a:gd name="T9" fmla="*/ 0 h 23"/>
                <a:gd name="T10" fmla="*/ 1942569557 w 45"/>
                <a:gd name="T11" fmla="*/ 0 h 23"/>
                <a:gd name="T12" fmla="*/ 2076540683 w 45"/>
                <a:gd name="T13" fmla="*/ 179276514 h 23"/>
                <a:gd name="T14" fmla="*/ 2143522154 w 45"/>
                <a:gd name="T15" fmla="*/ 298796787 h 23"/>
                <a:gd name="T16" fmla="*/ 2009551028 w 45"/>
                <a:gd name="T17" fmla="*/ 418316999 h 23"/>
                <a:gd name="T18" fmla="*/ 1942569557 w 45"/>
                <a:gd name="T19" fmla="*/ 597593574 h 23"/>
                <a:gd name="T20" fmla="*/ 2147483647 w 45"/>
                <a:gd name="T21" fmla="*/ 597593574 h 23"/>
                <a:gd name="T22" fmla="*/ 2147483647 w 45"/>
                <a:gd name="T23" fmla="*/ 896397970 h 23"/>
                <a:gd name="T24" fmla="*/ 2147483647 w 45"/>
                <a:gd name="T25" fmla="*/ 956154211 h 23"/>
                <a:gd name="T26" fmla="*/ 2147483647 w 45"/>
                <a:gd name="T27" fmla="*/ 836633999 h 23"/>
                <a:gd name="T28" fmla="*/ 2147483647 w 45"/>
                <a:gd name="T29" fmla="*/ 717113786 h 23"/>
                <a:gd name="T30" fmla="*/ 2147483647 w 45"/>
                <a:gd name="T31" fmla="*/ 597593574 h 23"/>
                <a:gd name="T32" fmla="*/ 2147483647 w 45"/>
                <a:gd name="T33" fmla="*/ 657357545 h 23"/>
                <a:gd name="T34" fmla="*/ 2147483647 w 45"/>
                <a:gd name="T35" fmla="*/ 956154211 h 23"/>
                <a:gd name="T36" fmla="*/ 2147483647 w 45"/>
                <a:gd name="T37" fmla="*/ 1015910694 h 23"/>
                <a:gd name="T38" fmla="*/ 2147483647 w 45"/>
                <a:gd name="T39" fmla="*/ 1135430907 h 23"/>
                <a:gd name="T40" fmla="*/ 2147483647 w 45"/>
                <a:gd name="T41" fmla="*/ 1254951119 h 23"/>
                <a:gd name="T42" fmla="*/ 2147483647 w 45"/>
                <a:gd name="T43" fmla="*/ 1195194878 h 23"/>
                <a:gd name="T44" fmla="*/ 2147483647 w 45"/>
                <a:gd name="T45" fmla="*/ 1075674665 h 23"/>
                <a:gd name="T46" fmla="*/ 2147483647 w 45"/>
                <a:gd name="T47" fmla="*/ 1314715091 h 23"/>
                <a:gd name="T48" fmla="*/ 2143522154 w 45"/>
                <a:gd name="T49" fmla="*/ 1314715091 h 23"/>
                <a:gd name="T50" fmla="*/ 2143522154 w 45"/>
                <a:gd name="T51" fmla="*/ 1254951119 h 23"/>
                <a:gd name="T52" fmla="*/ 2009551028 w 45"/>
                <a:gd name="T53" fmla="*/ 1195194878 h 23"/>
                <a:gd name="T54" fmla="*/ 1875579902 w 45"/>
                <a:gd name="T55" fmla="*/ 1135430907 h 23"/>
                <a:gd name="T56" fmla="*/ 1808598432 w 45"/>
                <a:gd name="T57" fmla="*/ 1015910694 h 23"/>
                <a:gd name="T58" fmla="*/ 1406685055 w 45"/>
                <a:gd name="T59" fmla="*/ 1015910694 h 23"/>
                <a:gd name="T60" fmla="*/ 669847700 w 45"/>
                <a:gd name="T61" fmla="*/ 1195194878 h 23"/>
                <a:gd name="T62" fmla="*/ 602866229 w 45"/>
                <a:gd name="T63" fmla="*/ 1135430907 h 23"/>
                <a:gd name="T64" fmla="*/ 0 w 45"/>
                <a:gd name="T65" fmla="*/ 1254951119 h 23"/>
                <a:gd name="T66" fmla="*/ 0 w 45"/>
                <a:gd name="T67" fmla="*/ 537837333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3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122162272 h 13"/>
                <a:gd name="T2" fmla="*/ 195370666 w 12"/>
                <a:gd name="T3" fmla="*/ 671880847 h 13"/>
                <a:gd name="T4" fmla="*/ 195370666 w 12"/>
                <a:gd name="T5" fmla="*/ 732965875 h 13"/>
                <a:gd name="T6" fmla="*/ 130247100 w 12"/>
                <a:gd name="T7" fmla="*/ 732965875 h 13"/>
                <a:gd name="T8" fmla="*/ 195370666 w 12"/>
                <a:gd name="T9" fmla="*/ 794043088 h 13"/>
                <a:gd name="T10" fmla="*/ 195370666 w 12"/>
                <a:gd name="T11" fmla="*/ 794043088 h 13"/>
                <a:gd name="T12" fmla="*/ 195370666 w 12"/>
                <a:gd name="T13" fmla="*/ 794043088 h 13"/>
                <a:gd name="T14" fmla="*/ 390733262 w 12"/>
                <a:gd name="T15" fmla="*/ 732965875 h 13"/>
                <a:gd name="T16" fmla="*/ 455856796 w 12"/>
                <a:gd name="T17" fmla="*/ 671880847 h 13"/>
                <a:gd name="T18" fmla="*/ 455856796 w 12"/>
                <a:gd name="T19" fmla="*/ 610803634 h 13"/>
                <a:gd name="T20" fmla="*/ 455856796 w 12"/>
                <a:gd name="T21" fmla="*/ 549718606 h 13"/>
                <a:gd name="T22" fmla="*/ 455856796 w 12"/>
                <a:gd name="T23" fmla="*/ 427564058 h 13"/>
                <a:gd name="T24" fmla="*/ 520980331 w 12"/>
                <a:gd name="T25" fmla="*/ 366479030 h 13"/>
                <a:gd name="T26" fmla="*/ 520980331 w 12"/>
                <a:gd name="T27" fmla="*/ 427564058 h 13"/>
                <a:gd name="T28" fmla="*/ 520980331 w 12"/>
                <a:gd name="T29" fmla="*/ 488641271 h 13"/>
                <a:gd name="T30" fmla="*/ 520980331 w 12"/>
                <a:gd name="T31" fmla="*/ 610803634 h 13"/>
                <a:gd name="T32" fmla="*/ 586103991 w 12"/>
                <a:gd name="T33" fmla="*/ 610803634 h 13"/>
                <a:gd name="T34" fmla="*/ 586103991 w 12"/>
                <a:gd name="T35" fmla="*/ 610803634 h 13"/>
                <a:gd name="T36" fmla="*/ 586103991 w 12"/>
                <a:gd name="T37" fmla="*/ 549718606 h 13"/>
                <a:gd name="T38" fmla="*/ 651219455 w 12"/>
                <a:gd name="T39" fmla="*/ 549718606 h 13"/>
                <a:gd name="T40" fmla="*/ 716342990 w 12"/>
                <a:gd name="T41" fmla="*/ 488641271 h 13"/>
                <a:gd name="T42" fmla="*/ 781466524 w 12"/>
                <a:gd name="T43" fmla="*/ 488641271 h 13"/>
                <a:gd name="T44" fmla="*/ 781466524 w 12"/>
                <a:gd name="T45" fmla="*/ 488641271 h 13"/>
                <a:gd name="T46" fmla="*/ 716342990 w 12"/>
                <a:gd name="T47" fmla="*/ 427564058 h 13"/>
                <a:gd name="T48" fmla="*/ 716342990 w 12"/>
                <a:gd name="T49" fmla="*/ 366479030 h 13"/>
                <a:gd name="T50" fmla="*/ 716342990 w 12"/>
                <a:gd name="T51" fmla="*/ 366479030 h 13"/>
                <a:gd name="T52" fmla="*/ 651219455 w 12"/>
                <a:gd name="T53" fmla="*/ 366479030 h 13"/>
                <a:gd name="T54" fmla="*/ 586103991 w 12"/>
                <a:gd name="T55" fmla="*/ 305401817 h 13"/>
                <a:gd name="T56" fmla="*/ 586103991 w 12"/>
                <a:gd name="T57" fmla="*/ 305401817 h 13"/>
                <a:gd name="T58" fmla="*/ 455856796 w 12"/>
                <a:gd name="T59" fmla="*/ 244324543 h 13"/>
                <a:gd name="T60" fmla="*/ 390733262 w 12"/>
                <a:gd name="T61" fmla="*/ 122162272 h 13"/>
                <a:gd name="T62" fmla="*/ 390733262 w 12"/>
                <a:gd name="T63" fmla="*/ 122162272 h 13"/>
                <a:gd name="T64" fmla="*/ 325609728 w 12"/>
                <a:gd name="T65" fmla="*/ 0 h 13"/>
                <a:gd name="T66" fmla="*/ 0 w 12"/>
                <a:gd name="T67" fmla="*/ 122162272 h 13"/>
                <a:gd name="T68" fmla="*/ 0 w 12"/>
                <a:gd name="T69" fmla="*/ 122162272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54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1399766787 w 21"/>
                <a:gd name="T1" fmla="*/ 2147483647 h 47"/>
                <a:gd name="T2" fmla="*/ 1333113583 w 21"/>
                <a:gd name="T3" fmla="*/ 2147483647 h 47"/>
                <a:gd name="T4" fmla="*/ 1266452214 w 21"/>
                <a:gd name="T5" fmla="*/ 2147483647 h 47"/>
                <a:gd name="T6" fmla="*/ 1199799010 w 21"/>
                <a:gd name="T7" fmla="*/ 2147483647 h 47"/>
                <a:gd name="T8" fmla="*/ 1133145806 w 21"/>
                <a:gd name="T9" fmla="*/ 2147483647 h 47"/>
                <a:gd name="T10" fmla="*/ 1133145806 w 21"/>
                <a:gd name="T11" fmla="*/ 2147483647 h 47"/>
                <a:gd name="T12" fmla="*/ 1133145806 w 21"/>
                <a:gd name="T13" fmla="*/ 2147483647 h 47"/>
                <a:gd name="T14" fmla="*/ 1133145806 w 21"/>
                <a:gd name="T15" fmla="*/ 2147483647 h 47"/>
                <a:gd name="T16" fmla="*/ 1066492346 w 21"/>
                <a:gd name="T17" fmla="*/ 2147483647 h 47"/>
                <a:gd name="T18" fmla="*/ 1066492346 w 21"/>
                <a:gd name="T19" fmla="*/ 2147483647 h 47"/>
                <a:gd name="T20" fmla="*/ 133314605 w 21"/>
                <a:gd name="T21" fmla="*/ 2147483647 h 47"/>
                <a:gd name="T22" fmla="*/ 66653220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66653220 w 21"/>
                <a:gd name="T29" fmla="*/ 2147483647 h 47"/>
                <a:gd name="T30" fmla="*/ 0 w 21"/>
                <a:gd name="T31" fmla="*/ 2147483647 h 47"/>
                <a:gd name="T32" fmla="*/ 0 w 21"/>
                <a:gd name="T33" fmla="*/ 2034150113 h 47"/>
                <a:gd name="T34" fmla="*/ 0 w 21"/>
                <a:gd name="T35" fmla="*/ 1914491523 h 47"/>
                <a:gd name="T36" fmla="*/ 66653220 w 21"/>
                <a:gd name="T37" fmla="*/ 1675183044 h 47"/>
                <a:gd name="T38" fmla="*/ 66653220 w 21"/>
                <a:gd name="T39" fmla="*/ 1555524936 h 47"/>
                <a:gd name="T40" fmla="*/ 66653220 w 21"/>
                <a:gd name="T41" fmla="*/ 1435866829 h 47"/>
                <a:gd name="T42" fmla="*/ 66653220 w 21"/>
                <a:gd name="T43" fmla="*/ 1316216457 h 47"/>
                <a:gd name="T44" fmla="*/ 66653220 w 21"/>
                <a:gd name="T45" fmla="*/ 1256387404 h 47"/>
                <a:gd name="T46" fmla="*/ 66653220 w 21"/>
                <a:gd name="T47" fmla="*/ 1196558350 h 47"/>
                <a:gd name="T48" fmla="*/ 266621045 w 21"/>
                <a:gd name="T49" fmla="*/ 1076900243 h 47"/>
                <a:gd name="T50" fmla="*/ 333274314 w 21"/>
                <a:gd name="T51" fmla="*/ 837591522 h 47"/>
                <a:gd name="T52" fmla="*/ 266621045 w 21"/>
                <a:gd name="T53" fmla="*/ 717933415 h 47"/>
                <a:gd name="T54" fmla="*/ 266621045 w 21"/>
                <a:gd name="T55" fmla="*/ 598283042 h 47"/>
                <a:gd name="T56" fmla="*/ 266621045 w 21"/>
                <a:gd name="T57" fmla="*/ 598283042 h 47"/>
                <a:gd name="T58" fmla="*/ 266621045 w 21"/>
                <a:gd name="T59" fmla="*/ 538453989 h 47"/>
                <a:gd name="T60" fmla="*/ 199967841 w 21"/>
                <a:gd name="T61" fmla="*/ 418795761 h 47"/>
                <a:gd name="T62" fmla="*/ 266621045 w 21"/>
                <a:gd name="T63" fmla="*/ 239308540 h 47"/>
                <a:gd name="T64" fmla="*/ 199967841 w 21"/>
                <a:gd name="T65" fmla="*/ 179487221 h 47"/>
                <a:gd name="T66" fmla="*/ 199967841 w 21"/>
                <a:gd name="T67" fmla="*/ 119658137 h 47"/>
                <a:gd name="T68" fmla="*/ 266621045 w 21"/>
                <a:gd name="T69" fmla="*/ 119658137 h 47"/>
                <a:gd name="T70" fmla="*/ 333274314 w 21"/>
                <a:gd name="T71" fmla="*/ 59829069 h 47"/>
                <a:gd name="T72" fmla="*/ 399935682 w 21"/>
                <a:gd name="T73" fmla="*/ 59829069 h 47"/>
                <a:gd name="T74" fmla="*/ 399935682 w 21"/>
                <a:gd name="T75" fmla="*/ 59829069 h 47"/>
                <a:gd name="T76" fmla="*/ 466588887 w 21"/>
                <a:gd name="T77" fmla="*/ 0 h 47"/>
                <a:gd name="T78" fmla="*/ 1133145806 w 21"/>
                <a:gd name="T79" fmla="*/ 1735012097 h 47"/>
                <a:gd name="T80" fmla="*/ 1133145806 w 21"/>
                <a:gd name="T81" fmla="*/ 1794841151 h 47"/>
                <a:gd name="T82" fmla="*/ 1133145806 w 21"/>
                <a:gd name="T83" fmla="*/ 1854662469 h 47"/>
                <a:gd name="T84" fmla="*/ 1133145806 w 21"/>
                <a:gd name="T85" fmla="*/ 1854662469 h 47"/>
                <a:gd name="T86" fmla="*/ 1266452214 w 21"/>
                <a:gd name="T87" fmla="*/ 1974320576 h 47"/>
                <a:gd name="T88" fmla="*/ 1333113583 w 21"/>
                <a:gd name="T89" fmla="*/ 1974320576 h 47"/>
                <a:gd name="T90" fmla="*/ 1333113583 w 21"/>
                <a:gd name="T91" fmla="*/ 2034150113 h 47"/>
                <a:gd name="T92" fmla="*/ 1333113583 w 21"/>
                <a:gd name="T93" fmla="*/ 2093979167 h 47"/>
                <a:gd name="T94" fmla="*/ 1399766787 w 21"/>
                <a:gd name="T95" fmla="*/ 2147483647 h 47"/>
                <a:gd name="T96" fmla="*/ 1399766787 w 21"/>
                <a:gd name="T97" fmla="*/ 2147483647 h 47"/>
                <a:gd name="T98" fmla="*/ 1399766787 w 21"/>
                <a:gd name="T99" fmla="*/ 2147483647 h 47"/>
                <a:gd name="T100" fmla="*/ 1399766787 w 21"/>
                <a:gd name="T101" fmla="*/ 2147483647 h 47"/>
                <a:gd name="T102" fmla="*/ 139976678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9456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166 h 19"/>
                  <a:gd name="T2" fmla="*/ 24 w 16"/>
                  <a:gd name="T3" fmla="*/ 313 h 19"/>
                  <a:gd name="T4" fmla="*/ 24 w 16"/>
                  <a:gd name="T5" fmla="*/ 382 h 19"/>
                  <a:gd name="T6" fmla="*/ 141 w 16"/>
                  <a:gd name="T7" fmla="*/ 455 h 19"/>
                  <a:gd name="T8" fmla="*/ 190 w 16"/>
                  <a:gd name="T9" fmla="*/ 382 h 19"/>
                  <a:gd name="T10" fmla="*/ 380 w 16"/>
                  <a:gd name="T11" fmla="*/ 264 h 19"/>
                  <a:gd name="T12" fmla="*/ 307 w 16"/>
                  <a:gd name="T13" fmla="*/ 117 h 19"/>
                  <a:gd name="T14" fmla="*/ 73 w 16"/>
                  <a:gd name="T15" fmla="*/ 0 h 19"/>
                  <a:gd name="T16" fmla="*/ 73 w 16"/>
                  <a:gd name="T17" fmla="*/ 117 h 19"/>
                  <a:gd name="T18" fmla="*/ 0 w 16"/>
                  <a:gd name="T19" fmla="*/ 166 h 19"/>
                  <a:gd name="T20" fmla="*/ 0 w 16"/>
                  <a:gd name="T21" fmla="*/ 16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7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73 w 9"/>
                  <a:gd name="T1" fmla="*/ 140 h 6"/>
                  <a:gd name="T2" fmla="*/ 191 w 9"/>
                  <a:gd name="T3" fmla="*/ 140 h 6"/>
                  <a:gd name="T4" fmla="*/ 215 w 9"/>
                  <a:gd name="T5" fmla="*/ 72 h 6"/>
                  <a:gd name="T6" fmla="*/ 117 w 9"/>
                  <a:gd name="T7" fmla="*/ 48 h 6"/>
                  <a:gd name="T8" fmla="*/ 73 w 9"/>
                  <a:gd name="T9" fmla="*/ 48 h 6"/>
                  <a:gd name="T10" fmla="*/ 49 w 9"/>
                  <a:gd name="T11" fmla="*/ 0 h 6"/>
                  <a:gd name="T12" fmla="*/ 0 w 9"/>
                  <a:gd name="T13" fmla="*/ 48 h 6"/>
                  <a:gd name="T14" fmla="*/ 49 w 9"/>
                  <a:gd name="T15" fmla="*/ 116 h 6"/>
                  <a:gd name="T16" fmla="*/ 73 w 9"/>
                  <a:gd name="T17" fmla="*/ 140 h 6"/>
                  <a:gd name="T18" fmla="*/ 73 w 9"/>
                  <a:gd name="T19" fmla="*/ 14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8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50 h 2"/>
                  <a:gd name="T2" fmla="*/ 100 w 4"/>
                  <a:gd name="T3" fmla="*/ 0 h 2"/>
                  <a:gd name="T4" fmla="*/ 100 w 4"/>
                  <a:gd name="T5" fmla="*/ 50 h 2"/>
                  <a:gd name="T6" fmla="*/ 0 w 4"/>
                  <a:gd name="T7" fmla="*/ 50 h 2"/>
                  <a:gd name="T8" fmla="*/ 0 w 4"/>
                  <a:gd name="T9" fmla="*/ 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9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47 w 4"/>
                  <a:gd name="T1" fmla="*/ 0 h 3"/>
                  <a:gd name="T2" fmla="*/ 47 w 4"/>
                  <a:gd name="T3" fmla="*/ 0 h 3"/>
                  <a:gd name="T4" fmla="*/ 66 w 4"/>
                  <a:gd name="T5" fmla="*/ 0 h 3"/>
                  <a:gd name="T6" fmla="*/ 66 w 4"/>
                  <a:gd name="T7" fmla="*/ 0 h 3"/>
                  <a:gd name="T8" fmla="*/ 66 w 4"/>
                  <a:gd name="T9" fmla="*/ 0 h 3"/>
                  <a:gd name="T10" fmla="*/ 66 w 4"/>
                  <a:gd name="T11" fmla="*/ 23 h 3"/>
                  <a:gd name="T12" fmla="*/ 66 w 4"/>
                  <a:gd name="T13" fmla="*/ 23 h 3"/>
                  <a:gd name="T14" fmla="*/ 66 w 4"/>
                  <a:gd name="T15" fmla="*/ 23 h 3"/>
                  <a:gd name="T16" fmla="*/ 90 w 4"/>
                  <a:gd name="T17" fmla="*/ 23 h 3"/>
                  <a:gd name="T18" fmla="*/ 66 w 4"/>
                  <a:gd name="T19" fmla="*/ 42 h 3"/>
                  <a:gd name="T20" fmla="*/ 66 w 4"/>
                  <a:gd name="T21" fmla="*/ 42 h 3"/>
                  <a:gd name="T22" fmla="*/ 66 w 4"/>
                  <a:gd name="T23" fmla="*/ 42 h 3"/>
                  <a:gd name="T24" fmla="*/ 66 w 4"/>
                  <a:gd name="T25" fmla="*/ 65 h 3"/>
                  <a:gd name="T26" fmla="*/ 66 w 4"/>
                  <a:gd name="T27" fmla="*/ 65 h 3"/>
                  <a:gd name="T28" fmla="*/ 66 w 4"/>
                  <a:gd name="T29" fmla="*/ 65 h 3"/>
                  <a:gd name="T30" fmla="*/ 47 w 4"/>
                  <a:gd name="T31" fmla="*/ 65 h 3"/>
                  <a:gd name="T32" fmla="*/ 47 w 4"/>
                  <a:gd name="T33" fmla="*/ 65 h 3"/>
                  <a:gd name="T34" fmla="*/ 47 w 4"/>
                  <a:gd name="T35" fmla="*/ 65 h 3"/>
                  <a:gd name="T36" fmla="*/ 24 w 4"/>
                  <a:gd name="T37" fmla="*/ 65 h 3"/>
                  <a:gd name="T38" fmla="*/ 24 w 4"/>
                  <a:gd name="T39" fmla="*/ 65 h 3"/>
                  <a:gd name="T40" fmla="*/ 24 w 4"/>
                  <a:gd name="T41" fmla="*/ 65 h 3"/>
                  <a:gd name="T42" fmla="*/ 24 w 4"/>
                  <a:gd name="T43" fmla="*/ 42 h 3"/>
                  <a:gd name="T44" fmla="*/ 0 w 4"/>
                  <a:gd name="T45" fmla="*/ 42 h 3"/>
                  <a:gd name="T46" fmla="*/ 0 w 4"/>
                  <a:gd name="T47" fmla="*/ 42 h 3"/>
                  <a:gd name="T48" fmla="*/ 0 w 4"/>
                  <a:gd name="T49" fmla="*/ 23 h 3"/>
                  <a:gd name="T50" fmla="*/ 0 w 4"/>
                  <a:gd name="T51" fmla="*/ 23 h 3"/>
                  <a:gd name="T52" fmla="*/ 0 w 4"/>
                  <a:gd name="T53" fmla="*/ 23 h 3"/>
                  <a:gd name="T54" fmla="*/ 24 w 4"/>
                  <a:gd name="T55" fmla="*/ 23 h 3"/>
                  <a:gd name="T56" fmla="*/ 24 w 4"/>
                  <a:gd name="T57" fmla="*/ 0 h 3"/>
                  <a:gd name="T58" fmla="*/ 24 w 4"/>
                  <a:gd name="T59" fmla="*/ 0 h 3"/>
                  <a:gd name="T60" fmla="*/ 24 w 4"/>
                  <a:gd name="T61" fmla="*/ 0 h 3"/>
                  <a:gd name="T62" fmla="*/ 47 w 4"/>
                  <a:gd name="T63" fmla="*/ 0 h 3"/>
                  <a:gd name="T64" fmla="*/ 47 w 4"/>
                  <a:gd name="T65" fmla="*/ 0 h 3"/>
                  <a:gd name="T66" fmla="*/ 47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0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75 h 3"/>
                  <a:gd name="T2" fmla="*/ 166 w 8"/>
                  <a:gd name="T3" fmla="*/ 75 h 3"/>
                  <a:gd name="T4" fmla="*/ 190 w 8"/>
                  <a:gd name="T5" fmla="*/ 0 h 3"/>
                  <a:gd name="T6" fmla="*/ 49 w 8"/>
                  <a:gd name="T7" fmla="*/ 0 h 3"/>
                  <a:gd name="T8" fmla="*/ 0 w 8"/>
                  <a:gd name="T9" fmla="*/ 75 h 3"/>
                  <a:gd name="T10" fmla="*/ 0 w 8"/>
                  <a:gd name="T11" fmla="*/ 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1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91 h 5"/>
                  <a:gd name="T2" fmla="*/ 66 w 8"/>
                  <a:gd name="T3" fmla="*/ 115 h 5"/>
                  <a:gd name="T4" fmla="*/ 133 w 8"/>
                  <a:gd name="T5" fmla="*/ 115 h 5"/>
                  <a:gd name="T6" fmla="*/ 180 w 8"/>
                  <a:gd name="T7" fmla="*/ 48 h 5"/>
                  <a:gd name="T8" fmla="*/ 114 w 8"/>
                  <a:gd name="T9" fmla="*/ 0 h 5"/>
                  <a:gd name="T10" fmla="*/ 24 w 8"/>
                  <a:gd name="T11" fmla="*/ 48 h 5"/>
                  <a:gd name="T12" fmla="*/ 0 w 8"/>
                  <a:gd name="T13" fmla="*/ 91 h 5"/>
                  <a:gd name="T14" fmla="*/ 0 w 8"/>
                  <a:gd name="T15" fmla="*/ 9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2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115 h 5"/>
                  <a:gd name="T2" fmla="*/ 100 w 4"/>
                  <a:gd name="T3" fmla="*/ 48 h 5"/>
                  <a:gd name="T4" fmla="*/ 100 w 4"/>
                  <a:gd name="T5" fmla="*/ 0 h 5"/>
                  <a:gd name="T6" fmla="*/ 0 w 4"/>
                  <a:gd name="T7" fmla="*/ 91 h 5"/>
                  <a:gd name="T8" fmla="*/ 0 w 4"/>
                  <a:gd name="T9" fmla="*/ 115 h 5"/>
                  <a:gd name="T10" fmla="*/ 0 w 4"/>
                  <a:gd name="T11" fmla="*/ 11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63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73 w 8"/>
                  <a:gd name="T1" fmla="*/ 165 h 7"/>
                  <a:gd name="T2" fmla="*/ 190 w 8"/>
                  <a:gd name="T3" fmla="*/ 165 h 7"/>
                  <a:gd name="T4" fmla="*/ 190 w 8"/>
                  <a:gd name="T5" fmla="*/ 92 h 7"/>
                  <a:gd name="T6" fmla="*/ 97 w 8"/>
                  <a:gd name="T7" fmla="*/ 0 h 7"/>
                  <a:gd name="T8" fmla="*/ 0 w 8"/>
                  <a:gd name="T9" fmla="*/ 49 h 7"/>
                  <a:gd name="T10" fmla="*/ 73 w 8"/>
                  <a:gd name="T11" fmla="*/ 165 h 7"/>
                  <a:gd name="T12" fmla="*/ 73 w 8"/>
                  <a:gd name="T13" fmla="*/ 16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9395" name="Rectangle 7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algn="ctr" eaLnBrk="1" hangingPunct="1"/>
            <a:r>
              <a:rPr lang="en-US" sz="2400" dirty="0" smtClean="0">
                <a:solidFill>
                  <a:schemeClr val="accent6"/>
                </a:solidFill>
              </a:rPr>
              <a:t>Obesity Trends* Among U.S. Adults</a:t>
            </a:r>
            <a:br>
              <a:rPr lang="en-US" sz="2400" dirty="0" smtClean="0">
                <a:solidFill>
                  <a:schemeClr val="accent6"/>
                </a:solidFill>
              </a:rPr>
            </a:br>
            <a:r>
              <a:rPr lang="en-US" sz="2400" dirty="0" smtClean="0">
                <a:solidFill>
                  <a:schemeClr val="accent6"/>
                </a:solidFill>
              </a:rPr>
              <a:t>BRFSS, 2010</a:t>
            </a:r>
          </a:p>
        </p:txBody>
      </p:sp>
      <p:sp>
        <p:nvSpPr>
          <p:cNvPr id="59396" name="Text Box 78"/>
          <p:cNvSpPr txBox="1">
            <a:spLocks noChangeArrowheads="1"/>
          </p:cNvSpPr>
          <p:nvPr/>
        </p:nvSpPr>
        <p:spPr bwMode="auto">
          <a:xfrm>
            <a:off x="2119489" y="1200151"/>
            <a:ext cx="55194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Verdana" pitchFamily="34" charset="0"/>
              </a:rPr>
              <a:t>(*BMI ≥30, or ~ 30 lbs. overweight for 5’ 4” person)</a:t>
            </a:r>
          </a:p>
        </p:txBody>
      </p:sp>
      <p:sp>
        <p:nvSpPr>
          <p:cNvPr id="59397" name="Text Box 79"/>
          <p:cNvSpPr txBox="1">
            <a:spLocks noChangeArrowheads="1"/>
          </p:cNvSpPr>
          <p:nvPr/>
        </p:nvSpPr>
        <p:spPr bwMode="auto">
          <a:xfrm>
            <a:off x="653345" y="5894388"/>
            <a:ext cx="7240411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400" b="1">
                <a:solidFill>
                  <a:srgbClr val="000000"/>
                </a:solidFill>
                <a:latin typeface="Arial Narrow" pitchFamily="34" charset="0"/>
              </a:rPr>
              <a:t> No Data          &lt;10%           10%–14%	    15%–19%           20%–24%          25%–29%           ≥30%</a:t>
            </a:r>
            <a:r>
              <a:rPr lang="en-US" sz="1400">
                <a:solidFill>
                  <a:srgbClr val="000000"/>
                </a:solidFill>
                <a:latin typeface="Arial Narrow" pitchFamily="34" charset="0"/>
              </a:rPr>
              <a:t> </a:t>
            </a:r>
          </a:p>
        </p:txBody>
      </p:sp>
      <p:sp>
        <p:nvSpPr>
          <p:cNvPr id="59398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399" name="Rectangle 81"/>
          <p:cNvSpPr>
            <a:spLocks noChangeArrowheads="1"/>
          </p:cNvSpPr>
          <p:nvPr/>
        </p:nvSpPr>
        <p:spPr bwMode="auto">
          <a:xfrm>
            <a:off x="1467556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0" name="Rectangle 82"/>
          <p:cNvSpPr>
            <a:spLocks noChangeArrowheads="1"/>
          </p:cNvSpPr>
          <p:nvPr/>
        </p:nvSpPr>
        <p:spPr bwMode="auto">
          <a:xfrm>
            <a:off x="23057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1" name="Rectangle 83"/>
          <p:cNvSpPr>
            <a:spLocks noChangeArrowheads="1"/>
          </p:cNvSpPr>
          <p:nvPr/>
        </p:nvSpPr>
        <p:spPr bwMode="auto">
          <a:xfrm>
            <a:off x="3372556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2" name="Rectangle 84"/>
          <p:cNvSpPr>
            <a:spLocks noChangeArrowheads="1"/>
          </p:cNvSpPr>
          <p:nvPr/>
        </p:nvSpPr>
        <p:spPr bwMode="auto">
          <a:xfrm>
            <a:off x="5582356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3" name="Rectangle 85"/>
          <p:cNvSpPr>
            <a:spLocks noChangeArrowheads="1"/>
          </p:cNvSpPr>
          <p:nvPr/>
        </p:nvSpPr>
        <p:spPr bwMode="auto">
          <a:xfrm>
            <a:off x="449580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4" name="Rectangle 86"/>
          <p:cNvSpPr>
            <a:spLocks noChangeArrowheads="1"/>
          </p:cNvSpPr>
          <p:nvPr/>
        </p:nvSpPr>
        <p:spPr bwMode="auto">
          <a:xfrm>
            <a:off x="395110" y="5892800"/>
            <a:ext cx="72248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  <p:sp>
        <p:nvSpPr>
          <p:cNvPr id="59405" name="Rectangle 87" descr="20%"/>
          <p:cNvSpPr>
            <a:spLocks noChangeArrowheads="1"/>
          </p:cNvSpPr>
          <p:nvPr/>
        </p:nvSpPr>
        <p:spPr bwMode="auto">
          <a:xfrm>
            <a:off x="6649156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4"/>
          <p:cNvSpPr>
            <a:spLocks noGrp="1"/>
          </p:cNvSpPr>
          <p:nvPr>
            <p:ph type="title"/>
          </p:nvPr>
        </p:nvSpPr>
        <p:spPr>
          <a:xfrm>
            <a:off x="1752600" y="304800"/>
            <a:ext cx="7239000" cy="1143000"/>
          </a:xfrm>
        </p:spPr>
        <p:txBody>
          <a:bodyPr/>
          <a:lstStyle/>
          <a:p>
            <a:r>
              <a:rPr lang="en-US" sz="3200" dirty="0" smtClean="0"/>
              <a:t>2010 Colorado rankings: </a:t>
            </a:r>
            <a:br>
              <a:rPr lang="en-US" sz="3200" dirty="0" smtClean="0"/>
            </a:br>
            <a:r>
              <a:rPr lang="en-US" sz="3200" dirty="0" smtClean="0"/>
              <a:t>Focus on physical activity</a:t>
            </a:r>
          </a:p>
        </p:txBody>
      </p:sp>
      <p:sp>
        <p:nvSpPr>
          <p:cNvPr id="23555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1AE0C403-6722-4452-87BA-A26E09D2FE52}" type="slidenum">
              <a:rPr lang="en-US" smtClean="0"/>
              <a:pPr/>
              <a:t>39</a:t>
            </a:fld>
            <a:endParaRPr lang="en-US" dirty="0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381007" y="2362200"/>
          <a:ext cx="8077201" cy="2931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96000"/>
                <a:gridCol w="1981201"/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Health indicator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Value and rank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/>
                        <a:t>School-age children </a:t>
                      </a:r>
                      <a:r>
                        <a:rPr lang="en-US" dirty="0" smtClean="0"/>
                        <a:t>who participated in </a:t>
                      </a:r>
                      <a:r>
                        <a:rPr lang="en-US" b="1" dirty="0" smtClean="0"/>
                        <a:t>vigorous physical activity</a:t>
                      </a:r>
                      <a:r>
                        <a:rPr lang="en-US" dirty="0" smtClean="0"/>
                        <a:t> for four or more days per week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/>
                        <a:t>64%</a:t>
                      </a:r>
                    </a:p>
                    <a:p>
                      <a:pPr algn="ctr"/>
                      <a:r>
                        <a:rPr lang="en-US" dirty="0" smtClean="0"/>
                        <a:t>34</a:t>
                      </a:r>
                      <a:r>
                        <a:rPr lang="en-US" baseline="30000" dirty="0" smtClean="0"/>
                        <a:t>th</a:t>
                      </a:r>
                      <a:r>
                        <a:rPr lang="en-US" dirty="0" smtClean="0"/>
                        <a:t> 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/>
                        <a:t>Adolescents</a:t>
                      </a:r>
                      <a:r>
                        <a:rPr lang="en-US" baseline="0" dirty="0" smtClean="0"/>
                        <a:t> who participated in </a:t>
                      </a:r>
                      <a:r>
                        <a:rPr lang="en-US" b="1" baseline="0" dirty="0" smtClean="0"/>
                        <a:t>vigorous physical activity </a:t>
                      </a:r>
                      <a:r>
                        <a:rPr lang="en-US" baseline="0" dirty="0" smtClean="0"/>
                        <a:t>on three to five (or more) of the past seven days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/>
                        <a:t>47%</a:t>
                      </a:r>
                    </a:p>
                    <a:p>
                      <a:pPr algn="ctr"/>
                      <a:r>
                        <a:rPr lang="en-US" dirty="0" smtClean="0"/>
                        <a:t>10</a:t>
                      </a:r>
                      <a:r>
                        <a:rPr lang="en-US" baseline="30000" dirty="0" smtClean="0"/>
                        <a:t>th</a:t>
                      </a:r>
                      <a:r>
                        <a:rPr lang="en-US" baseline="0" dirty="0" smtClean="0"/>
                        <a:t> </a:t>
                      </a:r>
                      <a:r>
                        <a:rPr lang="en-US" dirty="0" smtClean="0"/>
                        <a:t> 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/>
                        <a:t>Adults</a:t>
                      </a:r>
                      <a:r>
                        <a:rPr lang="en-US" dirty="0" smtClean="0"/>
                        <a:t> who participated in </a:t>
                      </a:r>
                      <a:r>
                        <a:rPr lang="en-US" b="1" dirty="0" smtClean="0"/>
                        <a:t>any physical activity </a:t>
                      </a:r>
                      <a:r>
                        <a:rPr lang="en-US" dirty="0" smtClean="0"/>
                        <a:t>within the past month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/>
                        <a:t>84%</a:t>
                      </a:r>
                    </a:p>
                    <a:p>
                      <a:pPr algn="ctr"/>
                      <a:r>
                        <a:rPr lang="en-US" dirty="0" smtClean="0"/>
                        <a:t>4</a:t>
                      </a:r>
                      <a:r>
                        <a:rPr lang="en-US" baseline="30000" dirty="0" smtClean="0"/>
                        <a:t>th</a:t>
                      </a:r>
                      <a:r>
                        <a:rPr lang="en-US" dirty="0" smtClean="0"/>
                        <a:t> 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b="1" dirty="0" smtClean="0"/>
                        <a:t>Older adults </a:t>
                      </a:r>
                      <a:r>
                        <a:rPr lang="en-US" dirty="0" smtClean="0"/>
                        <a:t>who participated in </a:t>
                      </a:r>
                      <a:r>
                        <a:rPr lang="en-US" b="1" dirty="0" smtClean="0"/>
                        <a:t>any physical activity </a:t>
                      </a:r>
                      <a:r>
                        <a:rPr lang="en-US" dirty="0" smtClean="0"/>
                        <a:t>in the past 30 days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/>
                        <a:t>75%</a:t>
                      </a:r>
                    </a:p>
                    <a:p>
                      <a:pPr algn="ctr"/>
                      <a:r>
                        <a:rPr lang="en-US" dirty="0" smtClean="0"/>
                        <a:t>1</a:t>
                      </a:r>
                      <a:r>
                        <a:rPr lang="en-US" baseline="30000" dirty="0" smtClean="0"/>
                        <a:t>st</a:t>
                      </a:r>
                      <a:r>
                        <a:rPr lang="en-US" dirty="0" smtClean="0"/>
                        <a:t> 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3576" name="TextBox 5"/>
          <p:cNvSpPr txBox="1">
            <a:spLocks noChangeArrowheads="1"/>
          </p:cNvSpPr>
          <p:nvPr/>
        </p:nvSpPr>
        <p:spPr bwMode="auto">
          <a:xfrm>
            <a:off x="1066800" y="6325216"/>
            <a:ext cx="75438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+mj-lt"/>
              </a:rPr>
              <a:t>Source: The Colorado Health Foundation, </a:t>
            </a:r>
            <a:r>
              <a:rPr lang="en-US" sz="1200" i="1" dirty="0">
                <a:solidFill>
                  <a:schemeClr val="bg1"/>
                </a:solidFill>
                <a:latin typeface="+mj-lt"/>
              </a:rPr>
              <a:t>Grading Our Progress</a:t>
            </a:r>
            <a:r>
              <a:rPr lang="en-US" sz="1200" dirty="0">
                <a:solidFill>
                  <a:schemeClr val="bg1"/>
                </a:solidFill>
                <a:latin typeface="+mj-lt"/>
              </a:rPr>
              <a:t>, 2011</a:t>
            </a:r>
          </a:p>
        </p:txBody>
      </p:sp>
      <p:pic>
        <p:nvPicPr>
          <p:cNvPr id="6" name="Picture 7" descr="Grading_Our_Progress10_Web-1.gif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4800" y="304801"/>
            <a:ext cx="1295400" cy="170021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Rectangle 6"/>
          <p:cNvSpPr/>
          <p:nvPr/>
        </p:nvSpPr>
        <p:spPr>
          <a:xfrm>
            <a:off x="0" y="6019800"/>
            <a:ext cx="990600" cy="8382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Straw poll</a:t>
            </a:r>
          </a:p>
        </p:txBody>
      </p:sp>
      <p:sp>
        <p:nvSpPr>
          <p:cNvPr id="19459" name="Content Placeholder 2"/>
          <p:cNvSpPr>
            <a:spLocks noGrp="1"/>
          </p:cNvSpPr>
          <p:nvPr>
            <p:ph idx="1"/>
          </p:nvPr>
        </p:nvSpPr>
        <p:spPr>
          <a:xfrm>
            <a:off x="304800" y="1600200"/>
            <a:ext cx="8229600" cy="1143000"/>
          </a:xfrm>
        </p:spPr>
        <p:txBody>
          <a:bodyPr/>
          <a:lstStyle/>
          <a:p>
            <a:pPr marL="0" indent="0">
              <a:buFont typeface="Arial" charset="0"/>
              <a:buNone/>
            </a:pPr>
            <a:r>
              <a:rPr lang="en-US" dirty="0" smtClean="0"/>
              <a:t>On a scale of 1 – 5, how would you rate the health of the residents in your community?</a:t>
            </a:r>
          </a:p>
        </p:txBody>
      </p:sp>
      <p:sp>
        <p:nvSpPr>
          <p:cNvPr id="19460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2566A92-83F9-4C24-A8F9-261BE9942544}" type="slidenum">
              <a:rPr lang="en-US" smtClean="0"/>
              <a:pPr/>
              <a:t>4</a:t>
            </a:fld>
            <a:endParaRPr lang="en-US" dirty="0" smtClean="0"/>
          </a:p>
        </p:txBody>
      </p:sp>
      <p:cxnSp>
        <p:nvCxnSpPr>
          <p:cNvPr id="6" name="Straight Arrow Connector 5"/>
          <p:cNvCxnSpPr/>
          <p:nvPr/>
        </p:nvCxnSpPr>
        <p:spPr>
          <a:xfrm>
            <a:off x="1143000" y="3276600"/>
            <a:ext cx="6477000" cy="1588"/>
          </a:xfrm>
          <a:prstGeom prst="straightConnector1">
            <a:avLst/>
          </a:prstGeom>
          <a:ln w="34925" cmpd="sng"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2" name="TextBox 6"/>
          <p:cNvSpPr txBox="1">
            <a:spLocks noChangeArrowheads="1"/>
          </p:cNvSpPr>
          <p:nvPr/>
        </p:nvSpPr>
        <p:spPr bwMode="auto">
          <a:xfrm>
            <a:off x="685800" y="4038605"/>
            <a:ext cx="1066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dirty="0">
                <a:latin typeface="Myriad Pro" pitchFamily="34" charset="0"/>
              </a:rPr>
              <a:t>Poor Health</a:t>
            </a:r>
          </a:p>
        </p:txBody>
      </p:sp>
      <p:sp>
        <p:nvSpPr>
          <p:cNvPr id="19463" name="TextBox 7"/>
          <p:cNvSpPr txBox="1">
            <a:spLocks noChangeArrowheads="1"/>
          </p:cNvSpPr>
          <p:nvPr/>
        </p:nvSpPr>
        <p:spPr bwMode="auto">
          <a:xfrm>
            <a:off x="6858000" y="4038605"/>
            <a:ext cx="1066800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dirty="0">
                <a:latin typeface="Myriad Pro" pitchFamily="34" charset="0"/>
              </a:rPr>
              <a:t>Great Health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/>
        </p:nvGraphicFramePr>
        <p:xfrm>
          <a:off x="1219200" y="3505200"/>
          <a:ext cx="6400800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0160"/>
                <a:gridCol w="1280160"/>
                <a:gridCol w="1280160"/>
                <a:gridCol w="1280160"/>
                <a:gridCol w="128016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609600" y="5435600"/>
            <a:ext cx="784860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>
                <a:solidFill>
                  <a:schemeClr val="accent4"/>
                </a:solidFill>
                <a:latin typeface="Arial" pitchFamily="34" charset="0"/>
              </a:rPr>
              <a:t>What determines </a:t>
            </a:r>
            <a:r>
              <a:rPr lang="en-US" sz="3200" i="1" dirty="0">
                <a:solidFill>
                  <a:schemeClr val="accent4"/>
                </a:solidFill>
                <a:latin typeface="Arial" pitchFamily="34" charset="0"/>
              </a:rPr>
              <a:t>health</a:t>
            </a:r>
            <a:r>
              <a:rPr lang="en-US" sz="3200" dirty="0">
                <a:solidFill>
                  <a:schemeClr val="accent4"/>
                </a:solidFill>
                <a:latin typeface="Arial" pitchFamily="34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E763AA0-371D-48CC-8D19-45AABCEDCF84}" type="slidenum">
              <a:rPr lang="en-US" smtClean="0"/>
              <a:pPr>
                <a:defRPr/>
              </a:pPr>
              <a:t>40</a:t>
            </a:fld>
            <a:endParaRPr lang="en-US" dirty="0"/>
          </a:p>
        </p:txBody>
      </p:sp>
      <p:pic>
        <p:nvPicPr>
          <p:cNvPr id="3" name="Picture 2" descr="PhysicalActivity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16541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228600" y="152400"/>
            <a:ext cx="8763000" cy="1143000"/>
          </a:xfrm>
        </p:spPr>
        <p:txBody>
          <a:bodyPr>
            <a:normAutofit/>
          </a:bodyPr>
          <a:lstStyle/>
          <a:p>
            <a:r>
              <a:rPr lang="en-US" sz="2800" dirty="0" smtClean="0"/>
              <a:t>Smoking</a:t>
            </a:r>
            <a:r>
              <a:rPr lang="en-US" sz="2800" baseline="0" dirty="0" smtClean="0"/>
              <a:t> and obesity among Colorado adults, 1996-2009</a:t>
            </a:r>
            <a:endParaRPr lang="en-US" sz="28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E763AA0-371D-48CC-8D19-45AABCEDCF84}" type="slidenum">
              <a:rPr lang="en-US" smtClean="0"/>
              <a:pPr>
                <a:defRPr/>
              </a:pPr>
              <a:t>41</a:t>
            </a:fld>
            <a:endParaRPr lang="en-US" dirty="0"/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304800" y="0"/>
          <a:ext cx="8059174" cy="65641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1066800" y="6401416"/>
            <a:ext cx="60955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+mn-lt"/>
              </a:rPr>
              <a:t>Source: Colorado Behavioral Risk Factor Surveillance System, Health Statistics Section, CDPHE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14400" y="6400800"/>
            <a:ext cx="70294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Colorado Department of Public Health and Environment, Behavioral Risk Factor Surveillance System</a:t>
            </a:r>
            <a:endParaRPr lang="en-US" sz="1200" dirty="0">
              <a:latin typeface="Myriad Pro" pitchFamily="34" charset="0"/>
            </a:endParaRPr>
          </a:p>
        </p:txBody>
      </p:sp>
      <p:sp>
        <p:nvSpPr>
          <p:cNvPr id="8" name="Down Arrow 7"/>
          <p:cNvSpPr/>
          <p:nvPr/>
        </p:nvSpPr>
        <p:spPr>
          <a:xfrm>
            <a:off x="5257800" y="1524000"/>
            <a:ext cx="304800" cy="762000"/>
          </a:xfrm>
          <a:prstGeom prst="down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6477000" y="1828800"/>
            <a:ext cx="304800" cy="762000"/>
          </a:xfrm>
          <a:prstGeom prst="downArrow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1"/>
          <p:cNvSpPr txBox="1"/>
          <p:nvPr/>
        </p:nvSpPr>
        <p:spPr>
          <a:xfrm>
            <a:off x="4495800" y="1066800"/>
            <a:ext cx="1828800" cy="6096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dirty="0" smtClean="0">
                <a:solidFill>
                  <a:schemeClr val="accent4"/>
                </a:solidFill>
              </a:rPr>
              <a:t>Amendment 35</a:t>
            </a:r>
            <a:endParaRPr lang="en-US" sz="1800" dirty="0">
              <a:solidFill>
                <a:schemeClr val="accent4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0" y="6019800"/>
            <a:ext cx="990600" cy="8382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"/>
          <p:cNvSpPr txBox="1"/>
          <p:nvPr/>
        </p:nvSpPr>
        <p:spPr>
          <a:xfrm>
            <a:off x="5943600" y="1219200"/>
            <a:ext cx="1828800" cy="6096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dirty="0" smtClean="0">
                <a:solidFill>
                  <a:schemeClr val="accent4"/>
                </a:solidFill>
              </a:rPr>
              <a:t>Clean Air Act implemented</a:t>
            </a:r>
            <a:endParaRPr lang="en-US" sz="1800" dirty="0">
              <a:solidFill>
                <a:schemeClr val="accent4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990600"/>
          </a:xfrm>
        </p:spPr>
        <p:txBody>
          <a:bodyPr>
            <a:noAutofit/>
          </a:bodyPr>
          <a:lstStyle/>
          <a:p>
            <a:r>
              <a:rPr lang="en-US" sz="2400" dirty="0"/>
              <a:t>Trends in State and Federal Cigarette Tax and Retail Price—United States, 1970–2009</a:t>
            </a:r>
            <a:br>
              <a:rPr lang="en-US" sz="2400" dirty="0"/>
            </a:br>
            <a:endParaRPr lang="en-US" sz="2400" dirty="0"/>
          </a:p>
        </p:txBody>
      </p:sp>
      <p:pic>
        <p:nvPicPr>
          <p:cNvPr id="4" name="Picture 3" descr="tobaccopric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762000" y="1295400"/>
            <a:ext cx="7762482" cy="46767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TextBox 4"/>
          <p:cNvSpPr txBox="1"/>
          <p:nvPr/>
        </p:nvSpPr>
        <p:spPr>
          <a:xfrm>
            <a:off x="305818" y="6428601"/>
            <a:ext cx="71011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Office on Smoking and Health, National Center for Chronic Disease Prevention and Health Promotion</a:t>
            </a:r>
            <a:endParaRPr lang="en-US" sz="1200" dirty="0">
              <a:latin typeface="Myriad Pro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LiveWell</a:t>
            </a:r>
            <a:r>
              <a:rPr lang="en-US" dirty="0" smtClean="0"/>
              <a:t> Colorado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controls>
      <p:control spid="2050" name="ShockwaveFlash1" r:id="rId2" imgW="8380440" imgH="4648320"/>
    </p:controls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err="1" smtClean="0"/>
              <a:t>LiveWell’s</a:t>
            </a:r>
            <a:r>
              <a:rPr lang="en-US" dirty="0" smtClean="0"/>
              <a:t> Culture Change Campaign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28,302 visitors in first month (540% increase)</a:t>
            </a:r>
          </a:p>
          <a:p>
            <a:r>
              <a:rPr lang="en-US" dirty="0" smtClean="0"/>
              <a:t>Average time on site: 4 ½ minutes</a:t>
            </a:r>
          </a:p>
          <a:p>
            <a:r>
              <a:rPr lang="en-US" dirty="0" smtClean="0"/>
              <a:t>As of Nov. 1, more than 267,000 “gut checks” have been calculated</a:t>
            </a:r>
          </a:p>
          <a:p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 l="2787" t="26666" r="67490" b="27777"/>
          <a:stretch>
            <a:fillRect/>
          </a:stretch>
        </p:blipFill>
        <p:spPr bwMode="auto">
          <a:xfrm>
            <a:off x="1254512" y="3886200"/>
            <a:ext cx="2250688" cy="28836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print"/>
          <a:srcRect l="31581" t="35556" r="46126" b="22222"/>
          <a:stretch>
            <a:fillRect/>
          </a:stretch>
        </p:blipFill>
        <p:spPr bwMode="auto">
          <a:xfrm>
            <a:off x="3810000" y="3886200"/>
            <a:ext cx="1828800" cy="28956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6498" name="Picture 2"/>
          <p:cNvPicPr>
            <a:picLocks noChangeAspect="1" noChangeArrowheads="1"/>
          </p:cNvPicPr>
          <p:nvPr/>
        </p:nvPicPr>
        <p:blipFill>
          <a:blip r:embed="rId4" cstate="print"/>
          <a:srcRect l="52211" t="36719" r="40288" b="19922"/>
          <a:stretch>
            <a:fillRect/>
          </a:stretch>
        </p:blipFill>
        <p:spPr bwMode="auto">
          <a:xfrm>
            <a:off x="5943600" y="3886200"/>
            <a:ext cx="1981200" cy="28194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What determines </a:t>
            </a:r>
            <a:r>
              <a:rPr lang="en-US" i="1" dirty="0" smtClean="0"/>
              <a:t>health</a:t>
            </a:r>
            <a:r>
              <a:rPr lang="en-US" dirty="0" smtClean="0"/>
              <a:t>?</a:t>
            </a:r>
          </a:p>
        </p:txBody>
      </p:sp>
      <p:sp>
        <p:nvSpPr>
          <p:cNvPr id="20483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6DEF900-121A-423F-9E89-9BCFA3592FA5}" type="slidenum">
              <a:rPr lang="en-US" smtClean="0"/>
              <a:pPr/>
              <a:t>45</a:t>
            </a:fld>
            <a:endParaRPr lang="en-US" dirty="0" smtClean="0"/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4294967295"/>
          </p:nvPr>
        </p:nvGraphicFramePr>
        <p:xfrm>
          <a:off x="533400" y="1219200"/>
          <a:ext cx="8077200" cy="495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0485" name="TextBox 5"/>
          <p:cNvSpPr txBox="1">
            <a:spLocks noChangeArrowheads="1"/>
          </p:cNvSpPr>
          <p:nvPr/>
        </p:nvSpPr>
        <p:spPr bwMode="auto">
          <a:xfrm>
            <a:off x="1066800" y="6324600"/>
            <a:ext cx="59436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  <a:latin typeface="+mn-lt"/>
              </a:rPr>
              <a:t>Source: University of Wisconsin Population Health Institute, </a:t>
            </a:r>
            <a:r>
              <a:rPr lang="en-US" sz="1100" i="1" dirty="0">
                <a:solidFill>
                  <a:schemeClr val="bg1"/>
                </a:solidFill>
                <a:latin typeface="+mn-lt"/>
              </a:rPr>
              <a:t>2010 County Health Rankings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819400" y="2590800"/>
            <a:ext cx="5943600" cy="1066800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/>
        </p:nvGraphicFramePr>
        <p:xfrm>
          <a:off x="2228850" y="1143000"/>
          <a:ext cx="8305800" cy="472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Coloradans, age 0-64, by insurance status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05818" y="6428601"/>
            <a:ext cx="4102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CHI analysis of the 2009 American Community Survey</a:t>
            </a:r>
            <a:endParaRPr lang="en-US" sz="1200" dirty="0">
              <a:latin typeface="Myriad Pro" pitchFamily="34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5876925" y="1447800"/>
            <a:ext cx="4791075" cy="4133850"/>
          </a:xfrm>
          <a:custGeom>
            <a:avLst/>
            <a:gdLst>
              <a:gd name="connsiteX0" fmla="*/ 4448175 w 4791075"/>
              <a:gd name="connsiteY0" fmla="*/ 0 h 4133850"/>
              <a:gd name="connsiteX1" fmla="*/ 38100 w 4791075"/>
              <a:gd name="connsiteY1" fmla="*/ 1219200 h 4133850"/>
              <a:gd name="connsiteX2" fmla="*/ 238125 w 4791075"/>
              <a:gd name="connsiteY2" fmla="*/ 1447800 h 4133850"/>
              <a:gd name="connsiteX3" fmla="*/ 304800 w 4791075"/>
              <a:gd name="connsiteY3" fmla="*/ 1504950 h 4133850"/>
              <a:gd name="connsiteX4" fmla="*/ 342900 w 4791075"/>
              <a:gd name="connsiteY4" fmla="*/ 1543050 h 4133850"/>
              <a:gd name="connsiteX5" fmla="*/ 352425 w 4791075"/>
              <a:gd name="connsiteY5" fmla="*/ 1571625 h 4133850"/>
              <a:gd name="connsiteX6" fmla="*/ 400050 w 4791075"/>
              <a:gd name="connsiteY6" fmla="*/ 1628775 h 4133850"/>
              <a:gd name="connsiteX7" fmla="*/ 419100 w 4791075"/>
              <a:gd name="connsiteY7" fmla="*/ 1685925 h 4133850"/>
              <a:gd name="connsiteX8" fmla="*/ 428625 w 4791075"/>
              <a:gd name="connsiteY8" fmla="*/ 1714500 h 4133850"/>
              <a:gd name="connsiteX9" fmla="*/ 466725 w 4791075"/>
              <a:gd name="connsiteY9" fmla="*/ 1800225 h 4133850"/>
              <a:gd name="connsiteX10" fmla="*/ 495300 w 4791075"/>
              <a:gd name="connsiteY10" fmla="*/ 1962150 h 4133850"/>
              <a:gd name="connsiteX11" fmla="*/ 514350 w 4791075"/>
              <a:gd name="connsiteY11" fmla="*/ 2124075 h 4133850"/>
              <a:gd name="connsiteX12" fmla="*/ 504825 w 4791075"/>
              <a:gd name="connsiteY12" fmla="*/ 2390775 h 4133850"/>
              <a:gd name="connsiteX13" fmla="*/ 485775 w 4791075"/>
              <a:gd name="connsiteY13" fmla="*/ 2447925 h 4133850"/>
              <a:gd name="connsiteX14" fmla="*/ 447675 w 4791075"/>
              <a:gd name="connsiteY14" fmla="*/ 2562225 h 4133850"/>
              <a:gd name="connsiteX15" fmla="*/ 428625 w 4791075"/>
              <a:gd name="connsiteY15" fmla="*/ 2619375 h 4133850"/>
              <a:gd name="connsiteX16" fmla="*/ 419100 w 4791075"/>
              <a:gd name="connsiteY16" fmla="*/ 2647950 h 4133850"/>
              <a:gd name="connsiteX17" fmla="*/ 381000 w 4791075"/>
              <a:gd name="connsiteY17" fmla="*/ 2705100 h 4133850"/>
              <a:gd name="connsiteX18" fmla="*/ 361950 w 4791075"/>
              <a:gd name="connsiteY18" fmla="*/ 2762250 h 4133850"/>
              <a:gd name="connsiteX19" fmla="*/ 352425 w 4791075"/>
              <a:gd name="connsiteY19" fmla="*/ 2790825 h 4133850"/>
              <a:gd name="connsiteX20" fmla="*/ 323850 w 4791075"/>
              <a:gd name="connsiteY20" fmla="*/ 2819400 h 4133850"/>
              <a:gd name="connsiteX21" fmla="*/ 304800 w 4791075"/>
              <a:gd name="connsiteY21" fmla="*/ 2876550 h 4133850"/>
              <a:gd name="connsiteX22" fmla="*/ 295275 w 4791075"/>
              <a:gd name="connsiteY22" fmla="*/ 2905125 h 4133850"/>
              <a:gd name="connsiteX23" fmla="*/ 266700 w 4791075"/>
              <a:gd name="connsiteY23" fmla="*/ 2924175 h 4133850"/>
              <a:gd name="connsiteX24" fmla="*/ 247650 w 4791075"/>
              <a:gd name="connsiteY24" fmla="*/ 2952750 h 4133850"/>
              <a:gd name="connsiteX25" fmla="*/ 219075 w 4791075"/>
              <a:gd name="connsiteY25" fmla="*/ 2971800 h 4133850"/>
              <a:gd name="connsiteX26" fmla="*/ 209550 w 4791075"/>
              <a:gd name="connsiteY26" fmla="*/ 3000375 h 4133850"/>
              <a:gd name="connsiteX27" fmla="*/ 180975 w 4791075"/>
              <a:gd name="connsiteY27" fmla="*/ 3009900 h 4133850"/>
              <a:gd name="connsiteX28" fmla="*/ 161925 w 4791075"/>
              <a:gd name="connsiteY28" fmla="*/ 3028950 h 4133850"/>
              <a:gd name="connsiteX29" fmla="*/ 0 w 4791075"/>
              <a:gd name="connsiteY29" fmla="*/ 3133725 h 4133850"/>
              <a:gd name="connsiteX30" fmla="*/ 4791075 w 4791075"/>
              <a:gd name="connsiteY30" fmla="*/ 4133850 h 4133850"/>
              <a:gd name="connsiteX31" fmla="*/ 4448175 w 4791075"/>
              <a:gd name="connsiteY31" fmla="*/ 0 h 413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91075" h="4133850">
                <a:moveTo>
                  <a:pt x="4448175" y="0"/>
                </a:moveTo>
                <a:lnTo>
                  <a:pt x="38100" y="1219200"/>
                </a:lnTo>
                <a:lnTo>
                  <a:pt x="238125" y="1447800"/>
                </a:lnTo>
                <a:cubicBezTo>
                  <a:pt x="260350" y="1466850"/>
                  <a:pt x="285353" y="1483072"/>
                  <a:pt x="304800" y="1504950"/>
                </a:cubicBezTo>
                <a:cubicBezTo>
                  <a:pt x="347579" y="1553076"/>
                  <a:pt x="274721" y="1520324"/>
                  <a:pt x="342900" y="1543050"/>
                </a:cubicBezTo>
                <a:cubicBezTo>
                  <a:pt x="346075" y="1552575"/>
                  <a:pt x="347935" y="1562645"/>
                  <a:pt x="352425" y="1571625"/>
                </a:cubicBezTo>
                <a:cubicBezTo>
                  <a:pt x="365686" y="1598147"/>
                  <a:pt x="378984" y="1607709"/>
                  <a:pt x="400050" y="1628775"/>
                </a:cubicBezTo>
                <a:lnTo>
                  <a:pt x="419100" y="1685925"/>
                </a:lnTo>
                <a:cubicBezTo>
                  <a:pt x="422275" y="1695450"/>
                  <a:pt x="423056" y="1706146"/>
                  <a:pt x="428625" y="1714500"/>
                </a:cubicBezTo>
                <a:cubicBezTo>
                  <a:pt x="451429" y="1748705"/>
                  <a:pt x="457009" y="1751646"/>
                  <a:pt x="466725" y="1800225"/>
                </a:cubicBezTo>
                <a:cubicBezTo>
                  <a:pt x="480007" y="1866637"/>
                  <a:pt x="488248" y="1898682"/>
                  <a:pt x="495300" y="1962150"/>
                </a:cubicBezTo>
                <a:cubicBezTo>
                  <a:pt x="514089" y="2131252"/>
                  <a:pt x="494921" y="2007500"/>
                  <a:pt x="514350" y="2124075"/>
                </a:cubicBezTo>
                <a:cubicBezTo>
                  <a:pt x="511175" y="2212975"/>
                  <a:pt x="512644" y="2302163"/>
                  <a:pt x="504825" y="2390775"/>
                </a:cubicBezTo>
                <a:cubicBezTo>
                  <a:pt x="503060" y="2410778"/>
                  <a:pt x="492125" y="2428875"/>
                  <a:pt x="485775" y="2447925"/>
                </a:cubicBezTo>
                <a:lnTo>
                  <a:pt x="447675" y="2562225"/>
                </a:lnTo>
                <a:lnTo>
                  <a:pt x="428625" y="2619375"/>
                </a:lnTo>
                <a:cubicBezTo>
                  <a:pt x="425450" y="2628900"/>
                  <a:pt x="424669" y="2639596"/>
                  <a:pt x="419100" y="2647950"/>
                </a:cubicBezTo>
                <a:cubicBezTo>
                  <a:pt x="406400" y="2667000"/>
                  <a:pt x="388240" y="2683380"/>
                  <a:pt x="381000" y="2705100"/>
                </a:cubicBezTo>
                <a:lnTo>
                  <a:pt x="361950" y="2762250"/>
                </a:lnTo>
                <a:cubicBezTo>
                  <a:pt x="358775" y="2771775"/>
                  <a:pt x="359525" y="2783725"/>
                  <a:pt x="352425" y="2790825"/>
                </a:cubicBezTo>
                <a:lnTo>
                  <a:pt x="323850" y="2819400"/>
                </a:lnTo>
                <a:lnTo>
                  <a:pt x="304800" y="2876550"/>
                </a:lnTo>
                <a:cubicBezTo>
                  <a:pt x="301625" y="2886075"/>
                  <a:pt x="303629" y="2899556"/>
                  <a:pt x="295275" y="2905125"/>
                </a:cubicBezTo>
                <a:lnTo>
                  <a:pt x="266700" y="2924175"/>
                </a:lnTo>
                <a:cubicBezTo>
                  <a:pt x="260350" y="2933700"/>
                  <a:pt x="255745" y="2944655"/>
                  <a:pt x="247650" y="2952750"/>
                </a:cubicBezTo>
                <a:cubicBezTo>
                  <a:pt x="239555" y="2960845"/>
                  <a:pt x="226226" y="2962861"/>
                  <a:pt x="219075" y="2971800"/>
                </a:cubicBezTo>
                <a:cubicBezTo>
                  <a:pt x="212803" y="2979640"/>
                  <a:pt x="216650" y="2993275"/>
                  <a:pt x="209550" y="3000375"/>
                </a:cubicBezTo>
                <a:cubicBezTo>
                  <a:pt x="202450" y="3007475"/>
                  <a:pt x="189584" y="3004734"/>
                  <a:pt x="180975" y="3009900"/>
                </a:cubicBezTo>
                <a:cubicBezTo>
                  <a:pt x="173274" y="3014520"/>
                  <a:pt x="168275" y="3022600"/>
                  <a:pt x="161925" y="3028950"/>
                </a:cubicBezTo>
                <a:lnTo>
                  <a:pt x="0" y="3133725"/>
                </a:lnTo>
                <a:lnTo>
                  <a:pt x="4791075" y="4133850"/>
                </a:lnTo>
                <a:lnTo>
                  <a:pt x="4448175" y="0"/>
                </a:lnTo>
                <a:close/>
              </a:path>
            </a:pathLst>
          </a:cu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Number Placeholder 2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3553075-96B6-4D50-B5E2-89D6AE550B3D}" type="slidenum">
              <a:rPr lang="en-US" smtClean="0"/>
              <a:pPr/>
              <a:t>47</a:t>
            </a:fld>
            <a:endParaRPr lang="en-US" dirty="0" smtClean="0"/>
          </a:p>
        </p:txBody>
      </p:sp>
      <p:pic>
        <p:nvPicPr>
          <p:cNvPr id="5" name="Picture 4" descr="HealthInsurance_Fram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34486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/>
        </p:nvGraphicFramePr>
        <p:xfrm>
          <a:off x="2228850" y="1143000"/>
          <a:ext cx="8305800" cy="472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Coloradans, age 0-64, by insurance status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05818" y="6428601"/>
            <a:ext cx="4102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CHI analysis of the 2009 American Community Survey</a:t>
            </a:r>
            <a:endParaRPr lang="en-US" sz="1200" dirty="0">
              <a:latin typeface="Myriad Pro" pitchFamily="34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5876925" y="1447800"/>
            <a:ext cx="4791075" cy="4133850"/>
          </a:xfrm>
          <a:custGeom>
            <a:avLst/>
            <a:gdLst>
              <a:gd name="connsiteX0" fmla="*/ 4448175 w 4791075"/>
              <a:gd name="connsiteY0" fmla="*/ 0 h 4133850"/>
              <a:gd name="connsiteX1" fmla="*/ 38100 w 4791075"/>
              <a:gd name="connsiteY1" fmla="*/ 1219200 h 4133850"/>
              <a:gd name="connsiteX2" fmla="*/ 238125 w 4791075"/>
              <a:gd name="connsiteY2" fmla="*/ 1447800 h 4133850"/>
              <a:gd name="connsiteX3" fmla="*/ 304800 w 4791075"/>
              <a:gd name="connsiteY3" fmla="*/ 1504950 h 4133850"/>
              <a:gd name="connsiteX4" fmla="*/ 342900 w 4791075"/>
              <a:gd name="connsiteY4" fmla="*/ 1543050 h 4133850"/>
              <a:gd name="connsiteX5" fmla="*/ 352425 w 4791075"/>
              <a:gd name="connsiteY5" fmla="*/ 1571625 h 4133850"/>
              <a:gd name="connsiteX6" fmla="*/ 400050 w 4791075"/>
              <a:gd name="connsiteY6" fmla="*/ 1628775 h 4133850"/>
              <a:gd name="connsiteX7" fmla="*/ 419100 w 4791075"/>
              <a:gd name="connsiteY7" fmla="*/ 1685925 h 4133850"/>
              <a:gd name="connsiteX8" fmla="*/ 428625 w 4791075"/>
              <a:gd name="connsiteY8" fmla="*/ 1714500 h 4133850"/>
              <a:gd name="connsiteX9" fmla="*/ 466725 w 4791075"/>
              <a:gd name="connsiteY9" fmla="*/ 1800225 h 4133850"/>
              <a:gd name="connsiteX10" fmla="*/ 495300 w 4791075"/>
              <a:gd name="connsiteY10" fmla="*/ 1962150 h 4133850"/>
              <a:gd name="connsiteX11" fmla="*/ 514350 w 4791075"/>
              <a:gd name="connsiteY11" fmla="*/ 2124075 h 4133850"/>
              <a:gd name="connsiteX12" fmla="*/ 504825 w 4791075"/>
              <a:gd name="connsiteY12" fmla="*/ 2390775 h 4133850"/>
              <a:gd name="connsiteX13" fmla="*/ 485775 w 4791075"/>
              <a:gd name="connsiteY13" fmla="*/ 2447925 h 4133850"/>
              <a:gd name="connsiteX14" fmla="*/ 447675 w 4791075"/>
              <a:gd name="connsiteY14" fmla="*/ 2562225 h 4133850"/>
              <a:gd name="connsiteX15" fmla="*/ 428625 w 4791075"/>
              <a:gd name="connsiteY15" fmla="*/ 2619375 h 4133850"/>
              <a:gd name="connsiteX16" fmla="*/ 419100 w 4791075"/>
              <a:gd name="connsiteY16" fmla="*/ 2647950 h 4133850"/>
              <a:gd name="connsiteX17" fmla="*/ 381000 w 4791075"/>
              <a:gd name="connsiteY17" fmla="*/ 2705100 h 4133850"/>
              <a:gd name="connsiteX18" fmla="*/ 361950 w 4791075"/>
              <a:gd name="connsiteY18" fmla="*/ 2762250 h 4133850"/>
              <a:gd name="connsiteX19" fmla="*/ 352425 w 4791075"/>
              <a:gd name="connsiteY19" fmla="*/ 2790825 h 4133850"/>
              <a:gd name="connsiteX20" fmla="*/ 323850 w 4791075"/>
              <a:gd name="connsiteY20" fmla="*/ 2819400 h 4133850"/>
              <a:gd name="connsiteX21" fmla="*/ 304800 w 4791075"/>
              <a:gd name="connsiteY21" fmla="*/ 2876550 h 4133850"/>
              <a:gd name="connsiteX22" fmla="*/ 295275 w 4791075"/>
              <a:gd name="connsiteY22" fmla="*/ 2905125 h 4133850"/>
              <a:gd name="connsiteX23" fmla="*/ 266700 w 4791075"/>
              <a:gd name="connsiteY23" fmla="*/ 2924175 h 4133850"/>
              <a:gd name="connsiteX24" fmla="*/ 247650 w 4791075"/>
              <a:gd name="connsiteY24" fmla="*/ 2952750 h 4133850"/>
              <a:gd name="connsiteX25" fmla="*/ 219075 w 4791075"/>
              <a:gd name="connsiteY25" fmla="*/ 2971800 h 4133850"/>
              <a:gd name="connsiteX26" fmla="*/ 209550 w 4791075"/>
              <a:gd name="connsiteY26" fmla="*/ 3000375 h 4133850"/>
              <a:gd name="connsiteX27" fmla="*/ 180975 w 4791075"/>
              <a:gd name="connsiteY27" fmla="*/ 3009900 h 4133850"/>
              <a:gd name="connsiteX28" fmla="*/ 161925 w 4791075"/>
              <a:gd name="connsiteY28" fmla="*/ 3028950 h 4133850"/>
              <a:gd name="connsiteX29" fmla="*/ 0 w 4791075"/>
              <a:gd name="connsiteY29" fmla="*/ 3133725 h 4133850"/>
              <a:gd name="connsiteX30" fmla="*/ 4791075 w 4791075"/>
              <a:gd name="connsiteY30" fmla="*/ 4133850 h 4133850"/>
              <a:gd name="connsiteX31" fmla="*/ 4448175 w 4791075"/>
              <a:gd name="connsiteY31" fmla="*/ 0 h 413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91075" h="4133850">
                <a:moveTo>
                  <a:pt x="4448175" y="0"/>
                </a:moveTo>
                <a:lnTo>
                  <a:pt x="38100" y="1219200"/>
                </a:lnTo>
                <a:lnTo>
                  <a:pt x="238125" y="1447800"/>
                </a:lnTo>
                <a:cubicBezTo>
                  <a:pt x="260350" y="1466850"/>
                  <a:pt x="285353" y="1483072"/>
                  <a:pt x="304800" y="1504950"/>
                </a:cubicBezTo>
                <a:cubicBezTo>
                  <a:pt x="347579" y="1553076"/>
                  <a:pt x="274721" y="1520324"/>
                  <a:pt x="342900" y="1543050"/>
                </a:cubicBezTo>
                <a:cubicBezTo>
                  <a:pt x="346075" y="1552575"/>
                  <a:pt x="347935" y="1562645"/>
                  <a:pt x="352425" y="1571625"/>
                </a:cubicBezTo>
                <a:cubicBezTo>
                  <a:pt x="365686" y="1598147"/>
                  <a:pt x="378984" y="1607709"/>
                  <a:pt x="400050" y="1628775"/>
                </a:cubicBezTo>
                <a:lnTo>
                  <a:pt x="419100" y="1685925"/>
                </a:lnTo>
                <a:cubicBezTo>
                  <a:pt x="422275" y="1695450"/>
                  <a:pt x="423056" y="1706146"/>
                  <a:pt x="428625" y="1714500"/>
                </a:cubicBezTo>
                <a:cubicBezTo>
                  <a:pt x="451429" y="1748705"/>
                  <a:pt x="457009" y="1751646"/>
                  <a:pt x="466725" y="1800225"/>
                </a:cubicBezTo>
                <a:cubicBezTo>
                  <a:pt x="480007" y="1866637"/>
                  <a:pt x="488248" y="1898682"/>
                  <a:pt x="495300" y="1962150"/>
                </a:cubicBezTo>
                <a:cubicBezTo>
                  <a:pt x="514089" y="2131252"/>
                  <a:pt x="494921" y="2007500"/>
                  <a:pt x="514350" y="2124075"/>
                </a:cubicBezTo>
                <a:cubicBezTo>
                  <a:pt x="511175" y="2212975"/>
                  <a:pt x="512644" y="2302163"/>
                  <a:pt x="504825" y="2390775"/>
                </a:cubicBezTo>
                <a:cubicBezTo>
                  <a:pt x="503060" y="2410778"/>
                  <a:pt x="492125" y="2428875"/>
                  <a:pt x="485775" y="2447925"/>
                </a:cubicBezTo>
                <a:lnTo>
                  <a:pt x="447675" y="2562225"/>
                </a:lnTo>
                <a:lnTo>
                  <a:pt x="428625" y="2619375"/>
                </a:lnTo>
                <a:cubicBezTo>
                  <a:pt x="425450" y="2628900"/>
                  <a:pt x="424669" y="2639596"/>
                  <a:pt x="419100" y="2647950"/>
                </a:cubicBezTo>
                <a:cubicBezTo>
                  <a:pt x="406400" y="2667000"/>
                  <a:pt x="388240" y="2683380"/>
                  <a:pt x="381000" y="2705100"/>
                </a:cubicBezTo>
                <a:lnTo>
                  <a:pt x="361950" y="2762250"/>
                </a:lnTo>
                <a:cubicBezTo>
                  <a:pt x="358775" y="2771775"/>
                  <a:pt x="359525" y="2783725"/>
                  <a:pt x="352425" y="2790825"/>
                </a:cubicBezTo>
                <a:lnTo>
                  <a:pt x="323850" y="2819400"/>
                </a:lnTo>
                <a:lnTo>
                  <a:pt x="304800" y="2876550"/>
                </a:lnTo>
                <a:cubicBezTo>
                  <a:pt x="301625" y="2886075"/>
                  <a:pt x="303629" y="2899556"/>
                  <a:pt x="295275" y="2905125"/>
                </a:cubicBezTo>
                <a:lnTo>
                  <a:pt x="266700" y="2924175"/>
                </a:lnTo>
                <a:cubicBezTo>
                  <a:pt x="260350" y="2933700"/>
                  <a:pt x="255745" y="2944655"/>
                  <a:pt x="247650" y="2952750"/>
                </a:cubicBezTo>
                <a:cubicBezTo>
                  <a:pt x="239555" y="2960845"/>
                  <a:pt x="226226" y="2962861"/>
                  <a:pt x="219075" y="2971800"/>
                </a:cubicBezTo>
                <a:cubicBezTo>
                  <a:pt x="212803" y="2979640"/>
                  <a:pt x="216650" y="2993275"/>
                  <a:pt x="209550" y="3000375"/>
                </a:cubicBezTo>
                <a:cubicBezTo>
                  <a:pt x="202450" y="3007475"/>
                  <a:pt x="189584" y="3004734"/>
                  <a:pt x="180975" y="3009900"/>
                </a:cubicBezTo>
                <a:cubicBezTo>
                  <a:pt x="173274" y="3014520"/>
                  <a:pt x="168275" y="3022600"/>
                  <a:pt x="161925" y="3028950"/>
                </a:cubicBezTo>
                <a:lnTo>
                  <a:pt x="0" y="3133725"/>
                </a:lnTo>
                <a:lnTo>
                  <a:pt x="4791075" y="4133850"/>
                </a:lnTo>
                <a:lnTo>
                  <a:pt x="4448175" y="0"/>
                </a:lnTo>
                <a:close/>
              </a:path>
            </a:pathLst>
          </a:cu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 advClick="0" advTm="1000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/>
        </p:nvGraphicFramePr>
        <p:xfrm>
          <a:off x="533400" y="1143000"/>
          <a:ext cx="8305800" cy="472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Coloradans, age 0-64, by insurance status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05818" y="6428601"/>
            <a:ext cx="4102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CHI analysis of the 2009 American Community Survey</a:t>
            </a:r>
            <a:endParaRPr lang="en-US" sz="1200" dirty="0">
              <a:latin typeface="Myriad Pro" pitchFamily="34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5791200" y="5791200"/>
          <a:ext cx="2260600" cy="838200"/>
        </p:xfrm>
        <a:graphic>
          <a:graphicData uri="http://schemas.openxmlformats.org/drawingml/2006/table">
            <a:tbl>
              <a:tblPr/>
              <a:tblGrid>
                <a:gridCol w="2260600"/>
              </a:tblGrid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chemeClr val="tx1"/>
                          </a:solidFill>
                          <a:latin typeface="Myriad Pro" pitchFamily="34" charset="0"/>
                        </a:rPr>
                        <a:t>*Ineligible for subsidies includes undocumented non-citizens, documented non-citizens in the US for less than 5 years, and citizens and non-citizens </a:t>
                      </a:r>
                      <a:r>
                        <a:rPr lang="en-US" sz="1100" b="0" i="0" u="none" strike="noStrike" dirty="0" smtClean="0">
                          <a:solidFill>
                            <a:schemeClr val="tx1"/>
                          </a:solidFill>
                          <a:latin typeface="Myriad Pro" pitchFamily="34" charset="0"/>
                        </a:rPr>
                        <a:t>&gt;400% of</a:t>
                      </a:r>
                      <a:r>
                        <a:rPr lang="en-US" sz="1100" b="0" i="0" u="none" strike="noStrike" baseline="0" dirty="0" smtClean="0">
                          <a:solidFill>
                            <a:schemeClr val="tx1"/>
                          </a:solidFill>
                          <a:latin typeface="Myriad Pro" pitchFamily="34" charset="0"/>
                        </a:rPr>
                        <a:t> </a:t>
                      </a:r>
                      <a:r>
                        <a:rPr lang="en-US" sz="1100" b="0" i="0" u="none" strike="noStrike" dirty="0" smtClean="0">
                          <a:solidFill>
                            <a:schemeClr val="tx1"/>
                          </a:solidFill>
                          <a:latin typeface="Myriad Pro" pitchFamily="34" charset="0"/>
                        </a:rPr>
                        <a:t>FPL</a:t>
                      </a:r>
                      <a:endParaRPr lang="en-US" sz="1100" b="0" i="0" u="none" strike="noStrike" dirty="0">
                        <a:solidFill>
                          <a:schemeClr val="tx1"/>
                        </a:solidFill>
                        <a:latin typeface="Myriad Pro" pitchFamily="34" charset="0"/>
                      </a:endParaRPr>
                    </a:p>
                  </a:txBody>
                  <a:tcPr marL="0" marR="0" marT="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0" name="Freeform 9"/>
          <p:cNvSpPr/>
          <p:nvPr/>
        </p:nvSpPr>
        <p:spPr>
          <a:xfrm>
            <a:off x="-3505200" y="1066800"/>
            <a:ext cx="4791075" cy="4133850"/>
          </a:xfrm>
          <a:custGeom>
            <a:avLst/>
            <a:gdLst>
              <a:gd name="connsiteX0" fmla="*/ 4448175 w 4791075"/>
              <a:gd name="connsiteY0" fmla="*/ 0 h 4133850"/>
              <a:gd name="connsiteX1" fmla="*/ 38100 w 4791075"/>
              <a:gd name="connsiteY1" fmla="*/ 1219200 h 4133850"/>
              <a:gd name="connsiteX2" fmla="*/ 238125 w 4791075"/>
              <a:gd name="connsiteY2" fmla="*/ 1447800 h 4133850"/>
              <a:gd name="connsiteX3" fmla="*/ 304800 w 4791075"/>
              <a:gd name="connsiteY3" fmla="*/ 1504950 h 4133850"/>
              <a:gd name="connsiteX4" fmla="*/ 342900 w 4791075"/>
              <a:gd name="connsiteY4" fmla="*/ 1543050 h 4133850"/>
              <a:gd name="connsiteX5" fmla="*/ 352425 w 4791075"/>
              <a:gd name="connsiteY5" fmla="*/ 1571625 h 4133850"/>
              <a:gd name="connsiteX6" fmla="*/ 400050 w 4791075"/>
              <a:gd name="connsiteY6" fmla="*/ 1628775 h 4133850"/>
              <a:gd name="connsiteX7" fmla="*/ 419100 w 4791075"/>
              <a:gd name="connsiteY7" fmla="*/ 1685925 h 4133850"/>
              <a:gd name="connsiteX8" fmla="*/ 428625 w 4791075"/>
              <a:gd name="connsiteY8" fmla="*/ 1714500 h 4133850"/>
              <a:gd name="connsiteX9" fmla="*/ 466725 w 4791075"/>
              <a:gd name="connsiteY9" fmla="*/ 1800225 h 4133850"/>
              <a:gd name="connsiteX10" fmla="*/ 495300 w 4791075"/>
              <a:gd name="connsiteY10" fmla="*/ 1962150 h 4133850"/>
              <a:gd name="connsiteX11" fmla="*/ 514350 w 4791075"/>
              <a:gd name="connsiteY11" fmla="*/ 2124075 h 4133850"/>
              <a:gd name="connsiteX12" fmla="*/ 504825 w 4791075"/>
              <a:gd name="connsiteY12" fmla="*/ 2390775 h 4133850"/>
              <a:gd name="connsiteX13" fmla="*/ 485775 w 4791075"/>
              <a:gd name="connsiteY13" fmla="*/ 2447925 h 4133850"/>
              <a:gd name="connsiteX14" fmla="*/ 447675 w 4791075"/>
              <a:gd name="connsiteY14" fmla="*/ 2562225 h 4133850"/>
              <a:gd name="connsiteX15" fmla="*/ 428625 w 4791075"/>
              <a:gd name="connsiteY15" fmla="*/ 2619375 h 4133850"/>
              <a:gd name="connsiteX16" fmla="*/ 419100 w 4791075"/>
              <a:gd name="connsiteY16" fmla="*/ 2647950 h 4133850"/>
              <a:gd name="connsiteX17" fmla="*/ 381000 w 4791075"/>
              <a:gd name="connsiteY17" fmla="*/ 2705100 h 4133850"/>
              <a:gd name="connsiteX18" fmla="*/ 361950 w 4791075"/>
              <a:gd name="connsiteY18" fmla="*/ 2762250 h 4133850"/>
              <a:gd name="connsiteX19" fmla="*/ 352425 w 4791075"/>
              <a:gd name="connsiteY19" fmla="*/ 2790825 h 4133850"/>
              <a:gd name="connsiteX20" fmla="*/ 323850 w 4791075"/>
              <a:gd name="connsiteY20" fmla="*/ 2819400 h 4133850"/>
              <a:gd name="connsiteX21" fmla="*/ 304800 w 4791075"/>
              <a:gd name="connsiteY21" fmla="*/ 2876550 h 4133850"/>
              <a:gd name="connsiteX22" fmla="*/ 295275 w 4791075"/>
              <a:gd name="connsiteY22" fmla="*/ 2905125 h 4133850"/>
              <a:gd name="connsiteX23" fmla="*/ 266700 w 4791075"/>
              <a:gd name="connsiteY23" fmla="*/ 2924175 h 4133850"/>
              <a:gd name="connsiteX24" fmla="*/ 247650 w 4791075"/>
              <a:gd name="connsiteY24" fmla="*/ 2952750 h 4133850"/>
              <a:gd name="connsiteX25" fmla="*/ 219075 w 4791075"/>
              <a:gd name="connsiteY25" fmla="*/ 2971800 h 4133850"/>
              <a:gd name="connsiteX26" fmla="*/ 209550 w 4791075"/>
              <a:gd name="connsiteY26" fmla="*/ 3000375 h 4133850"/>
              <a:gd name="connsiteX27" fmla="*/ 180975 w 4791075"/>
              <a:gd name="connsiteY27" fmla="*/ 3009900 h 4133850"/>
              <a:gd name="connsiteX28" fmla="*/ 161925 w 4791075"/>
              <a:gd name="connsiteY28" fmla="*/ 3028950 h 4133850"/>
              <a:gd name="connsiteX29" fmla="*/ 0 w 4791075"/>
              <a:gd name="connsiteY29" fmla="*/ 3133725 h 4133850"/>
              <a:gd name="connsiteX30" fmla="*/ 4791075 w 4791075"/>
              <a:gd name="connsiteY30" fmla="*/ 4133850 h 4133850"/>
              <a:gd name="connsiteX31" fmla="*/ 4448175 w 4791075"/>
              <a:gd name="connsiteY31" fmla="*/ 0 h 413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91075" h="4133850">
                <a:moveTo>
                  <a:pt x="4448175" y="0"/>
                </a:moveTo>
                <a:lnTo>
                  <a:pt x="38100" y="1219200"/>
                </a:lnTo>
                <a:lnTo>
                  <a:pt x="238125" y="1447800"/>
                </a:lnTo>
                <a:cubicBezTo>
                  <a:pt x="260350" y="1466850"/>
                  <a:pt x="285353" y="1483072"/>
                  <a:pt x="304800" y="1504950"/>
                </a:cubicBezTo>
                <a:cubicBezTo>
                  <a:pt x="347579" y="1553076"/>
                  <a:pt x="274721" y="1520324"/>
                  <a:pt x="342900" y="1543050"/>
                </a:cubicBezTo>
                <a:cubicBezTo>
                  <a:pt x="346075" y="1552575"/>
                  <a:pt x="347935" y="1562645"/>
                  <a:pt x="352425" y="1571625"/>
                </a:cubicBezTo>
                <a:cubicBezTo>
                  <a:pt x="365686" y="1598147"/>
                  <a:pt x="378984" y="1607709"/>
                  <a:pt x="400050" y="1628775"/>
                </a:cubicBezTo>
                <a:lnTo>
                  <a:pt x="419100" y="1685925"/>
                </a:lnTo>
                <a:cubicBezTo>
                  <a:pt x="422275" y="1695450"/>
                  <a:pt x="423056" y="1706146"/>
                  <a:pt x="428625" y="1714500"/>
                </a:cubicBezTo>
                <a:cubicBezTo>
                  <a:pt x="451429" y="1748705"/>
                  <a:pt x="457009" y="1751646"/>
                  <a:pt x="466725" y="1800225"/>
                </a:cubicBezTo>
                <a:cubicBezTo>
                  <a:pt x="480007" y="1866637"/>
                  <a:pt x="488248" y="1898682"/>
                  <a:pt x="495300" y="1962150"/>
                </a:cubicBezTo>
                <a:cubicBezTo>
                  <a:pt x="514089" y="2131252"/>
                  <a:pt x="494921" y="2007500"/>
                  <a:pt x="514350" y="2124075"/>
                </a:cubicBezTo>
                <a:cubicBezTo>
                  <a:pt x="511175" y="2212975"/>
                  <a:pt x="512644" y="2302163"/>
                  <a:pt x="504825" y="2390775"/>
                </a:cubicBezTo>
                <a:cubicBezTo>
                  <a:pt x="503060" y="2410778"/>
                  <a:pt x="492125" y="2428875"/>
                  <a:pt x="485775" y="2447925"/>
                </a:cubicBezTo>
                <a:lnTo>
                  <a:pt x="447675" y="2562225"/>
                </a:lnTo>
                <a:lnTo>
                  <a:pt x="428625" y="2619375"/>
                </a:lnTo>
                <a:cubicBezTo>
                  <a:pt x="425450" y="2628900"/>
                  <a:pt x="424669" y="2639596"/>
                  <a:pt x="419100" y="2647950"/>
                </a:cubicBezTo>
                <a:cubicBezTo>
                  <a:pt x="406400" y="2667000"/>
                  <a:pt x="388240" y="2683380"/>
                  <a:pt x="381000" y="2705100"/>
                </a:cubicBezTo>
                <a:lnTo>
                  <a:pt x="361950" y="2762250"/>
                </a:lnTo>
                <a:cubicBezTo>
                  <a:pt x="358775" y="2771775"/>
                  <a:pt x="359525" y="2783725"/>
                  <a:pt x="352425" y="2790825"/>
                </a:cubicBezTo>
                <a:lnTo>
                  <a:pt x="323850" y="2819400"/>
                </a:lnTo>
                <a:lnTo>
                  <a:pt x="304800" y="2876550"/>
                </a:lnTo>
                <a:cubicBezTo>
                  <a:pt x="301625" y="2886075"/>
                  <a:pt x="303629" y="2899556"/>
                  <a:pt x="295275" y="2905125"/>
                </a:cubicBezTo>
                <a:lnTo>
                  <a:pt x="266700" y="2924175"/>
                </a:lnTo>
                <a:cubicBezTo>
                  <a:pt x="260350" y="2933700"/>
                  <a:pt x="255745" y="2944655"/>
                  <a:pt x="247650" y="2952750"/>
                </a:cubicBezTo>
                <a:cubicBezTo>
                  <a:pt x="239555" y="2960845"/>
                  <a:pt x="226226" y="2962861"/>
                  <a:pt x="219075" y="2971800"/>
                </a:cubicBezTo>
                <a:cubicBezTo>
                  <a:pt x="212803" y="2979640"/>
                  <a:pt x="216650" y="2993275"/>
                  <a:pt x="209550" y="3000375"/>
                </a:cubicBezTo>
                <a:cubicBezTo>
                  <a:pt x="202450" y="3007475"/>
                  <a:pt x="189584" y="3004734"/>
                  <a:pt x="180975" y="3009900"/>
                </a:cubicBezTo>
                <a:cubicBezTo>
                  <a:pt x="173274" y="3014520"/>
                  <a:pt x="168275" y="3022600"/>
                  <a:pt x="161925" y="3028950"/>
                </a:cubicBezTo>
                <a:lnTo>
                  <a:pt x="0" y="3133725"/>
                </a:lnTo>
                <a:lnTo>
                  <a:pt x="4791075" y="4133850"/>
                </a:lnTo>
                <a:lnTo>
                  <a:pt x="4448175" y="0"/>
                </a:lnTo>
                <a:close/>
              </a:path>
            </a:pathLst>
          </a:cu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76200"/>
            <a:ext cx="8534400" cy="685800"/>
          </a:xfrm>
        </p:spPr>
        <p:txBody>
          <a:bodyPr>
            <a:normAutofit/>
          </a:bodyPr>
          <a:lstStyle/>
          <a:p>
            <a:r>
              <a:rPr lang="en-US" dirty="0" smtClean="0"/>
              <a:t>What determines </a:t>
            </a:r>
            <a:r>
              <a:rPr lang="en-US" i="1" dirty="0" smtClean="0"/>
              <a:t>health?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745355" y="6009681"/>
            <a:ext cx="1836669" cy="467319"/>
          </a:xfrm>
          <a:prstGeom prst="rect">
            <a:avLst/>
          </a:pr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 smtClean="0"/>
              <a:t>Programs and Policies</a:t>
            </a:r>
            <a:endParaRPr lang="en-US" sz="1400" b="1" dirty="0"/>
          </a:p>
        </p:txBody>
      </p:sp>
      <p:sp>
        <p:nvSpPr>
          <p:cNvPr id="5" name="Rectangle 4"/>
          <p:cNvSpPr/>
          <p:nvPr/>
        </p:nvSpPr>
        <p:spPr>
          <a:xfrm>
            <a:off x="1748978" y="3741921"/>
            <a:ext cx="1836669" cy="467319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 smtClean="0"/>
              <a:t>Health Factors</a:t>
            </a:r>
            <a:endParaRPr lang="en-US" sz="1400" b="1" dirty="0"/>
          </a:p>
        </p:txBody>
      </p:sp>
      <p:sp>
        <p:nvSpPr>
          <p:cNvPr id="6" name="Rectangle 5"/>
          <p:cNvSpPr/>
          <p:nvPr/>
        </p:nvSpPr>
        <p:spPr>
          <a:xfrm>
            <a:off x="1752600" y="1463291"/>
            <a:ext cx="1836669" cy="467319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 smtClean="0"/>
              <a:t>Health Outcomes</a:t>
            </a:r>
            <a:endParaRPr lang="en-US" sz="1400" b="1" dirty="0"/>
          </a:p>
        </p:txBody>
      </p:sp>
      <p:sp>
        <p:nvSpPr>
          <p:cNvPr id="7" name="Down Arrow 6"/>
          <p:cNvSpPr/>
          <p:nvPr/>
        </p:nvSpPr>
        <p:spPr>
          <a:xfrm rot="10800000">
            <a:off x="2419157" y="4303425"/>
            <a:ext cx="456450" cy="1586709"/>
          </a:xfrm>
          <a:prstGeom prst="downArrow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own Arrow 7"/>
          <p:cNvSpPr/>
          <p:nvPr/>
        </p:nvSpPr>
        <p:spPr>
          <a:xfrm rot="10800000">
            <a:off x="2401046" y="2010305"/>
            <a:ext cx="456450" cy="1644669"/>
          </a:xfrm>
          <a:prstGeom prst="downArrow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4862968" y="1234691"/>
            <a:ext cx="2223632" cy="260829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Mortality – 50% 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832815" y="1888262"/>
            <a:ext cx="2240816" cy="260829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Morbidity – 50%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843682" y="2812114"/>
            <a:ext cx="2239888" cy="260829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Health behaviors – 30%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836437" y="3564662"/>
            <a:ext cx="2247133" cy="260829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Clinical care – 20% </a:t>
            </a:r>
            <a:endParaRPr lang="en-US" sz="1600" b="1" dirty="0">
              <a:solidFill>
                <a:schemeClr val="bg1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825568" y="4399490"/>
            <a:ext cx="2248063" cy="569001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Social and economic factors  - 40%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825570" y="5425691"/>
            <a:ext cx="2267939" cy="517909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</a:rPr>
              <a:t>Physical environment – 10% </a:t>
            </a:r>
          </a:p>
        </p:txBody>
      </p:sp>
      <p:cxnSp>
        <p:nvCxnSpPr>
          <p:cNvPr id="15" name="Elbow Connector 14"/>
          <p:cNvCxnSpPr>
            <a:stCxn id="6" idx="3"/>
            <a:endCxn id="9" idx="1"/>
          </p:cNvCxnSpPr>
          <p:nvPr/>
        </p:nvCxnSpPr>
        <p:spPr>
          <a:xfrm flipV="1">
            <a:off x="3589269" y="1365106"/>
            <a:ext cx="1273699" cy="331845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6" name="Elbow Connector 15"/>
          <p:cNvCxnSpPr>
            <a:stCxn id="6" idx="3"/>
            <a:endCxn id="10" idx="1"/>
          </p:cNvCxnSpPr>
          <p:nvPr/>
        </p:nvCxnSpPr>
        <p:spPr>
          <a:xfrm>
            <a:off x="3589269" y="1696951"/>
            <a:ext cx="1243546" cy="321726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7" name="Elbow Connector 16"/>
          <p:cNvCxnSpPr>
            <a:stCxn id="5" idx="3"/>
            <a:endCxn id="11" idx="1"/>
          </p:cNvCxnSpPr>
          <p:nvPr/>
        </p:nvCxnSpPr>
        <p:spPr>
          <a:xfrm flipV="1">
            <a:off x="3585647" y="2942529"/>
            <a:ext cx="1258035" cy="1033052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8" name="Elbow Connector 17"/>
          <p:cNvCxnSpPr>
            <a:stCxn id="5" idx="3"/>
            <a:endCxn id="12" idx="1"/>
          </p:cNvCxnSpPr>
          <p:nvPr/>
        </p:nvCxnSpPr>
        <p:spPr>
          <a:xfrm flipV="1">
            <a:off x="3585647" y="3695077"/>
            <a:ext cx="1250790" cy="280504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19" name="Elbow Connector 18"/>
          <p:cNvCxnSpPr>
            <a:stCxn id="5" idx="3"/>
            <a:endCxn id="13" idx="1"/>
          </p:cNvCxnSpPr>
          <p:nvPr/>
        </p:nvCxnSpPr>
        <p:spPr>
          <a:xfrm>
            <a:off x="3585647" y="3975581"/>
            <a:ext cx="1239921" cy="708410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cxnSp>
        <p:nvCxnSpPr>
          <p:cNvPr id="20" name="Elbow Connector 19"/>
          <p:cNvCxnSpPr>
            <a:stCxn id="5" idx="3"/>
            <a:endCxn id="14" idx="1"/>
          </p:cNvCxnSpPr>
          <p:nvPr/>
        </p:nvCxnSpPr>
        <p:spPr>
          <a:xfrm>
            <a:off x="3585647" y="3975581"/>
            <a:ext cx="1239923" cy="1709065"/>
          </a:xfrm>
          <a:prstGeom prst="bentConnector3">
            <a:avLst>
              <a:gd name="adj1" fmla="val 50000"/>
            </a:avLst>
          </a:prstGeom>
          <a:ln>
            <a:tailEnd type="arrow"/>
          </a:ln>
        </p:spPr>
        <p:style>
          <a:lnRef idx="2">
            <a:schemeClr val="accent2"/>
          </a:lnRef>
          <a:fillRef idx="0">
            <a:schemeClr val="accent2"/>
          </a:fillRef>
          <a:effectRef idx="1">
            <a:schemeClr val="accent2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2936752" y="6553200"/>
            <a:ext cx="55214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latin typeface="Myriad Pro" pitchFamily="34" charset="0"/>
              </a:rPr>
              <a:t>Source: County Health Rankings, University of Wisconsin Population Health Institute</a:t>
            </a:r>
            <a:endParaRPr lang="en-US" sz="1200" dirty="0">
              <a:latin typeface="Myriad Pro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 descr="health - medicaid enrollees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>
          <a:xfrm>
            <a:off x="381000" y="1453081"/>
            <a:ext cx="5486400" cy="44905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Result = more people insured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4" cstate="print"/>
          <a:srcRect l="8538" t="19540" r="12060" b="31035"/>
          <a:stretch>
            <a:fillRect/>
          </a:stretch>
        </p:blipFill>
        <p:spPr bwMode="auto">
          <a:xfrm>
            <a:off x="3735572" y="4114800"/>
            <a:ext cx="5273749" cy="24384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Picture 5" descr="Map10_PercentHCRExpansionKidsParents_ForAmy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34470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What determines </a:t>
            </a:r>
            <a:r>
              <a:rPr lang="en-US" i="1" dirty="0" smtClean="0"/>
              <a:t>health</a:t>
            </a:r>
            <a:r>
              <a:rPr lang="en-US" dirty="0" smtClean="0"/>
              <a:t>?</a:t>
            </a:r>
          </a:p>
        </p:txBody>
      </p:sp>
      <p:sp>
        <p:nvSpPr>
          <p:cNvPr id="20483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6DEF900-121A-423F-9E89-9BCFA3592FA5}" type="slidenum">
              <a:rPr lang="en-US" smtClean="0"/>
              <a:pPr/>
              <a:t>51</a:t>
            </a:fld>
            <a:endParaRPr lang="en-US" dirty="0" smtClean="0"/>
          </a:p>
        </p:txBody>
      </p:sp>
      <p:graphicFrame>
        <p:nvGraphicFramePr>
          <p:cNvPr id="5" name="Content Placeholder 3"/>
          <p:cNvGraphicFramePr>
            <a:graphicFrameLocks noGrp="1"/>
          </p:cNvGraphicFramePr>
          <p:nvPr>
            <p:ph idx="4294967295"/>
          </p:nvPr>
        </p:nvGraphicFramePr>
        <p:xfrm>
          <a:off x="533400" y="1219200"/>
          <a:ext cx="8077200" cy="495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0485" name="TextBox 5"/>
          <p:cNvSpPr txBox="1">
            <a:spLocks noChangeArrowheads="1"/>
          </p:cNvSpPr>
          <p:nvPr/>
        </p:nvSpPr>
        <p:spPr bwMode="auto">
          <a:xfrm>
            <a:off x="1066800" y="6324600"/>
            <a:ext cx="59436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100" dirty="0">
                <a:solidFill>
                  <a:schemeClr val="bg1"/>
                </a:solidFill>
                <a:latin typeface="+mn-lt"/>
              </a:rPr>
              <a:t>Source: University of Wisconsin Population Health Institute, </a:t>
            </a:r>
            <a:r>
              <a:rPr lang="en-US" sz="1100" i="1" dirty="0">
                <a:solidFill>
                  <a:schemeClr val="bg1"/>
                </a:solidFill>
                <a:latin typeface="+mn-lt"/>
              </a:rPr>
              <a:t>2010 County Health Rankings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2819400" y="3429000"/>
            <a:ext cx="5943600" cy="1828800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Number Placeholder 2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86752BD-3C24-4E98-8DF0-3BA9BC46DC6A}" type="slidenum">
              <a:rPr lang="en-US" smtClean="0"/>
              <a:pPr/>
              <a:t>52</a:t>
            </a:fld>
            <a:endParaRPr lang="en-US" dirty="0" smtClean="0"/>
          </a:p>
        </p:txBody>
      </p:sp>
      <p:pic>
        <p:nvPicPr>
          <p:cNvPr id="5" name="Picture 4" descr="HealthInsurancePoverty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Promising programs: Poverty</a:t>
            </a:r>
            <a:endParaRPr lang="en-US" dirty="0"/>
          </a:p>
        </p:txBody>
      </p:sp>
      <p:pic>
        <p:nvPicPr>
          <p:cNvPr id="123905" name="Picture 1"/>
          <p:cNvPicPr>
            <a:picLocks noChangeAspect="1" noChangeArrowheads="1"/>
          </p:cNvPicPr>
          <p:nvPr/>
        </p:nvPicPr>
        <p:blipFill>
          <a:blip r:embed="rId3" cstate="print"/>
          <a:srcRect l="33653" t="14062" r="42885" b="45313"/>
          <a:stretch>
            <a:fillRect/>
          </a:stretch>
        </p:blipFill>
        <p:spPr bwMode="auto">
          <a:xfrm>
            <a:off x="2895600" y="990600"/>
            <a:ext cx="5334000" cy="22735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3907" name="Picture 3" descr="http://evbdn.eventbrite.com/s3-s3/eventlogos/8157355/1019717001-3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39000" y="2819400"/>
            <a:ext cx="1557147" cy="18001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Picture 6" descr="piton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56148" y="4801744"/>
            <a:ext cx="2285999" cy="19383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6" name="Content Placeholder 5" descr="header-right.jpg"/>
          <p:cNvPicPr>
            <a:picLocks noGrp="1" noChangeAspect="1"/>
          </p:cNvPicPr>
          <p:nvPr>
            <p:ph idx="1"/>
          </p:nvPr>
        </p:nvPicPr>
        <p:blipFill>
          <a:blip r:embed="rId6" cstate="print"/>
          <a:stretch>
            <a:fillRect/>
          </a:stretch>
        </p:blipFill>
        <p:spPr>
          <a:xfrm>
            <a:off x="2438401" y="4800600"/>
            <a:ext cx="4648199" cy="192666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 descr="corridor-ad_002.gif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09600" y="2971800"/>
            <a:ext cx="1676400" cy="21897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600" dirty="0" smtClean="0"/>
              <a:t>In summary…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28600" y="4496416"/>
            <a:ext cx="6705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+mj-lt"/>
              </a:rPr>
              <a:t>Robert Wood Johnson Foundation</a:t>
            </a:r>
          </a:p>
          <a:p>
            <a:r>
              <a:rPr lang="en-US" dirty="0" smtClean="0">
                <a:latin typeface="+mj-lt"/>
              </a:rPr>
              <a:t>University of Wisconsin Population Health Institute</a:t>
            </a:r>
            <a:endParaRPr lang="en-US" dirty="0">
              <a:latin typeface="+mj-lt"/>
            </a:endParaRPr>
          </a:p>
        </p:txBody>
      </p:sp>
      <p:pic>
        <p:nvPicPr>
          <p:cNvPr id="4" name="Picture 5" descr="CHR2011_CO-1.gif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72200" y="457200"/>
            <a:ext cx="2514600" cy="306092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2209800" y="3505200"/>
            <a:ext cx="6629400" cy="1295400"/>
          </a:xfrm>
          <a:prstGeom prst="rect">
            <a:avLst/>
          </a:prstGeom>
        </p:spPr>
        <p:txBody>
          <a:bodyPr vert="horz" anchor="t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u="none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85000"/>
                  </a:schemeClr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  <a:t>Robert Wood Johnson Foundation</a:t>
            </a:r>
            <a:br>
              <a:rPr kumimoji="0" lang="en-US" sz="2400" b="0" u="none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85000"/>
                  </a:schemeClr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</a:br>
            <a:r>
              <a:rPr kumimoji="0" lang="en-US" sz="2400" b="0" u="none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85000"/>
                  </a:schemeClr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  <a:t>University of Wisconsin Population Health Institute</a:t>
            </a:r>
            <a:br>
              <a:rPr kumimoji="0" lang="en-US" sz="2400" b="0" u="none" strike="noStrike" kern="1200" cap="none" spc="0" normalizeH="0" baseline="0" noProof="0" dirty="0" smtClean="0">
                <a:ln>
                  <a:noFill/>
                </a:ln>
                <a:solidFill>
                  <a:schemeClr val="accent6">
                    <a:lumMod val="85000"/>
                  </a:schemeClr>
                </a:solidFill>
                <a:effectLst/>
                <a:uLnTx/>
                <a:uFillTx/>
                <a:latin typeface="Myriad Pro"/>
                <a:ea typeface="+mj-ea"/>
                <a:cs typeface="Myriad Pro"/>
              </a:rPr>
            </a:br>
            <a:endParaRPr kumimoji="0" lang="en-US" sz="1100" b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85000"/>
                </a:schemeClr>
              </a:solidFill>
              <a:effectLst/>
              <a:uLnTx/>
              <a:uFillTx/>
              <a:latin typeface="Myriad Pro"/>
              <a:ea typeface="+mj-ea"/>
              <a:cs typeface="Myriad Pro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E763AA0-371D-48CC-8D19-45AABCEDCF84}" type="slidenum">
              <a:rPr lang="en-US" smtClean="0"/>
              <a:pPr>
                <a:defRPr/>
              </a:pPr>
              <a:t>55</a:t>
            </a:fld>
            <a:endParaRPr lang="en-US" dirty="0"/>
          </a:p>
        </p:txBody>
      </p:sp>
      <p:pic>
        <p:nvPicPr>
          <p:cNvPr id="3" name="Picture 2" descr="2011 Health Factors-Colorado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14400" y="152400"/>
            <a:ext cx="7156784" cy="6553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 descr="2011 Health Outcomes - Colorado.pn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>
          <a:xfrm>
            <a:off x="990600" y="140465"/>
            <a:ext cx="7086600" cy="648893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Aging of the population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Number Placeholder 2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3F4481A-000D-4F54-8E60-BFD959F8D861}" type="slidenum">
              <a:rPr lang="en-US" smtClean="0"/>
              <a:pPr/>
              <a:t>58</a:t>
            </a:fld>
            <a:endParaRPr lang="en-US" dirty="0" smtClean="0"/>
          </a:p>
        </p:txBody>
      </p:sp>
      <p:pic>
        <p:nvPicPr>
          <p:cNvPr id="5" name="Picture 4" descr="Percentages65plus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E763AA0-371D-48CC-8D19-45AABCEDCF84}" type="slidenum">
              <a:rPr lang="en-US" smtClean="0"/>
              <a:pPr>
                <a:defRPr/>
              </a:pPr>
              <a:t>59</a:t>
            </a:fld>
            <a:endParaRPr lang="en-US" dirty="0"/>
          </a:p>
        </p:txBody>
      </p:sp>
      <p:pic>
        <p:nvPicPr>
          <p:cNvPr id="3" name="Picture 2" descr="Change20102020_65plus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" y="0"/>
            <a:ext cx="8875059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4"/>
                </a:solidFill>
              </a:rPr>
              <a:t>Where does your community stand?</a:t>
            </a:r>
          </a:p>
          <a:p>
            <a:endParaRPr lang="en-US" b="1" dirty="0" smtClean="0">
              <a:solidFill>
                <a:schemeClr val="accent4"/>
              </a:solidFill>
            </a:endParaRPr>
          </a:p>
          <a:p>
            <a:r>
              <a:rPr lang="en-US" b="1" dirty="0" smtClean="0">
                <a:solidFill>
                  <a:schemeClr val="accent4"/>
                </a:solidFill>
              </a:rPr>
              <a:t>How do you compare to other communities?</a:t>
            </a:r>
          </a:p>
          <a:p>
            <a:endParaRPr lang="en-US" b="1" dirty="0" smtClean="0">
              <a:solidFill>
                <a:schemeClr val="accent4"/>
              </a:solidFill>
            </a:endParaRPr>
          </a:p>
          <a:p>
            <a:r>
              <a:rPr lang="en-US" b="1" dirty="0" smtClean="0">
                <a:solidFill>
                  <a:schemeClr val="accent4"/>
                </a:solidFill>
              </a:rPr>
              <a:t>Where do you go from here?</a:t>
            </a:r>
            <a:r>
              <a:rPr lang="en-US" dirty="0" smtClean="0">
                <a:solidFill>
                  <a:schemeClr val="accent2"/>
                </a:solidFill>
              </a:rPr>
              <a:t> 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76200"/>
            <a:ext cx="8534400" cy="685800"/>
          </a:xfrm>
        </p:spPr>
        <p:txBody>
          <a:bodyPr>
            <a:normAutofit/>
          </a:bodyPr>
          <a:lstStyle/>
          <a:p>
            <a:r>
              <a:rPr lang="en-US" dirty="0" smtClean="0"/>
              <a:t>Guiding questions for today’s presentation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09800" y="5257800"/>
            <a:ext cx="3962400" cy="129303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Resources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sz="2000" b="1" dirty="0" smtClean="0"/>
              <a:t>CHI Regional Profiles: </a:t>
            </a:r>
            <a:r>
              <a:rPr lang="en-US" sz="2000" u="sng" dirty="0" smtClean="0">
                <a:hlinkClick r:id="rId3"/>
              </a:rPr>
              <a:t>http://www.coloradohealthinstitute.org/Publications/2010/04/Regional-profiles.aspx</a:t>
            </a:r>
            <a:r>
              <a:rPr lang="en-US" sz="2000" dirty="0" smtClean="0"/>
              <a:t> </a:t>
            </a:r>
          </a:p>
          <a:p>
            <a:r>
              <a:rPr lang="en-US" sz="2000" b="1" dirty="0" smtClean="0"/>
              <a:t>2010 Colorado Health Report Card:  </a:t>
            </a:r>
            <a:r>
              <a:rPr lang="en-US" sz="2000" dirty="0" smtClean="0">
                <a:hlinkClick r:id="rId4"/>
              </a:rPr>
              <a:t>www.coloradohealthreportcard.org</a:t>
            </a:r>
            <a:r>
              <a:rPr lang="en-US" sz="2000" dirty="0" smtClean="0"/>
              <a:t> </a:t>
            </a:r>
          </a:p>
          <a:p>
            <a:r>
              <a:rPr lang="en-US" sz="2000" b="1" dirty="0" smtClean="0"/>
              <a:t>2010 County Health Rankings: </a:t>
            </a:r>
            <a:r>
              <a:rPr lang="en-US" sz="2000" dirty="0" smtClean="0">
                <a:hlinkClick r:id="rId5"/>
              </a:rPr>
              <a:t>www.countyhealthrankings.org</a:t>
            </a:r>
            <a:r>
              <a:rPr lang="en-US" sz="2000" dirty="0" smtClean="0"/>
              <a:t> </a:t>
            </a:r>
          </a:p>
          <a:p>
            <a:r>
              <a:rPr lang="en-US" sz="2000" b="1" dirty="0" smtClean="0"/>
              <a:t>Colorado Department of Public Health and Environment: </a:t>
            </a:r>
          </a:p>
          <a:p>
            <a:pPr lvl="1"/>
            <a:r>
              <a:rPr lang="en-US" sz="2000" dirty="0" smtClean="0"/>
              <a:t>Colorado Health Data: </a:t>
            </a:r>
            <a:r>
              <a:rPr lang="en-US" sz="2000" dirty="0" smtClean="0">
                <a:hlinkClick r:id="rId6"/>
              </a:rPr>
              <a:t>http://www.cdphe.state.co.us/hs/datahome.html</a:t>
            </a:r>
            <a:r>
              <a:rPr lang="en-US" sz="2000" dirty="0" smtClean="0"/>
              <a:t> </a:t>
            </a:r>
          </a:p>
          <a:p>
            <a:r>
              <a:rPr lang="en-US" sz="2000" b="1" dirty="0" smtClean="0"/>
              <a:t>Bringing Health Home</a:t>
            </a:r>
            <a:r>
              <a:rPr lang="en-US" sz="2000" dirty="0" smtClean="0"/>
              <a:t> Learning Collaborative Webinars (hosted by Engaged Public)</a:t>
            </a:r>
          </a:p>
          <a:p>
            <a:r>
              <a:rPr lang="en-US" sz="2000" b="1" dirty="0" smtClean="0"/>
              <a:t>2008-09 Colorado Household Survey: </a:t>
            </a:r>
            <a:r>
              <a:rPr lang="en-US" sz="2000" dirty="0" smtClean="0"/>
              <a:t>	</a:t>
            </a:r>
            <a:r>
              <a:rPr lang="en-US" sz="2000" dirty="0" smtClean="0">
                <a:hlinkClick r:id="rId7"/>
              </a:rPr>
              <a:t>www.coloradohealthinstitute.org/cohs</a:t>
            </a:r>
            <a:r>
              <a:rPr lang="en-US" sz="2000" dirty="0" smtClean="0"/>
              <a:t> </a:t>
            </a:r>
          </a:p>
          <a:p>
            <a:r>
              <a:rPr lang="en-US" sz="2000" b="1" dirty="0" smtClean="0"/>
              <a:t>Colorado Demography Office</a:t>
            </a:r>
            <a:r>
              <a:rPr lang="en-US" sz="2000" dirty="0" smtClean="0"/>
              <a:t>: </a:t>
            </a:r>
            <a:r>
              <a:rPr lang="en-US" sz="2000" dirty="0" smtClean="0">
                <a:hlinkClick r:id="rId8"/>
              </a:rPr>
              <a:t>http://dola.colorado.gov/demog/</a:t>
            </a:r>
            <a:endParaRPr lang="en-US" sz="2000" dirty="0" smtClean="0"/>
          </a:p>
          <a:p>
            <a:endParaRPr lang="en-US" sz="2000" dirty="0" smtClean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E763AA0-371D-48CC-8D19-45AABCEDCF84}" type="slidenum">
              <a:rPr lang="en-US" smtClean="0"/>
              <a:pPr>
                <a:defRPr/>
              </a:pPr>
              <a:t>60</a:t>
            </a:fld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 smtClean="0"/>
              <a:t>720.382.7085	kinge@coloradohealthinstitute.org</a:t>
            </a:r>
            <a:endParaRPr lang="en-US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idx="1"/>
          </p:nvPr>
        </p:nvSpPr>
        <p:spPr>
          <a:xfrm>
            <a:off x="2286000" y="228600"/>
            <a:ext cx="4419600" cy="4876800"/>
          </a:xfrm>
        </p:spPr>
      </p:sp>
      <p:sp>
        <p:nvSpPr>
          <p:cNvPr id="5" name="Text Placeholder 4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 smtClean="0"/>
              <a:t>Emily King	</a:t>
            </a:r>
            <a:endParaRPr lang="en-US" dirty="0"/>
          </a:p>
        </p:txBody>
      </p:sp>
      <p:pic>
        <p:nvPicPr>
          <p:cNvPr id="9" name="Picture 8" descr="triplelayerchess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438400" y="381000"/>
            <a:ext cx="4076330" cy="4572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b="1" dirty="0" smtClean="0"/>
              <a:t>The Newly Insured: Planning for Colorado’s Health Care Future</a:t>
            </a:r>
          </a:p>
          <a:p>
            <a:pPr lvl="2"/>
            <a:r>
              <a:rPr lang="en-US" dirty="0" smtClean="0"/>
              <a:t>December 7, 2011 – Jeff Bontrager</a:t>
            </a:r>
          </a:p>
          <a:p>
            <a:r>
              <a:rPr lang="en-US" b="1" dirty="0" smtClean="0"/>
              <a:t>A Preview of the 2012 Legislative Session</a:t>
            </a:r>
          </a:p>
          <a:p>
            <a:pPr lvl="2"/>
            <a:r>
              <a:rPr lang="en-US" dirty="0" smtClean="0"/>
              <a:t>January 4, 2012 – Allison Summerton</a:t>
            </a:r>
          </a:p>
          <a:p>
            <a:r>
              <a:rPr lang="en-US" b="1" dirty="0" smtClean="0"/>
              <a:t>Medicaid, Long-term care, and the Colorado Budget</a:t>
            </a:r>
          </a:p>
          <a:p>
            <a:pPr lvl="2"/>
            <a:r>
              <a:rPr lang="en-US" dirty="0" smtClean="0"/>
              <a:t>February 1, 2012 – Amy Downs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Upcoming presentations…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62000" y="6248400"/>
            <a:ext cx="5105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hlinkClick r:id="rId3"/>
              </a:rPr>
              <a:t>http://www.coloradohealthinstitute.org/coahec</a:t>
            </a:r>
            <a:endParaRPr lang="en-US" b="1" dirty="0"/>
          </a:p>
        </p:txBody>
      </p:sp>
      <p:sp>
        <p:nvSpPr>
          <p:cNvPr id="5" name="TextBox 4"/>
          <p:cNvSpPr txBox="1"/>
          <p:nvPr/>
        </p:nvSpPr>
        <p:spPr>
          <a:xfrm>
            <a:off x="1444848" y="5867400"/>
            <a:ext cx="32795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Register for all presentations at…</a:t>
            </a:r>
            <a:endParaRPr lang="en-US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Data: Three resources discussed today</a:t>
            </a:r>
          </a:p>
        </p:txBody>
      </p:sp>
      <p:sp>
        <p:nvSpPr>
          <p:cNvPr id="17411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8FA7D69E-EE9B-415C-BA0A-3582865C9761}" type="slidenum">
              <a:rPr lang="en-US" smtClean="0"/>
              <a:pPr/>
              <a:t>7</a:t>
            </a:fld>
            <a:endParaRPr lang="en-US" dirty="0" smtClean="0"/>
          </a:p>
        </p:txBody>
      </p:sp>
      <p:pic>
        <p:nvPicPr>
          <p:cNvPr id="17412" name="Picture 5" descr="CHR2011_CO-1.gif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81600" y="1143002"/>
            <a:ext cx="3200400" cy="38957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413" name="Picture 6" descr="CountyProfile.gif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7200" y="1219200"/>
            <a:ext cx="2895600" cy="407511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414" name="Picture 7" descr="Grading_Our_Progress10_Web-1.gif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895600" y="2667000"/>
            <a:ext cx="2844800" cy="3733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do I get data for my region?</a:t>
            </a:r>
            <a:endParaRPr lang="en-US" dirty="0"/>
          </a:p>
        </p:txBody>
      </p:sp>
      <p:pic>
        <p:nvPicPr>
          <p:cNvPr id="135170" name="Picture 2"/>
          <p:cNvPicPr>
            <a:picLocks noChangeAspect="1" noChangeArrowheads="1"/>
          </p:cNvPicPr>
          <p:nvPr/>
        </p:nvPicPr>
        <p:blipFill>
          <a:blip r:embed="rId3" cstate="print"/>
          <a:srcRect l="59376" t="10156" r="9375"/>
          <a:stretch>
            <a:fillRect/>
          </a:stretch>
        </p:blipFill>
        <p:spPr bwMode="auto">
          <a:xfrm>
            <a:off x="2362200" y="990600"/>
            <a:ext cx="4267200" cy="49072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Rectangle 4"/>
          <p:cNvSpPr/>
          <p:nvPr/>
        </p:nvSpPr>
        <p:spPr>
          <a:xfrm>
            <a:off x="2438400" y="6172200"/>
            <a:ext cx="4139595" cy="4616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sz="2400" b="1" dirty="0" smtClean="0">
                <a:hlinkClick r:id="rId4"/>
              </a:rPr>
              <a:t>http://tinyurl.com/CHIprofiles</a:t>
            </a:r>
            <a:r>
              <a:rPr lang="en-US" sz="2400" b="1" dirty="0" smtClean="0"/>
              <a:t> </a:t>
            </a:r>
            <a:endParaRPr lang="en-US" sz="2400" dirty="0"/>
          </a:p>
        </p:txBody>
      </p:sp>
      <p:sp>
        <p:nvSpPr>
          <p:cNvPr id="6" name="Rectangle 5"/>
          <p:cNvSpPr/>
          <p:nvPr/>
        </p:nvSpPr>
        <p:spPr>
          <a:xfrm>
            <a:off x="7086600" y="5791200"/>
            <a:ext cx="1905000" cy="938719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en-US" sz="1100" dirty="0" smtClean="0"/>
              <a:t>Or…</a:t>
            </a:r>
          </a:p>
          <a:p>
            <a:pPr algn="ctr"/>
            <a:endParaRPr lang="en-US" sz="1100" dirty="0" smtClean="0"/>
          </a:p>
          <a:p>
            <a:pPr algn="ctr"/>
            <a:r>
              <a:rPr lang="en-US" sz="1100" dirty="0" smtClean="0">
                <a:hlinkClick r:id="rId5"/>
              </a:rPr>
              <a:t>http://www.coloradohealthinstitute.org/Publications/2011/06/Regional-profiles.aspx</a:t>
            </a:r>
            <a:r>
              <a:rPr lang="en-US" sz="1100" dirty="0" smtClean="0"/>
              <a:t> </a:t>
            </a:r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2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B63FDBF-2D08-431F-9CA6-38238400EE20}" type="slidenum">
              <a:rPr lang="en-US" smtClean="0"/>
              <a:pPr/>
              <a:t>9</a:t>
            </a:fld>
            <a:endParaRPr lang="en-US" dirty="0" smtClean="0"/>
          </a:p>
        </p:txBody>
      </p:sp>
      <p:pic>
        <p:nvPicPr>
          <p:cNvPr id="6" name="Picture 5" descr="HSR_inTemplate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16541" y="0"/>
            <a:ext cx="8875059" cy="68580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HI_10-24-11_1">
  <a:themeElements>
    <a:clrScheme name="CHI Custom">
      <a:dk1>
        <a:srgbClr val="3B6E8F"/>
      </a:dk1>
      <a:lt1>
        <a:srgbClr val="FFFFFF"/>
      </a:lt1>
      <a:dk2>
        <a:srgbClr val="F6A01A"/>
      </a:dk2>
      <a:lt2>
        <a:srgbClr val="717375"/>
      </a:lt2>
      <a:accent1>
        <a:srgbClr val="F6A01A"/>
      </a:accent1>
      <a:accent2>
        <a:srgbClr val="3B6E8F"/>
      </a:accent2>
      <a:accent3>
        <a:srgbClr val="717375"/>
      </a:accent3>
      <a:accent4>
        <a:srgbClr val="56004E"/>
      </a:accent4>
      <a:accent5>
        <a:srgbClr val="817C00"/>
      </a:accent5>
      <a:accent6>
        <a:srgbClr val="FFFFFF"/>
      </a:accent6>
      <a:hlink>
        <a:srgbClr val="F6A01A"/>
      </a:hlink>
      <a:folHlink>
        <a:srgbClr val="44B9E8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CHI_10-24-11_1</Template>
  <TotalTime>2600</TotalTime>
  <Words>1968</Words>
  <Application>Microsoft Office PowerPoint</Application>
  <PresentationFormat>On-screen Show (4:3)</PresentationFormat>
  <Paragraphs>382</Paragraphs>
  <Slides>62</Slides>
  <Notes>62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62</vt:i4>
      </vt:variant>
    </vt:vector>
  </HeadingPairs>
  <TitlesOfParts>
    <vt:vector size="63" baseType="lpstr">
      <vt:lpstr>CHI_10-24-11_1</vt:lpstr>
      <vt:lpstr>A Profile of Your Community’s Health</vt:lpstr>
      <vt:lpstr>New CHI/AHEC website</vt:lpstr>
      <vt:lpstr>I am from…</vt:lpstr>
      <vt:lpstr>Straw poll</vt:lpstr>
      <vt:lpstr>What determines health?</vt:lpstr>
      <vt:lpstr>Guiding questions for today’s presentation</vt:lpstr>
      <vt:lpstr>Data: Three resources discussed today</vt:lpstr>
      <vt:lpstr>How do I get data for my region?</vt:lpstr>
      <vt:lpstr>Slide 9</vt:lpstr>
      <vt:lpstr>What determines health?</vt:lpstr>
      <vt:lpstr>What determines health?</vt:lpstr>
      <vt:lpstr>Slide 12</vt:lpstr>
      <vt:lpstr>Obesity Trends* Among U.S. Adults BRFSS 1986</vt:lpstr>
      <vt:lpstr>Obesity Trends* Among U.S. Adults BRFSS 1987</vt:lpstr>
      <vt:lpstr>Obesity Trends* Among U.S. Adults BRFSS 1988</vt:lpstr>
      <vt:lpstr>Obesity Trends* Among U.S. Adults BRFSS 1989</vt:lpstr>
      <vt:lpstr>Obesity Trends* Among U.S. Adults BRFSS 1990</vt:lpstr>
      <vt:lpstr>Obesity Trends* Among U.S. Adults BRFSS 1991</vt:lpstr>
      <vt:lpstr>Obesity Trends* Among U.S. Adults BRFSS 1991</vt:lpstr>
      <vt:lpstr>Obesity Trends* Among U.S. Adults BRFSS 1992</vt:lpstr>
      <vt:lpstr>Obesity Trends* Among U.S. Adults BRFSS 1993</vt:lpstr>
      <vt:lpstr>Obesity Trends* Among U.S. Adults BRFSS 1994</vt:lpstr>
      <vt:lpstr>Obesity Trends* Among U.S. Adults BRFSS 1995</vt:lpstr>
      <vt:lpstr>Obesity Trends* Among U.S. Adults BRFSS 1996</vt:lpstr>
      <vt:lpstr>Obesity Trends* Among U.S. Adults BRFSS 1997</vt:lpstr>
      <vt:lpstr>Obesity Trends* Among U.S. Adults BRFSS 1998</vt:lpstr>
      <vt:lpstr>Obesity Trends* Among U.S. Adults BRFSS 1999</vt:lpstr>
      <vt:lpstr>Obesity Trends* Among U.S. Adults BRFSS 2000</vt:lpstr>
      <vt:lpstr>Obesity Trends* Among U.S. Adults BRFSS 2001</vt:lpstr>
      <vt:lpstr>Slide 30</vt:lpstr>
      <vt:lpstr>Obesity Trends* Among U.S. Adults BRFSS 2003</vt:lpstr>
      <vt:lpstr>Obesity Trends* Among U.S. Adults BRFSS 2004</vt:lpstr>
      <vt:lpstr>Obesity Trends* Among U.S. Adults BRFSS 2005</vt:lpstr>
      <vt:lpstr>Obesity Trends* Among U.S. Adults BRFSS 2006</vt:lpstr>
      <vt:lpstr>Obesity Trends* Among U.S. Adults BRFSS 2007</vt:lpstr>
      <vt:lpstr>Obesity Trends* Among U.S. Adults BRFSS 2008</vt:lpstr>
      <vt:lpstr>Obesity Trends* Among U.S. Adults BRFSS 2009</vt:lpstr>
      <vt:lpstr>Obesity Trends* Among U.S. Adults BRFSS, 2010</vt:lpstr>
      <vt:lpstr>2010 Colorado rankings:  Focus on physical activity</vt:lpstr>
      <vt:lpstr>Slide 40</vt:lpstr>
      <vt:lpstr>Smoking and obesity among Colorado adults, 1996-2009</vt:lpstr>
      <vt:lpstr>Trends in State and Federal Cigarette Tax and Retail Price—United States, 1970–2009 </vt:lpstr>
      <vt:lpstr>LiveWell Colorado</vt:lpstr>
      <vt:lpstr>LiveWell’s Culture Change Campaign</vt:lpstr>
      <vt:lpstr>What determines health?</vt:lpstr>
      <vt:lpstr>Coloradans, age 0-64, by insurance status</vt:lpstr>
      <vt:lpstr>Slide 47</vt:lpstr>
      <vt:lpstr>Coloradans, age 0-64, by insurance status</vt:lpstr>
      <vt:lpstr>Coloradans, age 0-64, by insurance status</vt:lpstr>
      <vt:lpstr>Result = more people insured</vt:lpstr>
      <vt:lpstr>What determines health?</vt:lpstr>
      <vt:lpstr>Slide 52</vt:lpstr>
      <vt:lpstr>Promising programs: Poverty</vt:lpstr>
      <vt:lpstr>In summary…</vt:lpstr>
      <vt:lpstr>Slide 55</vt:lpstr>
      <vt:lpstr>Slide 56</vt:lpstr>
      <vt:lpstr>Aging of the population</vt:lpstr>
      <vt:lpstr>Slide 58</vt:lpstr>
      <vt:lpstr>Slide 59</vt:lpstr>
      <vt:lpstr>Resources</vt:lpstr>
      <vt:lpstr>Slide 61</vt:lpstr>
      <vt:lpstr>Upcoming presentations…</vt:lpstr>
    </vt:vector>
  </TitlesOfParts>
  <Company>Microsoft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Emily King</dc:creator>
  <cp:lastModifiedBy>Emily King</cp:lastModifiedBy>
  <cp:revision>234</cp:revision>
  <dcterms:created xsi:type="dcterms:W3CDTF">2011-10-24T21:07:19Z</dcterms:created>
  <dcterms:modified xsi:type="dcterms:W3CDTF">2011-11-02T21:12:20Z</dcterms:modified>
</cp:coreProperties>
</file>