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7" r:id="rId3"/>
  </p:sldMasterIdLst>
  <p:notesMasterIdLst>
    <p:notesMasterId r:id="rId14"/>
  </p:notesMasterIdLst>
  <p:handoutMasterIdLst>
    <p:handoutMasterId r:id="rId15"/>
  </p:handoutMasterIdLst>
  <p:sldIdLst>
    <p:sldId id="256" r:id="rId4"/>
    <p:sldId id="286" r:id="rId5"/>
    <p:sldId id="287" r:id="rId6"/>
    <p:sldId id="263" r:id="rId7"/>
    <p:sldId id="267" r:id="rId8"/>
    <p:sldId id="281" r:id="rId9"/>
    <p:sldId id="288" r:id="rId10"/>
    <p:sldId id="282" r:id="rId11"/>
    <p:sldId id="289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>
        <p:scale>
          <a:sx n="66" d="100"/>
          <a:sy n="66" d="100"/>
        </p:scale>
        <p:origin x="-127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A55262-DD36-4502-B457-66B1B9D0C5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597E7-41EB-4539-952C-45D61FB0FE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264A-1FA9-43EE-B949-7BBC88311D0C}" type="slidenum">
              <a:rPr lang="en-US"/>
              <a:pPr/>
              <a:t>10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arge 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Large 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Large 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4671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Large Titl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7526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Large Titl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7526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Large Titl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7526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pperplate Gothic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Logo 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50975" y="4572000"/>
            <a:ext cx="6778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latin typeface="Times New Roman" charset="0"/>
              </a:rPr>
              <a:t>Building Partnerships to Enhance the Colorado Nursing Workforce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Logo sli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450975" y="4572000"/>
            <a:ext cx="677862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latin typeface="Times New Roman" charset="0"/>
              </a:rPr>
              <a:t>Building Partnerships to Enhance the Colorado Nursing Workforce</a:t>
            </a:r>
          </a:p>
          <a:p>
            <a:pPr algn="ctr"/>
            <a:endParaRPr lang="en-US" sz="3200" i="1">
              <a:latin typeface="Times New Roman" charset="0"/>
            </a:endParaRPr>
          </a:p>
          <a:p>
            <a:pPr algn="ctr"/>
            <a:r>
              <a:rPr lang="en-US" sz="2000" b="1">
                <a:latin typeface="Times New Roman" charset="0"/>
              </a:rPr>
              <a:t>www.ColoradoNursingCenter.org</a:t>
            </a:r>
          </a:p>
          <a:p>
            <a:pPr algn="ctr"/>
            <a:endParaRPr lang="en-US" sz="2000" b="1">
              <a:latin typeface="Times New Roman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68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>
                <a:latin typeface="Times New Roman" charset="0"/>
              </a:rPr>
              <a:t>11/6/03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Workforce as an Influencing Factor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086600" cy="3886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4400"/>
              <a:t>Quality</a:t>
            </a:r>
          </a:p>
          <a:p>
            <a:pPr algn="ctr">
              <a:lnSpc>
                <a:spcPct val="90000"/>
              </a:lnSpc>
            </a:pPr>
            <a:endParaRPr lang="en-US" sz="4400"/>
          </a:p>
          <a:p>
            <a:pPr lvl="2">
              <a:lnSpc>
                <a:spcPct val="90000"/>
              </a:lnSpc>
            </a:pPr>
            <a:r>
              <a:rPr lang="en-US" sz="4400"/>
              <a:t>Cost</a:t>
            </a:r>
          </a:p>
          <a:p>
            <a:pPr algn="ctr">
              <a:lnSpc>
                <a:spcPct val="90000"/>
              </a:lnSpc>
            </a:pPr>
            <a:endParaRPr lang="en-US" sz="4400"/>
          </a:p>
          <a:p>
            <a:pPr lvl="3">
              <a:lnSpc>
                <a:spcPct val="90000"/>
              </a:lnSpc>
            </a:pPr>
            <a:r>
              <a:rPr lang="en-US" sz="4400"/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 for State and </a:t>
            </a:r>
            <a:br>
              <a:rPr lang="en-US"/>
            </a:br>
            <a:r>
              <a:rPr lang="en-US"/>
              <a:t>Local Economies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6705600" cy="2209800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en-US" sz="7200"/>
              <a:t>JOBS!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/>
              <a:t>Key Issues for Colorado’s </a:t>
            </a:r>
            <a:br>
              <a:rPr lang="en-US"/>
            </a:br>
            <a:r>
              <a:rPr lang="en-US"/>
              <a:t>Nursing Workforce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7315200" cy="3886200"/>
          </a:xfrm>
        </p:spPr>
        <p:txBody>
          <a:bodyPr/>
          <a:lstStyle/>
          <a:p>
            <a:r>
              <a:rPr lang="en-US" sz="3600"/>
              <a:t>Degree of Shortage</a:t>
            </a:r>
          </a:p>
          <a:p>
            <a:r>
              <a:rPr lang="en-US" sz="3600"/>
              <a:t>Age of Nurses</a:t>
            </a:r>
          </a:p>
          <a:p>
            <a:r>
              <a:rPr lang="en-US" sz="3600"/>
              <a:t>Lack of Diversity</a:t>
            </a:r>
          </a:p>
          <a:p>
            <a:r>
              <a:rPr lang="en-US" sz="3600"/>
              <a:t>Shortage of Qualified Faculty and Clinical Learning Skills</a:t>
            </a:r>
          </a:p>
          <a:p>
            <a:r>
              <a:rPr lang="en-US" sz="3600"/>
              <a:t>Competency Gap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/>
              <a:t>Center Principles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239000" cy="4191000"/>
          </a:xfrm>
        </p:spPr>
        <p:txBody>
          <a:bodyPr/>
          <a:lstStyle/>
          <a:p>
            <a:r>
              <a:rPr lang="en-US" sz="2600" b="1"/>
              <a:t>Builds on earlier work</a:t>
            </a:r>
          </a:p>
          <a:p>
            <a:r>
              <a:rPr lang="en-US" sz="2600" b="1"/>
              <a:t>Focuses on access and quality of care</a:t>
            </a:r>
          </a:p>
          <a:p>
            <a:r>
              <a:rPr lang="en-US" sz="2600" b="1"/>
              <a:t>Neutral catalyst for systemic change</a:t>
            </a:r>
          </a:p>
          <a:p>
            <a:r>
              <a:rPr lang="en-US" sz="2600" b="1"/>
              <a:t>Driving force for innovation</a:t>
            </a:r>
          </a:p>
          <a:p>
            <a:r>
              <a:rPr lang="en-US" sz="2600" b="1"/>
              <a:t>Leads collaborative efforts</a:t>
            </a:r>
          </a:p>
          <a:p>
            <a:r>
              <a:rPr lang="en-US" sz="2600" b="1"/>
              <a:t>Engages diverse stakeholders</a:t>
            </a:r>
          </a:p>
          <a:p>
            <a:r>
              <a:rPr lang="en-US" sz="2600" b="1"/>
              <a:t>Creates a sustainable resource for the public and health care community</a:t>
            </a:r>
            <a:endParaRPr lang="en-US" sz="3600" b="1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Priorities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3886200"/>
          </a:xfrm>
          <a:noFill/>
          <a:ln/>
        </p:spPr>
        <p:txBody>
          <a:bodyPr anchor="ctr" anchorCtr="1"/>
          <a:lstStyle/>
          <a:p>
            <a:pPr>
              <a:lnSpc>
                <a:spcPct val="80000"/>
              </a:lnSpc>
            </a:pPr>
            <a:r>
              <a:rPr lang="en-US" sz="2800"/>
              <a:t>Expand and enhance recruitment and retention efforts</a:t>
            </a:r>
          </a:p>
          <a:p>
            <a:pPr>
              <a:lnSpc>
                <a:spcPct val="80000"/>
              </a:lnSpc>
            </a:pPr>
            <a:r>
              <a:rPr lang="en-US" sz="2800"/>
              <a:t>Enhance capacity of the nursing education system</a:t>
            </a:r>
          </a:p>
          <a:p>
            <a:pPr>
              <a:lnSpc>
                <a:spcPct val="80000"/>
              </a:lnSpc>
            </a:pPr>
            <a:r>
              <a:rPr lang="en-US" sz="2800"/>
              <a:t>Strengthen collaboration between practice setting and education settings</a:t>
            </a:r>
          </a:p>
          <a:p>
            <a:pPr>
              <a:lnSpc>
                <a:spcPct val="80000"/>
              </a:lnSpc>
            </a:pPr>
            <a:r>
              <a:rPr lang="en-US" sz="2800"/>
              <a:t>Monitor, report and evaluate the status of the nursing workforce</a:t>
            </a:r>
          </a:p>
          <a:p>
            <a:pPr>
              <a:lnSpc>
                <a:spcPct val="80000"/>
              </a:lnSpc>
            </a:pPr>
            <a:r>
              <a:rPr lang="en-US" sz="2800"/>
              <a:t>Leadership and sustained commitment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Engagement of public sector workforce development system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/>
              <a:t>Re-setting the basis for competition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/>
              <a:t>Increased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86200"/>
          </a:xfrm>
          <a:noFill/>
          <a:ln/>
        </p:spPr>
        <p:txBody>
          <a:bodyPr anchor="ctr" anchorCtr="1"/>
          <a:lstStyle/>
          <a:p>
            <a:r>
              <a:rPr lang="en-US" sz="3600"/>
              <a:t>Resource constraints of education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 sz="3600"/>
              <a:t>Slow pace of innovation dissemination</a:t>
            </a:r>
          </a:p>
          <a:p>
            <a:endParaRPr lang="en-US" sz="1200"/>
          </a:p>
          <a:p>
            <a:r>
              <a:rPr lang="en-US" sz="3600"/>
              <a:t>Sustainability of effort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to Policy Makers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/>
              <a:t>Promote innovation</a:t>
            </a:r>
          </a:p>
          <a:p>
            <a:pPr>
              <a:buFont typeface="Wingdings" pitchFamily="2" charset="2"/>
              <a:buChar char="v"/>
            </a:pPr>
            <a:endParaRPr lang="en-US" sz="1600"/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/>
              <a:t>Facilitate communication and collaboration</a:t>
            </a:r>
          </a:p>
          <a:p>
            <a:pPr>
              <a:buFont typeface="Wingdings" pitchFamily="2" charset="2"/>
              <a:buChar char="v"/>
            </a:pPr>
            <a:endParaRPr lang="en-US" sz="1600"/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/>
              <a:t>Resource allocation</a:t>
            </a:r>
          </a:p>
          <a:p>
            <a:pPr>
              <a:buFont typeface="Wingdings" pitchFamily="2" charset="2"/>
              <a:buChar char="v"/>
            </a:pPr>
            <a:endParaRPr lang="en-US" sz="1600"/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/>
              <a:t>Drive evidence based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pperplate Goth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pperplate Goth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Copperplate Goth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178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Copperplate Gothic Bold</vt:lpstr>
      <vt:lpstr>Times New Roman</vt:lpstr>
      <vt:lpstr>Wingdings</vt:lpstr>
      <vt:lpstr>1_Default Design</vt:lpstr>
      <vt:lpstr>Default Design</vt:lpstr>
      <vt:lpstr>4_Default Design</vt:lpstr>
      <vt:lpstr>Slide 1</vt:lpstr>
      <vt:lpstr>Workforce as an Influencing Factor</vt:lpstr>
      <vt:lpstr>Implications for State and  Local Economies</vt:lpstr>
      <vt:lpstr>Key Issues for Colorado’s  Nursing Workforce</vt:lpstr>
      <vt:lpstr>Center Principles</vt:lpstr>
      <vt:lpstr>Strategic Priorities</vt:lpstr>
      <vt:lpstr>Progress</vt:lpstr>
      <vt:lpstr>Challenges </vt:lpstr>
      <vt:lpstr>Request to Policy Makers</vt:lpstr>
      <vt:lpstr>Slide 10</vt:lpstr>
    </vt:vector>
  </TitlesOfParts>
  <Company>CO Center for Nursing Excellence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goekend</cp:lastModifiedBy>
  <cp:revision>14</cp:revision>
  <dcterms:created xsi:type="dcterms:W3CDTF">2003-11-06T19:01:44Z</dcterms:created>
  <dcterms:modified xsi:type="dcterms:W3CDTF">2012-08-20T19:54:50Z</dcterms:modified>
</cp:coreProperties>
</file>