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7" r:id="rId3"/>
    <p:sldId id="308" r:id="rId4"/>
    <p:sldId id="257" r:id="rId5"/>
    <p:sldId id="301" r:id="rId6"/>
    <p:sldId id="302" r:id="rId7"/>
    <p:sldId id="303" r:id="rId8"/>
    <p:sldId id="304" r:id="rId9"/>
    <p:sldId id="305" r:id="rId10"/>
    <p:sldId id="258" r:id="rId11"/>
    <p:sldId id="280" r:id="rId12"/>
    <p:sldId id="281" r:id="rId13"/>
    <p:sldId id="282" r:id="rId14"/>
    <p:sldId id="279" r:id="rId15"/>
    <p:sldId id="262" r:id="rId16"/>
    <p:sldId id="306" r:id="rId17"/>
    <p:sldId id="260" r:id="rId18"/>
    <p:sldId id="300" r:id="rId19"/>
    <p:sldId id="295" r:id="rId20"/>
    <p:sldId id="288" r:id="rId21"/>
    <p:sldId id="264" r:id="rId22"/>
    <p:sldId id="266" r:id="rId23"/>
    <p:sldId id="276" r:id="rId24"/>
    <p:sldId id="267" r:id="rId25"/>
    <p:sldId id="269" r:id="rId26"/>
    <p:sldId id="268" r:id="rId27"/>
    <p:sldId id="292" r:id="rId28"/>
    <p:sldId id="291" r:id="rId29"/>
    <p:sldId id="293" r:id="rId30"/>
    <p:sldId id="299" r:id="rId31"/>
    <p:sldId id="298" r:id="rId32"/>
    <p:sldId id="296" r:id="rId33"/>
    <p:sldId id="297" r:id="rId34"/>
    <p:sldId id="272" r:id="rId35"/>
    <p:sldId id="309" r:id="rId36"/>
    <p:sldId id="273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48D"/>
    <a:srgbClr val="6F1200"/>
    <a:srgbClr val="B7B26B"/>
    <a:srgbClr val="817C00"/>
    <a:srgbClr val="56004E"/>
    <a:srgbClr val="F7C577"/>
    <a:srgbClr val="F6A01A"/>
    <a:srgbClr val="8EA9C1"/>
    <a:srgbClr val="3B6E8F"/>
    <a:srgbClr val="26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57654" autoAdjust="0"/>
  </p:normalViewPr>
  <p:slideViewPr>
    <p:cSldViewPr>
      <p:cViewPr varScale="1">
        <p:scale>
          <a:sx n="65" d="100"/>
          <a:sy n="65" d="100"/>
        </p:scale>
        <p:origin x="19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2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8B118-A2C0-459C-BDD9-2BEE6CF4FAEB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4D56EF3-07A6-43B6-8C6E-056C6B51EAC8}">
      <dgm:prSet phldrT="[Text]" custT="1"/>
      <dgm:spPr/>
      <dgm:t>
        <a:bodyPr/>
        <a:lstStyle/>
        <a:p>
          <a:r>
            <a:rPr lang="en-US" sz="2400" dirty="0"/>
            <a:t>Access</a:t>
          </a:r>
        </a:p>
      </dgm:t>
    </dgm:pt>
    <dgm:pt modelId="{6BCCBDCD-7EBE-40ED-9AA5-802491246168}" type="parTrans" cxnId="{0A389E75-91A5-4E49-AFFD-5E061EEB89BD}">
      <dgm:prSet/>
      <dgm:spPr/>
      <dgm:t>
        <a:bodyPr/>
        <a:lstStyle/>
        <a:p>
          <a:endParaRPr lang="en-US"/>
        </a:p>
      </dgm:t>
    </dgm:pt>
    <dgm:pt modelId="{09FAB75D-F8C0-4ED3-ADE4-9D9C4CD86CC2}" type="sibTrans" cxnId="{0A389E75-91A5-4E49-AFFD-5E061EEB89BD}">
      <dgm:prSet/>
      <dgm:spPr/>
      <dgm:t>
        <a:bodyPr/>
        <a:lstStyle/>
        <a:p>
          <a:endParaRPr lang="en-US" dirty="0"/>
        </a:p>
      </dgm:t>
    </dgm:pt>
    <dgm:pt modelId="{8A5BF4A7-C540-47C1-B4B8-08F9D6F56576}">
      <dgm:prSet phldrT="[Text]" custT="1"/>
      <dgm:spPr/>
      <dgm:t>
        <a:bodyPr/>
        <a:lstStyle/>
        <a:p>
          <a:r>
            <a:rPr lang="en-US" sz="2400" dirty="0"/>
            <a:t>Quality</a:t>
          </a:r>
        </a:p>
      </dgm:t>
    </dgm:pt>
    <dgm:pt modelId="{19D56F22-3C78-4B96-BA06-C157EE0DFF8E}" type="parTrans" cxnId="{6A26574F-0A76-4BE0-8498-018B899C9D16}">
      <dgm:prSet/>
      <dgm:spPr/>
      <dgm:t>
        <a:bodyPr/>
        <a:lstStyle/>
        <a:p>
          <a:endParaRPr lang="en-US"/>
        </a:p>
      </dgm:t>
    </dgm:pt>
    <dgm:pt modelId="{05530ECB-CB28-4D0A-B656-598433078985}" type="sibTrans" cxnId="{6A26574F-0A76-4BE0-8498-018B899C9D16}">
      <dgm:prSet/>
      <dgm:spPr/>
      <dgm:t>
        <a:bodyPr/>
        <a:lstStyle/>
        <a:p>
          <a:endParaRPr lang="en-US" dirty="0"/>
        </a:p>
      </dgm:t>
    </dgm:pt>
    <dgm:pt modelId="{632187A6-5852-4753-91E8-EB3E1611EA2E}">
      <dgm:prSet phldrT="[Text]" custT="1"/>
      <dgm:spPr/>
      <dgm:t>
        <a:bodyPr/>
        <a:lstStyle/>
        <a:p>
          <a:r>
            <a:rPr lang="en-US" sz="2400" dirty="0"/>
            <a:t>Value</a:t>
          </a:r>
        </a:p>
      </dgm:t>
    </dgm:pt>
    <dgm:pt modelId="{08B39B6E-B012-4FAF-B7C5-D68564DB450D}" type="parTrans" cxnId="{3E2ABB3E-CA56-4729-9F87-E1CB261AD2EE}">
      <dgm:prSet/>
      <dgm:spPr/>
      <dgm:t>
        <a:bodyPr/>
        <a:lstStyle/>
        <a:p>
          <a:endParaRPr lang="en-US"/>
        </a:p>
      </dgm:t>
    </dgm:pt>
    <dgm:pt modelId="{C031B26F-EF25-445E-8558-8C1693CCB4B5}" type="sibTrans" cxnId="{3E2ABB3E-CA56-4729-9F87-E1CB261AD2EE}">
      <dgm:prSet/>
      <dgm:spPr/>
      <dgm:t>
        <a:bodyPr/>
        <a:lstStyle/>
        <a:p>
          <a:endParaRPr lang="en-US" dirty="0"/>
        </a:p>
      </dgm:t>
    </dgm:pt>
    <dgm:pt modelId="{7AE13A7D-B678-4F41-BAE9-2AF015876AEA}">
      <dgm:prSet phldrT="[Text]" custT="1"/>
      <dgm:spPr/>
      <dgm:t>
        <a:bodyPr/>
        <a:lstStyle/>
        <a:p>
          <a:r>
            <a:rPr lang="en-US" sz="2400" dirty="0"/>
            <a:t>Prevention</a:t>
          </a:r>
        </a:p>
      </dgm:t>
    </dgm:pt>
    <dgm:pt modelId="{A6328422-1A39-4FE0-A1EB-9142C73155FF}" type="parTrans" cxnId="{3F59C95B-C0FF-4F51-98AD-35F2FBD7D5C6}">
      <dgm:prSet/>
      <dgm:spPr/>
      <dgm:t>
        <a:bodyPr/>
        <a:lstStyle/>
        <a:p>
          <a:endParaRPr lang="en-US"/>
        </a:p>
      </dgm:t>
    </dgm:pt>
    <dgm:pt modelId="{54CDB285-9FDB-4FC1-870E-8343642C80A5}" type="sibTrans" cxnId="{3F59C95B-C0FF-4F51-98AD-35F2FBD7D5C6}">
      <dgm:prSet/>
      <dgm:spPr/>
      <dgm:t>
        <a:bodyPr/>
        <a:lstStyle/>
        <a:p>
          <a:endParaRPr lang="en-US"/>
        </a:p>
      </dgm:t>
    </dgm:pt>
    <dgm:pt modelId="{6AD0EC24-A90C-432B-BF58-91654CD1629F}" type="pres">
      <dgm:prSet presAssocID="{6548B118-A2C0-459C-BDD9-2BEE6CF4FAEB}" presName="Name0" presStyleCnt="0">
        <dgm:presLayoutVars>
          <dgm:dir/>
          <dgm:resizeHandles val="exact"/>
        </dgm:presLayoutVars>
      </dgm:prSet>
      <dgm:spPr/>
    </dgm:pt>
    <dgm:pt modelId="{7DEACD30-107A-4E6F-8B32-817A733295D1}" type="pres">
      <dgm:prSet presAssocID="{C4D56EF3-07A6-43B6-8C6E-056C6B51EAC8}" presName="node" presStyleLbl="node1" presStyleIdx="0" presStyleCnt="4">
        <dgm:presLayoutVars>
          <dgm:bulletEnabled val="1"/>
        </dgm:presLayoutVars>
      </dgm:prSet>
      <dgm:spPr/>
    </dgm:pt>
    <dgm:pt modelId="{DF5992F8-683D-4326-80B0-F89EA89BE28B}" type="pres">
      <dgm:prSet presAssocID="{09FAB75D-F8C0-4ED3-ADE4-9D9C4CD86CC2}" presName="sibTrans" presStyleLbl="sibTrans2D1" presStyleIdx="0" presStyleCnt="3"/>
      <dgm:spPr/>
    </dgm:pt>
    <dgm:pt modelId="{604CB518-B62B-4062-86DA-BDC97C5958D4}" type="pres">
      <dgm:prSet presAssocID="{09FAB75D-F8C0-4ED3-ADE4-9D9C4CD86CC2}" presName="connectorText" presStyleLbl="sibTrans2D1" presStyleIdx="0" presStyleCnt="3"/>
      <dgm:spPr/>
    </dgm:pt>
    <dgm:pt modelId="{A64759F3-D567-40BE-A037-46DB3C6E674B}" type="pres">
      <dgm:prSet presAssocID="{8A5BF4A7-C540-47C1-B4B8-08F9D6F56576}" presName="node" presStyleLbl="node1" presStyleIdx="1" presStyleCnt="4">
        <dgm:presLayoutVars>
          <dgm:bulletEnabled val="1"/>
        </dgm:presLayoutVars>
      </dgm:prSet>
      <dgm:spPr/>
    </dgm:pt>
    <dgm:pt modelId="{315CC298-F03F-4BE4-A693-C4107032D9F0}" type="pres">
      <dgm:prSet presAssocID="{05530ECB-CB28-4D0A-B656-598433078985}" presName="sibTrans" presStyleLbl="sibTrans2D1" presStyleIdx="1" presStyleCnt="3"/>
      <dgm:spPr/>
    </dgm:pt>
    <dgm:pt modelId="{294372A0-8B07-4A3D-8BA7-08FCF91E9AF1}" type="pres">
      <dgm:prSet presAssocID="{05530ECB-CB28-4D0A-B656-598433078985}" presName="connectorText" presStyleLbl="sibTrans2D1" presStyleIdx="1" presStyleCnt="3"/>
      <dgm:spPr/>
    </dgm:pt>
    <dgm:pt modelId="{36BFDBDD-5A62-4977-8454-F262A69456C5}" type="pres">
      <dgm:prSet presAssocID="{632187A6-5852-4753-91E8-EB3E1611EA2E}" presName="node" presStyleLbl="node1" presStyleIdx="2" presStyleCnt="4" custLinFactNeighborX="729" custLinFactNeighborY="5212">
        <dgm:presLayoutVars>
          <dgm:bulletEnabled val="1"/>
        </dgm:presLayoutVars>
      </dgm:prSet>
      <dgm:spPr/>
    </dgm:pt>
    <dgm:pt modelId="{8EEBBCE6-940F-4522-934B-7468750BEC60}" type="pres">
      <dgm:prSet presAssocID="{C031B26F-EF25-445E-8558-8C1693CCB4B5}" presName="sibTrans" presStyleLbl="sibTrans2D1" presStyleIdx="2" presStyleCnt="3"/>
      <dgm:spPr/>
    </dgm:pt>
    <dgm:pt modelId="{83B371FC-BB34-469C-B686-5C59C11C4E8E}" type="pres">
      <dgm:prSet presAssocID="{C031B26F-EF25-445E-8558-8C1693CCB4B5}" presName="connectorText" presStyleLbl="sibTrans2D1" presStyleIdx="2" presStyleCnt="3"/>
      <dgm:spPr/>
    </dgm:pt>
    <dgm:pt modelId="{50B2D767-C09A-45FC-9231-E77425E9B0B3}" type="pres">
      <dgm:prSet presAssocID="{7AE13A7D-B678-4F41-BAE9-2AF015876AEA}" presName="node" presStyleLbl="node1" presStyleIdx="3" presStyleCnt="4" custScaleX="146561">
        <dgm:presLayoutVars>
          <dgm:bulletEnabled val="1"/>
        </dgm:presLayoutVars>
      </dgm:prSet>
      <dgm:spPr/>
    </dgm:pt>
  </dgm:ptLst>
  <dgm:cxnLst>
    <dgm:cxn modelId="{027C6102-AC71-41AC-82EC-5079472EC788}" type="presOf" srcId="{C031B26F-EF25-445E-8558-8C1693CCB4B5}" destId="{83B371FC-BB34-469C-B686-5C59C11C4E8E}" srcOrd="1" destOrd="0" presId="urn:microsoft.com/office/officeart/2005/8/layout/process1"/>
    <dgm:cxn modelId="{3251BA1B-58C1-42C9-9EEB-186DD15DCE35}" type="presOf" srcId="{09FAB75D-F8C0-4ED3-ADE4-9D9C4CD86CC2}" destId="{604CB518-B62B-4062-86DA-BDC97C5958D4}" srcOrd="1" destOrd="0" presId="urn:microsoft.com/office/officeart/2005/8/layout/process1"/>
    <dgm:cxn modelId="{3E2ABB3E-CA56-4729-9F87-E1CB261AD2EE}" srcId="{6548B118-A2C0-459C-BDD9-2BEE6CF4FAEB}" destId="{632187A6-5852-4753-91E8-EB3E1611EA2E}" srcOrd="2" destOrd="0" parTransId="{08B39B6E-B012-4FAF-B7C5-D68564DB450D}" sibTransId="{C031B26F-EF25-445E-8558-8C1693CCB4B5}"/>
    <dgm:cxn modelId="{3F59C95B-C0FF-4F51-98AD-35F2FBD7D5C6}" srcId="{6548B118-A2C0-459C-BDD9-2BEE6CF4FAEB}" destId="{7AE13A7D-B678-4F41-BAE9-2AF015876AEA}" srcOrd="3" destOrd="0" parTransId="{A6328422-1A39-4FE0-A1EB-9142C73155FF}" sibTransId="{54CDB285-9FDB-4FC1-870E-8343642C80A5}"/>
    <dgm:cxn modelId="{B539E667-9607-4098-84A8-95F0F7BE3BAA}" type="presOf" srcId="{7AE13A7D-B678-4F41-BAE9-2AF015876AEA}" destId="{50B2D767-C09A-45FC-9231-E77425E9B0B3}" srcOrd="0" destOrd="0" presId="urn:microsoft.com/office/officeart/2005/8/layout/process1"/>
    <dgm:cxn modelId="{6A26574F-0A76-4BE0-8498-018B899C9D16}" srcId="{6548B118-A2C0-459C-BDD9-2BEE6CF4FAEB}" destId="{8A5BF4A7-C540-47C1-B4B8-08F9D6F56576}" srcOrd="1" destOrd="0" parTransId="{19D56F22-3C78-4B96-BA06-C157EE0DFF8E}" sibTransId="{05530ECB-CB28-4D0A-B656-598433078985}"/>
    <dgm:cxn modelId="{0A389E75-91A5-4E49-AFFD-5E061EEB89BD}" srcId="{6548B118-A2C0-459C-BDD9-2BEE6CF4FAEB}" destId="{C4D56EF3-07A6-43B6-8C6E-056C6B51EAC8}" srcOrd="0" destOrd="0" parTransId="{6BCCBDCD-7EBE-40ED-9AA5-802491246168}" sibTransId="{09FAB75D-F8C0-4ED3-ADE4-9D9C4CD86CC2}"/>
    <dgm:cxn modelId="{1FC1FA78-A203-45E9-BDB2-929E68096540}" type="presOf" srcId="{632187A6-5852-4753-91E8-EB3E1611EA2E}" destId="{36BFDBDD-5A62-4977-8454-F262A69456C5}" srcOrd="0" destOrd="0" presId="urn:microsoft.com/office/officeart/2005/8/layout/process1"/>
    <dgm:cxn modelId="{6E2A3A5A-763D-4C0E-AEB3-6C5D7053B761}" type="presOf" srcId="{05530ECB-CB28-4D0A-B656-598433078985}" destId="{294372A0-8B07-4A3D-8BA7-08FCF91E9AF1}" srcOrd="1" destOrd="0" presId="urn:microsoft.com/office/officeart/2005/8/layout/process1"/>
    <dgm:cxn modelId="{07359F91-A605-42FB-B66B-5502F59FC596}" type="presOf" srcId="{C031B26F-EF25-445E-8558-8C1693CCB4B5}" destId="{8EEBBCE6-940F-4522-934B-7468750BEC60}" srcOrd="0" destOrd="0" presId="urn:microsoft.com/office/officeart/2005/8/layout/process1"/>
    <dgm:cxn modelId="{066FD7A0-6096-435E-A458-9872E757CC44}" type="presOf" srcId="{6548B118-A2C0-459C-BDD9-2BEE6CF4FAEB}" destId="{6AD0EC24-A90C-432B-BF58-91654CD1629F}" srcOrd="0" destOrd="0" presId="urn:microsoft.com/office/officeart/2005/8/layout/process1"/>
    <dgm:cxn modelId="{475086A7-12AB-45C5-B67E-0FF6B70CC679}" type="presOf" srcId="{05530ECB-CB28-4D0A-B656-598433078985}" destId="{315CC298-F03F-4BE4-A693-C4107032D9F0}" srcOrd="0" destOrd="0" presId="urn:microsoft.com/office/officeart/2005/8/layout/process1"/>
    <dgm:cxn modelId="{D279B9B1-87DD-437D-8249-981BDF25DD28}" type="presOf" srcId="{C4D56EF3-07A6-43B6-8C6E-056C6B51EAC8}" destId="{7DEACD30-107A-4E6F-8B32-817A733295D1}" srcOrd="0" destOrd="0" presId="urn:microsoft.com/office/officeart/2005/8/layout/process1"/>
    <dgm:cxn modelId="{395EBCBE-8F5A-4D85-A55A-527C3832ED3E}" type="presOf" srcId="{09FAB75D-F8C0-4ED3-ADE4-9D9C4CD86CC2}" destId="{DF5992F8-683D-4326-80B0-F89EA89BE28B}" srcOrd="0" destOrd="0" presId="urn:microsoft.com/office/officeart/2005/8/layout/process1"/>
    <dgm:cxn modelId="{462E6CD9-BC31-4815-9959-99973D524D15}" type="presOf" srcId="{8A5BF4A7-C540-47C1-B4B8-08F9D6F56576}" destId="{A64759F3-D567-40BE-A037-46DB3C6E674B}" srcOrd="0" destOrd="0" presId="urn:microsoft.com/office/officeart/2005/8/layout/process1"/>
    <dgm:cxn modelId="{60769110-27EC-4B32-9D30-97D31DB11A6E}" type="presParOf" srcId="{6AD0EC24-A90C-432B-BF58-91654CD1629F}" destId="{7DEACD30-107A-4E6F-8B32-817A733295D1}" srcOrd="0" destOrd="0" presId="urn:microsoft.com/office/officeart/2005/8/layout/process1"/>
    <dgm:cxn modelId="{1BADBD7A-BE4A-42EF-8D87-0A07E91279C1}" type="presParOf" srcId="{6AD0EC24-A90C-432B-BF58-91654CD1629F}" destId="{DF5992F8-683D-4326-80B0-F89EA89BE28B}" srcOrd="1" destOrd="0" presId="urn:microsoft.com/office/officeart/2005/8/layout/process1"/>
    <dgm:cxn modelId="{28219638-46F6-4E97-82DC-D2C92002F19B}" type="presParOf" srcId="{DF5992F8-683D-4326-80B0-F89EA89BE28B}" destId="{604CB518-B62B-4062-86DA-BDC97C5958D4}" srcOrd="0" destOrd="0" presId="urn:microsoft.com/office/officeart/2005/8/layout/process1"/>
    <dgm:cxn modelId="{E0EE5A17-B113-4A23-B722-45A0B9E7D8CC}" type="presParOf" srcId="{6AD0EC24-A90C-432B-BF58-91654CD1629F}" destId="{A64759F3-D567-40BE-A037-46DB3C6E674B}" srcOrd="2" destOrd="0" presId="urn:microsoft.com/office/officeart/2005/8/layout/process1"/>
    <dgm:cxn modelId="{F401A841-4090-462C-8952-BC64E2BD4D5A}" type="presParOf" srcId="{6AD0EC24-A90C-432B-BF58-91654CD1629F}" destId="{315CC298-F03F-4BE4-A693-C4107032D9F0}" srcOrd="3" destOrd="0" presId="urn:microsoft.com/office/officeart/2005/8/layout/process1"/>
    <dgm:cxn modelId="{EE68F9FD-D1C8-4CD8-AB62-FF4E6E2DC21F}" type="presParOf" srcId="{315CC298-F03F-4BE4-A693-C4107032D9F0}" destId="{294372A0-8B07-4A3D-8BA7-08FCF91E9AF1}" srcOrd="0" destOrd="0" presId="urn:microsoft.com/office/officeart/2005/8/layout/process1"/>
    <dgm:cxn modelId="{EFC057E5-34B3-41DD-8ADB-E5E2638F8AC2}" type="presParOf" srcId="{6AD0EC24-A90C-432B-BF58-91654CD1629F}" destId="{36BFDBDD-5A62-4977-8454-F262A69456C5}" srcOrd="4" destOrd="0" presId="urn:microsoft.com/office/officeart/2005/8/layout/process1"/>
    <dgm:cxn modelId="{854C9715-F24B-4EEA-B6F9-F7081E659605}" type="presParOf" srcId="{6AD0EC24-A90C-432B-BF58-91654CD1629F}" destId="{8EEBBCE6-940F-4522-934B-7468750BEC60}" srcOrd="5" destOrd="0" presId="urn:microsoft.com/office/officeart/2005/8/layout/process1"/>
    <dgm:cxn modelId="{3D23021A-8E32-47C3-887C-071F8405C6A2}" type="presParOf" srcId="{8EEBBCE6-940F-4522-934B-7468750BEC60}" destId="{83B371FC-BB34-469C-B686-5C59C11C4E8E}" srcOrd="0" destOrd="0" presId="urn:microsoft.com/office/officeart/2005/8/layout/process1"/>
    <dgm:cxn modelId="{A4D00273-1E71-4AD2-9AC8-909C74A0A76F}" type="presParOf" srcId="{6AD0EC24-A90C-432B-BF58-91654CD1629F}" destId="{50B2D767-C09A-45FC-9231-E77425E9B0B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E44C2-F7D7-4CBB-B792-1F0D7555D423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C0BFE-27DE-4A41-8A87-6CACC29DB211}">
      <dgm:prSet phldrT="[Text]"/>
      <dgm:spPr/>
      <dgm:t>
        <a:bodyPr/>
        <a:lstStyle/>
        <a:p>
          <a:r>
            <a:rPr lang="en-US" dirty="0"/>
            <a:t>Economics</a:t>
          </a:r>
        </a:p>
      </dgm:t>
    </dgm:pt>
    <dgm:pt modelId="{824B8416-8883-4EF1-B46C-8D7E86265B45}" type="parTrans" cxnId="{7F8575E3-89DF-4BDF-9FBF-DB14E9F86F11}">
      <dgm:prSet/>
      <dgm:spPr/>
      <dgm:t>
        <a:bodyPr/>
        <a:lstStyle/>
        <a:p>
          <a:endParaRPr lang="en-US"/>
        </a:p>
      </dgm:t>
    </dgm:pt>
    <dgm:pt modelId="{591324B0-960A-4887-9B40-9AF4A5CA17F4}" type="sibTrans" cxnId="{7F8575E3-89DF-4BDF-9FBF-DB14E9F86F11}">
      <dgm:prSet/>
      <dgm:spPr/>
      <dgm:t>
        <a:bodyPr/>
        <a:lstStyle/>
        <a:p>
          <a:endParaRPr lang="en-US"/>
        </a:p>
      </dgm:t>
    </dgm:pt>
    <dgm:pt modelId="{E8EE714A-CB52-4DDD-8053-5EBACA29E2B0}">
      <dgm:prSet phldrT="[Text]"/>
      <dgm:spPr/>
      <dgm:t>
        <a:bodyPr/>
        <a:lstStyle/>
        <a:p>
          <a:r>
            <a:rPr lang="en-US" dirty="0"/>
            <a:t>Ethics</a:t>
          </a:r>
        </a:p>
      </dgm:t>
    </dgm:pt>
    <dgm:pt modelId="{F65DF694-73E9-4172-8C55-4E84F42142BF}" type="parTrans" cxnId="{DD81A289-7D03-49A0-9EEF-A69C4EA7A2FD}">
      <dgm:prSet/>
      <dgm:spPr/>
      <dgm:t>
        <a:bodyPr/>
        <a:lstStyle/>
        <a:p>
          <a:endParaRPr lang="en-US"/>
        </a:p>
      </dgm:t>
    </dgm:pt>
    <dgm:pt modelId="{D766D851-D320-42C6-963E-6A4C06124F42}" type="sibTrans" cxnId="{DD81A289-7D03-49A0-9EEF-A69C4EA7A2FD}">
      <dgm:prSet/>
      <dgm:spPr/>
      <dgm:t>
        <a:bodyPr/>
        <a:lstStyle/>
        <a:p>
          <a:endParaRPr lang="en-US"/>
        </a:p>
      </dgm:t>
    </dgm:pt>
    <dgm:pt modelId="{2AADF404-98CD-4E22-B69A-2252E61D7F3D}">
      <dgm:prSet phldrT="[Text]"/>
      <dgm:spPr/>
      <dgm:t>
        <a:bodyPr/>
        <a:lstStyle/>
        <a:p>
          <a:r>
            <a:rPr lang="en-US" dirty="0"/>
            <a:t>Population Health</a:t>
          </a:r>
        </a:p>
      </dgm:t>
    </dgm:pt>
    <dgm:pt modelId="{EF4C926E-8740-4032-9CF8-A5EC464228E4}" type="parTrans" cxnId="{049FB328-0DE3-4B46-B92D-2BBD72E9A916}">
      <dgm:prSet/>
      <dgm:spPr/>
      <dgm:t>
        <a:bodyPr/>
        <a:lstStyle/>
        <a:p>
          <a:endParaRPr lang="en-US"/>
        </a:p>
      </dgm:t>
    </dgm:pt>
    <dgm:pt modelId="{C594D9E7-F7E6-448B-B213-E29FAD73C48C}" type="sibTrans" cxnId="{049FB328-0DE3-4B46-B92D-2BBD72E9A916}">
      <dgm:prSet/>
      <dgm:spPr/>
      <dgm:t>
        <a:bodyPr/>
        <a:lstStyle/>
        <a:p>
          <a:endParaRPr lang="en-US"/>
        </a:p>
      </dgm:t>
    </dgm:pt>
    <dgm:pt modelId="{30FA4E8D-53AD-4892-9868-FDCDBB71C4C5}">
      <dgm:prSet phldrT="[Text]" phldr="1"/>
      <dgm:spPr/>
      <dgm:t>
        <a:bodyPr/>
        <a:lstStyle/>
        <a:p>
          <a:endParaRPr lang="en-US"/>
        </a:p>
      </dgm:t>
    </dgm:pt>
    <dgm:pt modelId="{B7C9AA21-76D4-4258-A3E8-A1A6E9812F00}" type="parTrans" cxnId="{E887028A-3DDB-449D-B1E8-6B7B9DA57629}">
      <dgm:prSet/>
      <dgm:spPr/>
      <dgm:t>
        <a:bodyPr/>
        <a:lstStyle/>
        <a:p>
          <a:endParaRPr lang="en-US"/>
        </a:p>
      </dgm:t>
    </dgm:pt>
    <dgm:pt modelId="{1E776F6A-3D39-4412-9492-9914D87D242D}" type="sibTrans" cxnId="{E887028A-3DDB-449D-B1E8-6B7B9DA57629}">
      <dgm:prSet/>
      <dgm:spPr/>
      <dgm:t>
        <a:bodyPr/>
        <a:lstStyle/>
        <a:p>
          <a:endParaRPr lang="en-US"/>
        </a:p>
      </dgm:t>
    </dgm:pt>
    <dgm:pt modelId="{B12FC424-70A5-40C7-8DE1-B1AED481FD8C}">
      <dgm:prSet phldrT="[Text]"/>
      <dgm:spPr/>
      <dgm:t>
        <a:bodyPr/>
        <a:lstStyle/>
        <a:p>
          <a:r>
            <a:rPr lang="en-US" dirty="0"/>
            <a:t>Evidence-based practice</a:t>
          </a:r>
        </a:p>
      </dgm:t>
    </dgm:pt>
    <dgm:pt modelId="{E5454EB3-3F27-4851-9B99-20DDEED5D5F6}" type="parTrans" cxnId="{7E378E75-D4F3-456F-8156-167B12C1924F}">
      <dgm:prSet/>
      <dgm:spPr/>
      <dgm:t>
        <a:bodyPr/>
        <a:lstStyle/>
        <a:p>
          <a:endParaRPr lang="en-US"/>
        </a:p>
      </dgm:t>
    </dgm:pt>
    <dgm:pt modelId="{64B0F5B6-B3FF-48A7-990D-3643A44CA889}" type="sibTrans" cxnId="{7E378E75-D4F3-456F-8156-167B12C1924F}">
      <dgm:prSet/>
      <dgm:spPr/>
      <dgm:t>
        <a:bodyPr/>
        <a:lstStyle/>
        <a:p>
          <a:endParaRPr lang="en-US"/>
        </a:p>
      </dgm:t>
    </dgm:pt>
    <dgm:pt modelId="{1F62EF92-84BC-4FFB-8FC9-7B73D5FB561A}" type="pres">
      <dgm:prSet presAssocID="{3CDE44C2-F7D7-4CBB-B792-1F0D7555D423}" presName="matrix" presStyleCnt="0">
        <dgm:presLayoutVars>
          <dgm:chMax val="1"/>
          <dgm:dir/>
          <dgm:resizeHandles val="exact"/>
        </dgm:presLayoutVars>
      </dgm:prSet>
      <dgm:spPr/>
    </dgm:pt>
    <dgm:pt modelId="{F5C14622-551D-428F-A932-7EB2A641762E}" type="pres">
      <dgm:prSet presAssocID="{3CDE44C2-F7D7-4CBB-B792-1F0D7555D423}" presName="diamond" presStyleLbl="bgShp" presStyleIdx="0" presStyleCnt="1"/>
      <dgm:spPr/>
    </dgm:pt>
    <dgm:pt modelId="{237FBC21-E023-4D6D-8D76-DDDB69EFF287}" type="pres">
      <dgm:prSet presAssocID="{3CDE44C2-F7D7-4CBB-B792-1F0D7555D4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C41157-2842-4029-A843-3E4498132A42}" type="pres">
      <dgm:prSet presAssocID="{3CDE44C2-F7D7-4CBB-B792-1F0D7555D4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861B0F-EECC-46C5-8893-A9D8FE2675CE}" type="pres">
      <dgm:prSet presAssocID="{3CDE44C2-F7D7-4CBB-B792-1F0D7555D4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C37D9D-2389-4D9C-85BC-682CD4853182}" type="pres">
      <dgm:prSet presAssocID="{3CDE44C2-F7D7-4CBB-B792-1F0D7555D4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81C3202-1F48-4ECA-9B5C-25A459F5B0C4}" type="presOf" srcId="{3CDE44C2-F7D7-4CBB-B792-1F0D7555D423}" destId="{1F62EF92-84BC-4FFB-8FC9-7B73D5FB561A}" srcOrd="0" destOrd="0" presId="urn:microsoft.com/office/officeart/2005/8/layout/matrix3"/>
    <dgm:cxn modelId="{049FB328-0DE3-4B46-B92D-2BBD72E9A916}" srcId="{3CDE44C2-F7D7-4CBB-B792-1F0D7555D423}" destId="{2AADF404-98CD-4E22-B69A-2252E61D7F3D}" srcOrd="3" destOrd="0" parTransId="{EF4C926E-8740-4032-9CF8-A5EC464228E4}" sibTransId="{C594D9E7-F7E6-448B-B213-E29FAD73C48C}"/>
    <dgm:cxn modelId="{B7280C2A-067D-4999-AA12-440143096125}" type="presOf" srcId="{B12FC424-70A5-40C7-8DE1-B1AED481FD8C}" destId="{74861B0F-EECC-46C5-8893-A9D8FE2675CE}" srcOrd="0" destOrd="0" presId="urn:microsoft.com/office/officeart/2005/8/layout/matrix3"/>
    <dgm:cxn modelId="{46C43533-4CB2-4A5F-93E5-3F0ACAAD687B}" type="presOf" srcId="{F45C0BFE-27DE-4A41-8A87-6CACC29DB211}" destId="{237FBC21-E023-4D6D-8D76-DDDB69EFF287}" srcOrd="0" destOrd="0" presId="urn:microsoft.com/office/officeart/2005/8/layout/matrix3"/>
    <dgm:cxn modelId="{1703EB39-674C-4294-91B6-B5D8E5182065}" type="presOf" srcId="{2AADF404-98CD-4E22-B69A-2252E61D7F3D}" destId="{F4C37D9D-2389-4D9C-85BC-682CD4853182}" srcOrd="0" destOrd="0" presId="urn:microsoft.com/office/officeart/2005/8/layout/matrix3"/>
    <dgm:cxn modelId="{7E378E75-D4F3-456F-8156-167B12C1924F}" srcId="{3CDE44C2-F7D7-4CBB-B792-1F0D7555D423}" destId="{B12FC424-70A5-40C7-8DE1-B1AED481FD8C}" srcOrd="2" destOrd="0" parTransId="{E5454EB3-3F27-4851-9B99-20DDEED5D5F6}" sibTransId="{64B0F5B6-B3FF-48A7-990D-3643A44CA889}"/>
    <dgm:cxn modelId="{DD81A289-7D03-49A0-9EEF-A69C4EA7A2FD}" srcId="{3CDE44C2-F7D7-4CBB-B792-1F0D7555D423}" destId="{E8EE714A-CB52-4DDD-8053-5EBACA29E2B0}" srcOrd="1" destOrd="0" parTransId="{F65DF694-73E9-4172-8C55-4E84F42142BF}" sibTransId="{D766D851-D320-42C6-963E-6A4C06124F42}"/>
    <dgm:cxn modelId="{E887028A-3DDB-449D-B1E8-6B7B9DA57629}" srcId="{3CDE44C2-F7D7-4CBB-B792-1F0D7555D423}" destId="{30FA4E8D-53AD-4892-9868-FDCDBB71C4C5}" srcOrd="4" destOrd="0" parTransId="{B7C9AA21-76D4-4258-A3E8-A1A6E9812F00}" sibTransId="{1E776F6A-3D39-4412-9492-9914D87D242D}"/>
    <dgm:cxn modelId="{57A11BE1-95A8-43A9-B3C5-07F8F1093347}" type="presOf" srcId="{E8EE714A-CB52-4DDD-8053-5EBACA29E2B0}" destId="{7AC41157-2842-4029-A843-3E4498132A42}" srcOrd="0" destOrd="0" presId="urn:microsoft.com/office/officeart/2005/8/layout/matrix3"/>
    <dgm:cxn modelId="{7F8575E3-89DF-4BDF-9FBF-DB14E9F86F11}" srcId="{3CDE44C2-F7D7-4CBB-B792-1F0D7555D423}" destId="{F45C0BFE-27DE-4A41-8A87-6CACC29DB211}" srcOrd="0" destOrd="0" parTransId="{824B8416-8883-4EF1-B46C-8D7E86265B45}" sibTransId="{591324B0-960A-4887-9B40-9AF4A5CA17F4}"/>
    <dgm:cxn modelId="{3A93469A-2707-4A3B-877F-9932221869B1}" type="presParOf" srcId="{1F62EF92-84BC-4FFB-8FC9-7B73D5FB561A}" destId="{F5C14622-551D-428F-A932-7EB2A641762E}" srcOrd="0" destOrd="0" presId="urn:microsoft.com/office/officeart/2005/8/layout/matrix3"/>
    <dgm:cxn modelId="{6814404D-E2DE-4FCB-A8FF-12DD64043C88}" type="presParOf" srcId="{1F62EF92-84BC-4FFB-8FC9-7B73D5FB561A}" destId="{237FBC21-E023-4D6D-8D76-DDDB69EFF287}" srcOrd="1" destOrd="0" presId="urn:microsoft.com/office/officeart/2005/8/layout/matrix3"/>
    <dgm:cxn modelId="{C64E70F2-40DF-4F45-90C6-8F310318DA62}" type="presParOf" srcId="{1F62EF92-84BC-4FFB-8FC9-7B73D5FB561A}" destId="{7AC41157-2842-4029-A843-3E4498132A42}" srcOrd="2" destOrd="0" presId="urn:microsoft.com/office/officeart/2005/8/layout/matrix3"/>
    <dgm:cxn modelId="{9940462E-BD07-49BE-B842-0C543E5B2A16}" type="presParOf" srcId="{1F62EF92-84BC-4FFB-8FC9-7B73D5FB561A}" destId="{74861B0F-EECC-46C5-8893-A9D8FE2675CE}" srcOrd="3" destOrd="0" presId="urn:microsoft.com/office/officeart/2005/8/layout/matrix3"/>
    <dgm:cxn modelId="{8BE0ACEB-3A3D-4391-9573-59A573115C42}" type="presParOf" srcId="{1F62EF92-84BC-4FFB-8FC9-7B73D5FB561A}" destId="{F4C37D9D-2389-4D9C-85BC-682CD485318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E4E82-5B74-4366-ADB8-43F7B5F7E2BF}" type="doc">
      <dgm:prSet loTypeId="urn:microsoft.com/office/officeart/2005/8/layout/defaul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01A8BA4-0EF0-4B70-8177-4A8CEAF0C8B7}">
      <dgm:prSet phldrT="[Text]"/>
      <dgm:spPr/>
      <dgm:t>
        <a:bodyPr/>
        <a:lstStyle/>
        <a:p>
          <a:r>
            <a:rPr lang="en-US" dirty="0"/>
            <a:t>Scope </a:t>
          </a:r>
          <a:r>
            <a:rPr lang="en-US"/>
            <a:t>of benefits within each category?</a:t>
          </a:r>
          <a:endParaRPr lang="en-US" dirty="0"/>
        </a:p>
      </dgm:t>
    </dgm:pt>
    <dgm:pt modelId="{1D10BDCD-F02D-4F6F-932A-CF97A2C30A3B}" type="parTrans" cxnId="{FE9C01A1-E258-4BAC-AFB2-B346BB39B37B}">
      <dgm:prSet/>
      <dgm:spPr/>
      <dgm:t>
        <a:bodyPr/>
        <a:lstStyle/>
        <a:p>
          <a:endParaRPr lang="en-US"/>
        </a:p>
      </dgm:t>
    </dgm:pt>
    <dgm:pt modelId="{0DF39BFB-EA2A-465F-8A86-3DBDF7C29063}" type="sibTrans" cxnId="{FE9C01A1-E258-4BAC-AFB2-B346BB39B37B}">
      <dgm:prSet/>
      <dgm:spPr/>
      <dgm:t>
        <a:bodyPr/>
        <a:lstStyle/>
        <a:p>
          <a:endParaRPr lang="en-US"/>
        </a:p>
      </dgm:t>
    </dgm:pt>
    <dgm:pt modelId="{9DDCA466-606E-4391-AA84-E209B6760F13}">
      <dgm:prSet phldrT="[Text]"/>
      <dgm:spPr/>
      <dgm:t>
        <a:bodyPr/>
        <a:lstStyle/>
        <a:p>
          <a:r>
            <a:rPr lang="en-US" dirty="0"/>
            <a:t>Controlling costs by limiting visits?</a:t>
          </a:r>
        </a:p>
      </dgm:t>
    </dgm:pt>
    <dgm:pt modelId="{30F54EBE-70EC-4D75-9F2B-456D9DD25579}" type="parTrans" cxnId="{E095755B-2712-469B-86D9-BB9BBA6F14B6}">
      <dgm:prSet/>
      <dgm:spPr/>
      <dgm:t>
        <a:bodyPr/>
        <a:lstStyle/>
        <a:p>
          <a:endParaRPr lang="en-US"/>
        </a:p>
      </dgm:t>
    </dgm:pt>
    <dgm:pt modelId="{5FD008AA-2D2D-49B2-ABE9-5F257867498E}" type="sibTrans" cxnId="{E095755B-2712-469B-86D9-BB9BBA6F14B6}">
      <dgm:prSet/>
      <dgm:spPr/>
      <dgm:t>
        <a:bodyPr/>
        <a:lstStyle/>
        <a:p>
          <a:endParaRPr lang="en-US"/>
        </a:p>
      </dgm:t>
    </dgm:pt>
    <dgm:pt modelId="{E392E8B8-1FB1-47C9-8575-4AD36B232CF1}">
      <dgm:prSet phldrT="[Text]"/>
      <dgm:spPr/>
      <dgm:t>
        <a:bodyPr/>
        <a:lstStyle/>
        <a:p>
          <a:r>
            <a:rPr lang="en-US" dirty="0"/>
            <a:t>Separate benchmarks for individual and small group?</a:t>
          </a:r>
        </a:p>
      </dgm:t>
    </dgm:pt>
    <dgm:pt modelId="{7B2CE7E3-BCBD-48FC-9A1B-69FF6584F5E6}" type="parTrans" cxnId="{E96A64FC-058E-4410-8667-6A498DD7992E}">
      <dgm:prSet/>
      <dgm:spPr/>
      <dgm:t>
        <a:bodyPr/>
        <a:lstStyle/>
        <a:p>
          <a:endParaRPr lang="en-US"/>
        </a:p>
      </dgm:t>
    </dgm:pt>
    <dgm:pt modelId="{231EA566-C92E-405A-B2DB-E65D61CE28A9}" type="sibTrans" cxnId="{E96A64FC-058E-4410-8667-6A498DD7992E}">
      <dgm:prSet/>
      <dgm:spPr/>
      <dgm:t>
        <a:bodyPr/>
        <a:lstStyle/>
        <a:p>
          <a:endParaRPr lang="en-US"/>
        </a:p>
      </dgm:t>
    </dgm:pt>
    <dgm:pt modelId="{B8E56FB9-D2EE-4395-9796-AE8A49E995FD}">
      <dgm:prSet phldrT="[Text]"/>
      <dgm:spPr/>
      <dgm:t>
        <a:bodyPr/>
        <a:lstStyle/>
        <a:p>
          <a:r>
            <a:rPr lang="en-US" dirty="0"/>
            <a:t>State mandates re-evaluated in 2016?</a:t>
          </a:r>
        </a:p>
      </dgm:t>
    </dgm:pt>
    <dgm:pt modelId="{4D3B6CF5-6981-4670-8FDB-5BA6E720BC48}" type="parTrans" cxnId="{2C5F5E81-F606-4B43-AD4F-2024EF079948}">
      <dgm:prSet/>
      <dgm:spPr/>
    </dgm:pt>
    <dgm:pt modelId="{CC9F1E37-72EC-4525-A5CD-C19BC2DBB927}" type="sibTrans" cxnId="{2C5F5E81-F606-4B43-AD4F-2024EF079948}">
      <dgm:prSet/>
      <dgm:spPr/>
    </dgm:pt>
    <dgm:pt modelId="{3D7FF13D-8F10-462C-B32C-CCB8C1B44674}" type="pres">
      <dgm:prSet presAssocID="{F1FE4E82-5B74-4366-ADB8-43F7B5F7E2BF}" presName="diagram" presStyleCnt="0">
        <dgm:presLayoutVars>
          <dgm:dir/>
          <dgm:resizeHandles val="exact"/>
        </dgm:presLayoutVars>
      </dgm:prSet>
      <dgm:spPr/>
    </dgm:pt>
    <dgm:pt modelId="{7A195EA8-0E87-4F2C-A061-95373A3FF3F2}" type="pres">
      <dgm:prSet presAssocID="{F01A8BA4-0EF0-4B70-8177-4A8CEAF0C8B7}" presName="node" presStyleLbl="node1" presStyleIdx="0" presStyleCnt="4">
        <dgm:presLayoutVars>
          <dgm:bulletEnabled val="1"/>
        </dgm:presLayoutVars>
      </dgm:prSet>
      <dgm:spPr/>
    </dgm:pt>
    <dgm:pt modelId="{73633372-B3E8-4EEB-94BA-6F8C8488270C}" type="pres">
      <dgm:prSet presAssocID="{0DF39BFB-EA2A-465F-8A86-3DBDF7C29063}" presName="sibTrans" presStyleCnt="0"/>
      <dgm:spPr/>
    </dgm:pt>
    <dgm:pt modelId="{50A5ADD2-E09C-46D1-9679-243FE1CD6BBF}" type="pres">
      <dgm:prSet presAssocID="{9DDCA466-606E-4391-AA84-E209B6760F13}" presName="node" presStyleLbl="node1" presStyleIdx="1" presStyleCnt="4">
        <dgm:presLayoutVars>
          <dgm:bulletEnabled val="1"/>
        </dgm:presLayoutVars>
      </dgm:prSet>
      <dgm:spPr/>
    </dgm:pt>
    <dgm:pt modelId="{C21F3D80-BE7C-4157-A2CF-0FC68013B766}" type="pres">
      <dgm:prSet presAssocID="{5FD008AA-2D2D-49B2-ABE9-5F257867498E}" presName="sibTrans" presStyleCnt="0"/>
      <dgm:spPr/>
    </dgm:pt>
    <dgm:pt modelId="{4A19B783-9AAE-45B6-900B-030BAA65DEB5}" type="pres">
      <dgm:prSet presAssocID="{E392E8B8-1FB1-47C9-8575-4AD36B232CF1}" presName="node" presStyleLbl="node1" presStyleIdx="2" presStyleCnt="4">
        <dgm:presLayoutVars>
          <dgm:bulletEnabled val="1"/>
        </dgm:presLayoutVars>
      </dgm:prSet>
      <dgm:spPr/>
    </dgm:pt>
    <dgm:pt modelId="{023E7079-A882-4E66-A226-4F87CB8BCE2A}" type="pres">
      <dgm:prSet presAssocID="{231EA566-C92E-405A-B2DB-E65D61CE28A9}" presName="sibTrans" presStyleCnt="0"/>
      <dgm:spPr/>
    </dgm:pt>
    <dgm:pt modelId="{5EB938CD-13CD-4FDF-B416-99EDA004D67E}" type="pres">
      <dgm:prSet presAssocID="{B8E56FB9-D2EE-4395-9796-AE8A49E995FD}" presName="node" presStyleLbl="node1" presStyleIdx="3" presStyleCnt="4">
        <dgm:presLayoutVars>
          <dgm:bulletEnabled val="1"/>
        </dgm:presLayoutVars>
      </dgm:prSet>
      <dgm:spPr/>
    </dgm:pt>
  </dgm:ptLst>
  <dgm:cxnLst>
    <dgm:cxn modelId="{5483FB10-E53E-43E3-B459-CC1F52995E9B}" type="presOf" srcId="{B8E56FB9-D2EE-4395-9796-AE8A49E995FD}" destId="{5EB938CD-13CD-4FDF-B416-99EDA004D67E}" srcOrd="0" destOrd="0" presId="urn:microsoft.com/office/officeart/2005/8/layout/default"/>
    <dgm:cxn modelId="{C0245321-94E6-4BA3-9146-5F127EBD27B8}" type="presOf" srcId="{F1FE4E82-5B74-4366-ADB8-43F7B5F7E2BF}" destId="{3D7FF13D-8F10-462C-B32C-CCB8C1B44674}" srcOrd="0" destOrd="0" presId="urn:microsoft.com/office/officeart/2005/8/layout/default"/>
    <dgm:cxn modelId="{E095755B-2712-469B-86D9-BB9BBA6F14B6}" srcId="{F1FE4E82-5B74-4366-ADB8-43F7B5F7E2BF}" destId="{9DDCA466-606E-4391-AA84-E209B6760F13}" srcOrd="1" destOrd="0" parTransId="{30F54EBE-70EC-4D75-9F2B-456D9DD25579}" sibTransId="{5FD008AA-2D2D-49B2-ABE9-5F257867498E}"/>
    <dgm:cxn modelId="{2C5F5E81-F606-4B43-AD4F-2024EF079948}" srcId="{F1FE4E82-5B74-4366-ADB8-43F7B5F7E2BF}" destId="{B8E56FB9-D2EE-4395-9796-AE8A49E995FD}" srcOrd="3" destOrd="0" parTransId="{4D3B6CF5-6981-4670-8FDB-5BA6E720BC48}" sibTransId="{CC9F1E37-72EC-4525-A5CD-C19BC2DBB927}"/>
    <dgm:cxn modelId="{990DEE83-3997-4672-A692-9A5E491426B5}" type="presOf" srcId="{9DDCA466-606E-4391-AA84-E209B6760F13}" destId="{50A5ADD2-E09C-46D1-9679-243FE1CD6BBF}" srcOrd="0" destOrd="0" presId="urn:microsoft.com/office/officeart/2005/8/layout/default"/>
    <dgm:cxn modelId="{FE9C01A1-E258-4BAC-AFB2-B346BB39B37B}" srcId="{F1FE4E82-5B74-4366-ADB8-43F7B5F7E2BF}" destId="{F01A8BA4-0EF0-4B70-8177-4A8CEAF0C8B7}" srcOrd="0" destOrd="0" parTransId="{1D10BDCD-F02D-4F6F-932A-CF97A2C30A3B}" sibTransId="{0DF39BFB-EA2A-465F-8A86-3DBDF7C29063}"/>
    <dgm:cxn modelId="{22BEF4C7-1BD9-422C-BF5A-56B9E83D68B5}" type="presOf" srcId="{E392E8B8-1FB1-47C9-8575-4AD36B232CF1}" destId="{4A19B783-9AAE-45B6-900B-030BAA65DEB5}" srcOrd="0" destOrd="0" presId="urn:microsoft.com/office/officeart/2005/8/layout/default"/>
    <dgm:cxn modelId="{CEA716EA-5B95-4ABC-81E7-68E383A74FD0}" type="presOf" srcId="{F01A8BA4-0EF0-4B70-8177-4A8CEAF0C8B7}" destId="{7A195EA8-0E87-4F2C-A061-95373A3FF3F2}" srcOrd="0" destOrd="0" presId="urn:microsoft.com/office/officeart/2005/8/layout/default"/>
    <dgm:cxn modelId="{E96A64FC-058E-4410-8667-6A498DD7992E}" srcId="{F1FE4E82-5B74-4366-ADB8-43F7B5F7E2BF}" destId="{E392E8B8-1FB1-47C9-8575-4AD36B232CF1}" srcOrd="2" destOrd="0" parTransId="{7B2CE7E3-BCBD-48FC-9A1B-69FF6584F5E6}" sibTransId="{231EA566-C92E-405A-B2DB-E65D61CE28A9}"/>
    <dgm:cxn modelId="{0E573CF5-2B1F-4EA8-8E83-B1FB5B560B2D}" type="presParOf" srcId="{3D7FF13D-8F10-462C-B32C-CCB8C1B44674}" destId="{7A195EA8-0E87-4F2C-A061-95373A3FF3F2}" srcOrd="0" destOrd="0" presId="urn:microsoft.com/office/officeart/2005/8/layout/default"/>
    <dgm:cxn modelId="{A4AC4244-632B-4F98-BB4E-A2BF9376C1DD}" type="presParOf" srcId="{3D7FF13D-8F10-462C-B32C-CCB8C1B44674}" destId="{73633372-B3E8-4EEB-94BA-6F8C8488270C}" srcOrd="1" destOrd="0" presId="urn:microsoft.com/office/officeart/2005/8/layout/default"/>
    <dgm:cxn modelId="{3CCA9B45-7ADB-4EAD-9635-87DDA65048AF}" type="presParOf" srcId="{3D7FF13D-8F10-462C-B32C-CCB8C1B44674}" destId="{50A5ADD2-E09C-46D1-9679-243FE1CD6BBF}" srcOrd="2" destOrd="0" presId="urn:microsoft.com/office/officeart/2005/8/layout/default"/>
    <dgm:cxn modelId="{47534D69-A86A-4978-BD3B-6A8100AC9B7C}" type="presParOf" srcId="{3D7FF13D-8F10-462C-B32C-CCB8C1B44674}" destId="{C21F3D80-BE7C-4157-A2CF-0FC68013B766}" srcOrd="3" destOrd="0" presId="urn:microsoft.com/office/officeart/2005/8/layout/default"/>
    <dgm:cxn modelId="{505E2DB3-35A1-40EC-BED2-18ED96BB043B}" type="presParOf" srcId="{3D7FF13D-8F10-462C-B32C-CCB8C1B44674}" destId="{4A19B783-9AAE-45B6-900B-030BAA65DEB5}" srcOrd="4" destOrd="0" presId="urn:microsoft.com/office/officeart/2005/8/layout/default"/>
    <dgm:cxn modelId="{B2BC46AB-18F4-4BA7-96FF-078E27778BF6}" type="presParOf" srcId="{3D7FF13D-8F10-462C-B32C-CCB8C1B44674}" destId="{023E7079-A882-4E66-A226-4F87CB8BCE2A}" srcOrd="5" destOrd="0" presId="urn:microsoft.com/office/officeart/2005/8/layout/default"/>
    <dgm:cxn modelId="{C403957A-7E9F-43D0-9F2D-C9E22293A5D9}" type="presParOf" srcId="{3D7FF13D-8F10-462C-B32C-CCB8C1B44674}" destId="{5EB938CD-13CD-4FDF-B416-99EDA004D6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47E6D-45AC-4249-B260-2D05EAA904C1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52BD624D-DB2E-4F82-9B3A-1173533871F4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23196C67-6FBC-4D8B-A11C-50D8497FBBB0}" type="parTrans" cxnId="{64470191-8EEE-4F2C-9C6D-47ED04886632}">
      <dgm:prSet/>
      <dgm:spPr/>
      <dgm:t>
        <a:bodyPr/>
        <a:lstStyle/>
        <a:p>
          <a:endParaRPr lang="en-US"/>
        </a:p>
      </dgm:t>
    </dgm:pt>
    <dgm:pt modelId="{71BA3E37-F7E6-496C-9784-E885B4562F21}" type="sibTrans" cxnId="{64470191-8EEE-4F2C-9C6D-47ED04886632}">
      <dgm:prSet/>
      <dgm:spPr/>
      <dgm:t>
        <a:bodyPr/>
        <a:lstStyle/>
        <a:p>
          <a:endParaRPr lang="en-US"/>
        </a:p>
      </dgm:t>
    </dgm:pt>
    <dgm:pt modelId="{3CF5E478-71E5-4165-BC24-555AFCA59388}">
      <dgm:prSet phldrT="[Text]"/>
      <dgm:spPr/>
      <dgm:t>
        <a:bodyPr/>
        <a:lstStyle/>
        <a:p>
          <a:r>
            <a:rPr lang="en-US" dirty="0"/>
            <a:t>March</a:t>
          </a:r>
        </a:p>
      </dgm:t>
    </dgm:pt>
    <dgm:pt modelId="{60475352-4841-4354-BEAF-E42FFB5FAFD4}" type="parTrans" cxnId="{7AE67492-1BF8-4868-95BB-F1633C676BEA}">
      <dgm:prSet/>
      <dgm:spPr/>
      <dgm:t>
        <a:bodyPr/>
        <a:lstStyle/>
        <a:p>
          <a:endParaRPr lang="en-US"/>
        </a:p>
      </dgm:t>
    </dgm:pt>
    <dgm:pt modelId="{68A6FF3A-FCE5-4EE5-AAB3-3BB6287D72AE}" type="sibTrans" cxnId="{7AE67492-1BF8-4868-95BB-F1633C676BEA}">
      <dgm:prSet/>
      <dgm:spPr/>
      <dgm:t>
        <a:bodyPr/>
        <a:lstStyle/>
        <a:p>
          <a:endParaRPr lang="en-US"/>
        </a:p>
      </dgm:t>
    </dgm:pt>
    <dgm:pt modelId="{B4066167-2621-472C-A48B-A2129991AA21}">
      <dgm:prSet phldrT="[Text]"/>
      <dgm:spPr/>
      <dgm:t>
        <a:bodyPr/>
        <a:lstStyle/>
        <a:p>
          <a:r>
            <a:rPr lang="en-US" dirty="0"/>
            <a:t>May</a:t>
          </a:r>
        </a:p>
      </dgm:t>
    </dgm:pt>
    <dgm:pt modelId="{AFDEE3A8-B9EA-4969-AD18-DE2895C6592F}" type="parTrans" cxnId="{94CFA878-0F29-4A1A-AA75-95299B8D265F}">
      <dgm:prSet/>
      <dgm:spPr/>
      <dgm:t>
        <a:bodyPr/>
        <a:lstStyle/>
        <a:p>
          <a:endParaRPr lang="en-US"/>
        </a:p>
      </dgm:t>
    </dgm:pt>
    <dgm:pt modelId="{10893A7B-E520-42F0-BDE3-EDC1A0B35714}" type="sibTrans" cxnId="{94CFA878-0F29-4A1A-AA75-95299B8D265F}">
      <dgm:prSet/>
      <dgm:spPr/>
      <dgm:t>
        <a:bodyPr/>
        <a:lstStyle/>
        <a:p>
          <a:endParaRPr lang="en-US"/>
        </a:p>
      </dgm:t>
    </dgm:pt>
    <dgm:pt modelId="{509EDA49-D2D6-4639-8005-35DA86B29A84}">
      <dgm:prSet phldrT="[Text]"/>
      <dgm:spPr/>
      <dgm:t>
        <a:bodyPr/>
        <a:lstStyle/>
        <a:p>
          <a:r>
            <a:rPr lang="en-US" dirty="0"/>
            <a:t>Sept</a:t>
          </a:r>
        </a:p>
      </dgm:t>
    </dgm:pt>
    <dgm:pt modelId="{EC233686-6268-4D12-8A16-47351500382D}" type="parTrans" cxnId="{08C05826-8F70-4976-8615-3F568539316E}">
      <dgm:prSet/>
      <dgm:spPr/>
      <dgm:t>
        <a:bodyPr/>
        <a:lstStyle/>
        <a:p>
          <a:endParaRPr lang="en-US"/>
        </a:p>
      </dgm:t>
    </dgm:pt>
    <dgm:pt modelId="{9C9FCE49-89F0-4CB5-8D1D-F80EF8865423}" type="sibTrans" cxnId="{08C05826-8F70-4976-8615-3F568539316E}">
      <dgm:prSet/>
      <dgm:spPr/>
      <dgm:t>
        <a:bodyPr/>
        <a:lstStyle/>
        <a:p>
          <a:endParaRPr lang="en-US"/>
        </a:p>
      </dgm:t>
    </dgm:pt>
    <dgm:pt modelId="{D7EDDC07-81B1-4BB0-AB5B-61E1513EEFE5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EC34A222-FE09-4307-B7C8-4112F166F2A8}" type="parTrans" cxnId="{65D8976E-EEE8-43D2-8583-D22F7002D2BC}">
      <dgm:prSet/>
      <dgm:spPr/>
      <dgm:t>
        <a:bodyPr/>
        <a:lstStyle/>
        <a:p>
          <a:endParaRPr lang="en-US"/>
        </a:p>
      </dgm:t>
    </dgm:pt>
    <dgm:pt modelId="{B4A10F48-F4A3-4A51-B95A-35F10F62B5F0}" type="sibTrans" cxnId="{65D8976E-EEE8-43D2-8583-D22F7002D2BC}">
      <dgm:prSet/>
      <dgm:spPr/>
      <dgm:t>
        <a:bodyPr/>
        <a:lstStyle/>
        <a:p>
          <a:endParaRPr lang="en-US"/>
        </a:p>
      </dgm:t>
    </dgm:pt>
    <dgm:pt modelId="{EC072733-D0F2-4F9A-BA1C-0872FBBA0140}">
      <dgm:prSet phldrT="[Text]"/>
      <dgm:spPr/>
      <dgm:t>
        <a:bodyPr/>
        <a:lstStyle/>
        <a:p>
          <a:r>
            <a:rPr lang="en-US" dirty="0"/>
            <a:t>April</a:t>
          </a:r>
        </a:p>
      </dgm:t>
    </dgm:pt>
    <dgm:pt modelId="{038437E9-EA29-41EC-9EC4-B2C8C24C98F3}" type="parTrans" cxnId="{10D7856A-2C59-40EF-8CA4-7E8577C5661B}">
      <dgm:prSet/>
      <dgm:spPr/>
      <dgm:t>
        <a:bodyPr/>
        <a:lstStyle/>
        <a:p>
          <a:endParaRPr lang="en-US"/>
        </a:p>
      </dgm:t>
    </dgm:pt>
    <dgm:pt modelId="{0D1B609F-1399-43BE-B71C-F0BB35D6B052}" type="sibTrans" cxnId="{10D7856A-2C59-40EF-8CA4-7E8577C5661B}">
      <dgm:prSet/>
      <dgm:spPr/>
      <dgm:t>
        <a:bodyPr/>
        <a:lstStyle/>
        <a:p>
          <a:endParaRPr lang="en-US"/>
        </a:p>
      </dgm:t>
    </dgm:pt>
    <dgm:pt modelId="{A3F88885-E9AC-4CA3-B23E-836B5C35FC3F}">
      <dgm:prSet phldrT="[Text]"/>
      <dgm:spPr/>
      <dgm:t>
        <a:bodyPr/>
        <a:lstStyle/>
        <a:p>
          <a:r>
            <a:rPr lang="en-US" dirty="0"/>
            <a:t>June</a:t>
          </a:r>
        </a:p>
      </dgm:t>
    </dgm:pt>
    <dgm:pt modelId="{30135562-4519-46D2-A77F-75AB40FA575A}" type="parTrans" cxnId="{0F4C3562-DCB7-46F0-BB65-CE26F5A03BD7}">
      <dgm:prSet/>
      <dgm:spPr/>
      <dgm:t>
        <a:bodyPr/>
        <a:lstStyle/>
        <a:p>
          <a:endParaRPr lang="en-US"/>
        </a:p>
      </dgm:t>
    </dgm:pt>
    <dgm:pt modelId="{DA5813A6-8933-49D5-94D8-D2D4F028B87F}" type="sibTrans" cxnId="{0F4C3562-DCB7-46F0-BB65-CE26F5A03BD7}">
      <dgm:prSet/>
      <dgm:spPr/>
      <dgm:t>
        <a:bodyPr/>
        <a:lstStyle/>
        <a:p>
          <a:endParaRPr lang="en-US"/>
        </a:p>
      </dgm:t>
    </dgm:pt>
    <dgm:pt modelId="{ECD5065C-BF61-46DF-9312-504F77CF7B78}">
      <dgm:prSet phldrT="[Text]"/>
      <dgm:spPr/>
      <dgm:t>
        <a:bodyPr/>
        <a:lstStyle/>
        <a:p>
          <a:r>
            <a:rPr lang="en-US" dirty="0"/>
            <a:t>July</a:t>
          </a:r>
        </a:p>
      </dgm:t>
    </dgm:pt>
    <dgm:pt modelId="{6F170C8C-9D90-423A-AEC8-AB6BFB55206C}" type="parTrans" cxnId="{7A9ADD91-37F9-484B-8704-7E28AAF23998}">
      <dgm:prSet/>
      <dgm:spPr/>
      <dgm:t>
        <a:bodyPr/>
        <a:lstStyle/>
        <a:p>
          <a:endParaRPr lang="en-US"/>
        </a:p>
      </dgm:t>
    </dgm:pt>
    <dgm:pt modelId="{1B5206F3-EE88-450D-B492-BB2FC2A7A101}" type="sibTrans" cxnId="{7A9ADD91-37F9-484B-8704-7E28AAF23998}">
      <dgm:prSet/>
      <dgm:spPr/>
      <dgm:t>
        <a:bodyPr/>
        <a:lstStyle/>
        <a:p>
          <a:endParaRPr lang="en-US"/>
        </a:p>
      </dgm:t>
    </dgm:pt>
    <dgm:pt modelId="{55A1232D-77CF-4F39-B363-D8FF8DB30C8A}">
      <dgm:prSet phldrT="[Text]"/>
      <dgm:spPr/>
      <dgm:t>
        <a:bodyPr/>
        <a:lstStyle/>
        <a:p>
          <a:r>
            <a:rPr lang="en-US" dirty="0"/>
            <a:t>Aug</a:t>
          </a:r>
        </a:p>
      </dgm:t>
    </dgm:pt>
    <dgm:pt modelId="{0A678A77-5DCF-4D2C-8F47-02038A76DD37}" type="parTrans" cxnId="{52A32307-9506-4F7F-957C-9D5D96BE67E4}">
      <dgm:prSet/>
      <dgm:spPr/>
      <dgm:t>
        <a:bodyPr/>
        <a:lstStyle/>
        <a:p>
          <a:endParaRPr lang="en-US"/>
        </a:p>
      </dgm:t>
    </dgm:pt>
    <dgm:pt modelId="{B8846971-D5C3-4147-B43D-DD4C9B000BB7}" type="sibTrans" cxnId="{52A32307-9506-4F7F-957C-9D5D96BE67E4}">
      <dgm:prSet/>
      <dgm:spPr/>
      <dgm:t>
        <a:bodyPr/>
        <a:lstStyle/>
        <a:p>
          <a:endParaRPr lang="en-US"/>
        </a:p>
      </dgm:t>
    </dgm:pt>
    <dgm:pt modelId="{C5CBB15F-ABCA-498D-9983-73DED78F2ACF}">
      <dgm:prSet phldrT="[Text]"/>
      <dgm:spPr/>
      <dgm:t>
        <a:bodyPr/>
        <a:lstStyle/>
        <a:p>
          <a:r>
            <a:rPr lang="en-US" dirty="0"/>
            <a:t>Oct</a:t>
          </a:r>
        </a:p>
      </dgm:t>
    </dgm:pt>
    <dgm:pt modelId="{C4A454CE-5388-4F70-9196-B7B0577B41BA}" type="parTrans" cxnId="{CEF952D5-3160-40F1-964B-0197928728B4}">
      <dgm:prSet/>
      <dgm:spPr/>
      <dgm:t>
        <a:bodyPr/>
        <a:lstStyle/>
        <a:p>
          <a:endParaRPr lang="en-US"/>
        </a:p>
      </dgm:t>
    </dgm:pt>
    <dgm:pt modelId="{EE2EE7A0-B7A8-44B8-A5A9-43941CA04D0B}" type="sibTrans" cxnId="{CEF952D5-3160-40F1-964B-0197928728B4}">
      <dgm:prSet/>
      <dgm:spPr/>
      <dgm:t>
        <a:bodyPr/>
        <a:lstStyle/>
        <a:p>
          <a:endParaRPr lang="en-US"/>
        </a:p>
      </dgm:t>
    </dgm:pt>
    <dgm:pt modelId="{E2D59C54-D9C4-4BCB-BF30-D65E7EE5A45A}">
      <dgm:prSet phldrT="[Text]"/>
      <dgm:spPr/>
      <dgm:t>
        <a:bodyPr/>
        <a:lstStyle/>
        <a:p>
          <a:r>
            <a:rPr lang="en-US" dirty="0"/>
            <a:t>Nov</a:t>
          </a:r>
        </a:p>
      </dgm:t>
    </dgm:pt>
    <dgm:pt modelId="{9239286E-37EB-4C99-A708-17E73C848063}" type="parTrans" cxnId="{B1297927-6E41-4E40-874C-5186130FF5E5}">
      <dgm:prSet/>
      <dgm:spPr/>
      <dgm:t>
        <a:bodyPr/>
        <a:lstStyle/>
        <a:p>
          <a:endParaRPr lang="en-US"/>
        </a:p>
      </dgm:t>
    </dgm:pt>
    <dgm:pt modelId="{2C80E881-DFC7-44AA-BB44-FC3BF22A4048}" type="sibTrans" cxnId="{B1297927-6E41-4E40-874C-5186130FF5E5}">
      <dgm:prSet/>
      <dgm:spPr/>
      <dgm:t>
        <a:bodyPr/>
        <a:lstStyle/>
        <a:p>
          <a:endParaRPr lang="en-US"/>
        </a:p>
      </dgm:t>
    </dgm:pt>
    <dgm:pt modelId="{2F7304ED-2CC4-44D9-9552-FD3FDAC3D02B}">
      <dgm:prSet phldrT="[Text]"/>
      <dgm:spPr/>
      <dgm:t>
        <a:bodyPr/>
        <a:lstStyle/>
        <a:p>
          <a:r>
            <a:rPr lang="en-US" dirty="0"/>
            <a:t>Dec</a:t>
          </a:r>
        </a:p>
      </dgm:t>
    </dgm:pt>
    <dgm:pt modelId="{AF392811-BAB2-4049-88BC-70BFD4B01E86}" type="parTrans" cxnId="{3B5C32B5-4E3C-43A0-B227-07ABF382A47B}">
      <dgm:prSet/>
      <dgm:spPr/>
      <dgm:t>
        <a:bodyPr/>
        <a:lstStyle/>
        <a:p>
          <a:endParaRPr lang="en-US"/>
        </a:p>
      </dgm:t>
    </dgm:pt>
    <dgm:pt modelId="{4C3EC36B-3995-496F-AFCA-A5502A689954}" type="sibTrans" cxnId="{3B5C32B5-4E3C-43A0-B227-07ABF382A47B}">
      <dgm:prSet/>
      <dgm:spPr/>
      <dgm:t>
        <a:bodyPr/>
        <a:lstStyle/>
        <a:p>
          <a:endParaRPr lang="en-US"/>
        </a:p>
      </dgm:t>
    </dgm:pt>
    <dgm:pt modelId="{E6AC92B8-E9A2-41E2-9F5E-689778F97257}" type="pres">
      <dgm:prSet presAssocID="{79747E6D-45AC-4249-B260-2D05EAA904C1}" presName="Name0" presStyleCnt="0">
        <dgm:presLayoutVars>
          <dgm:dir/>
          <dgm:resizeHandles val="exact"/>
        </dgm:presLayoutVars>
      </dgm:prSet>
      <dgm:spPr/>
    </dgm:pt>
    <dgm:pt modelId="{02045FD9-C77B-4B5A-B141-5B196F7D34BE}" type="pres">
      <dgm:prSet presAssocID="{79747E6D-45AC-4249-B260-2D05EAA904C1}" presName="arrow" presStyleLbl="bgShp" presStyleIdx="0" presStyleCnt="1"/>
      <dgm:spPr/>
    </dgm:pt>
    <dgm:pt modelId="{7A72EE25-FB80-4596-951B-510B3F4DC4AB}" type="pres">
      <dgm:prSet presAssocID="{79747E6D-45AC-4249-B260-2D05EAA904C1}" presName="points" presStyleCnt="0"/>
      <dgm:spPr/>
    </dgm:pt>
    <dgm:pt modelId="{AC520A4C-EC2E-4099-8A16-67D1A3E20FB0}" type="pres">
      <dgm:prSet presAssocID="{52BD624D-DB2E-4F82-9B3A-1173533871F4}" presName="compositeA" presStyleCnt="0"/>
      <dgm:spPr/>
    </dgm:pt>
    <dgm:pt modelId="{C4CBB015-7CC8-4235-8588-409D141A3227}" type="pres">
      <dgm:prSet presAssocID="{52BD624D-DB2E-4F82-9B3A-1173533871F4}" presName="textA" presStyleLbl="revTx" presStyleIdx="0" presStyleCnt="12">
        <dgm:presLayoutVars>
          <dgm:bulletEnabled val="1"/>
        </dgm:presLayoutVars>
      </dgm:prSet>
      <dgm:spPr/>
    </dgm:pt>
    <dgm:pt modelId="{11E6E4DA-B488-448F-9B69-FFA978A716FC}" type="pres">
      <dgm:prSet presAssocID="{52BD624D-DB2E-4F82-9B3A-1173533871F4}" presName="circleA" presStyleLbl="node1" presStyleIdx="0" presStyleCnt="12" custScaleX="60663" custScaleY="60663"/>
      <dgm:spPr/>
    </dgm:pt>
    <dgm:pt modelId="{99022B92-1931-45B5-A36A-87745E25350F}" type="pres">
      <dgm:prSet presAssocID="{52BD624D-DB2E-4F82-9B3A-1173533871F4}" presName="spaceA" presStyleCnt="0"/>
      <dgm:spPr/>
    </dgm:pt>
    <dgm:pt modelId="{F5CBEFE0-AD38-4A83-9975-4875AFC9A892}" type="pres">
      <dgm:prSet presAssocID="{71BA3E37-F7E6-496C-9784-E885B4562F21}" presName="space" presStyleCnt="0"/>
      <dgm:spPr/>
    </dgm:pt>
    <dgm:pt modelId="{605748DB-F005-4EC7-96D5-83A436FDBF0E}" type="pres">
      <dgm:prSet presAssocID="{D7EDDC07-81B1-4BB0-AB5B-61E1513EEFE5}" presName="compositeB" presStyleCnt="0"/>
      <dgm:spPr/>
    </dgm:pt>
    <dgm:pt modelId="{8487E344-4022-4884-B146-1967317D71D2}" type="pres">
      <dgm:prSet presAssocID="{D7EDDC07-81B1-4BB0-AB5B-61E1513EEFE5}" presName="textB" presStyleLbl="revTx" presStyleIdx="1" presStyleCnt="12">
        <dgm:presLayoutVars>
          <dgm:bulletEnabled val="1"/>
        </dgm:presLayoutVars>
      </dgm:prSet>
      <dgm:spPr/>
    </dgm:pt>
    <dgm:pt modelId="{20FE2ABD-ED09-463E-B1BE-D819810EF32B}" type="pres">
      <dgm:prSet presAssocID="{D7EDDC07-81B1-4BB0-AB5B-61E1513EEFE5}" presName="circleB" presStyleLbl="node1" presStyleIdx="1" presStyleCnt="12" custScaleX="60663" custScaleY="60663"/>
      <dgm:spPr/>
    </dgm:pt>
    <dgm:pt modelId="{DB21EF7D-DFB6-4511-BA11-6A8DD8F6638B}" type="pres">
      <dgm:prSet presAssocID="{D7EDDC07-81B1-4BB0-AB5B-61E1513EEFE5}" presName="spaceB" presStyleCnt="0"/>
      <dgm:spPr/>
    </dgm:pt>
    <dgm:pt modelId="{B0FD756C-9CD9-443B-B327-4232FC04CE73}" type="pres">
      <dgm:prSet presAssocID="{B4A10F48-F4A3-4A51-B95A-35F10F62B5F0}" presName="space" presStyleCnt="0"/>
      <dgm:spPr/>
    </dgm:pt>
    <dgm:pt modelId="{C41446F4-94B0-4E95-8D9D-C7728F5B2F90}" type="pres">
      <dgm:prSet presAssocID="{3CF5E478-71E5-4165-BC24-555AFCA59388}" presName="compositeA" presStyleCnt="0"/>
      <dgm:spPr/>
    </dgm:pt>
    <dgm:pt modelId="{67A270A5-77DE-4A16-AF59-F94997D8C1AE}" type="pres">
      <dgm:prSet presAssocID="{3CF5E478-71E5-4165-BC24-555AFCA59388}" presName="textA" presStyleLbl="revTx" presStyleIdx="2" presStyleCnt="12">
        <dgm:presLayoutVars>
          <dgm:bulletEnabled val="1"/>
        </dgm:presLayoutVars>
      </dgm:prSet>
      <dgm:spPr/>
    </dgm:pt>
    <dgm:pt modelId="{701BDD27-230B-4D86-A9E1-87B12B1ED233}" type="pres">
      <dgm:prSet presAssocID="{3CF5E478-71E5-4165-BC24-555AFCA59388}" presName="circleA" presStyleLbl="node1" presStyleIdx="2" presStyleCnt="12" custScaleX="60663" custScaleY="60663"/>
      <dgm:spPr/>
    </dgm:pt>
    <dgm:pt modelId="{8AE57F97-1FFB-4469-AA0A-0EAD282C1657}" type="pres">
      <dgm:prSet presAssocID="{3CF5E478-71E5-4165-BC24-555AFCA59388}" presName="spaceA" presStyleCnt="0"/>
      <dgm:spPr/>
    </dgm:pt>
    <dgm:pt modelId="{51FFD5BF-E6EC-4C9B-9EBE-5B04532D7D09}" type="pres">
      <dgm:prSet presAssocID="{68A6FF3A-FCE5-4EE5-AAB3-3BB6287D72AE}" presName="space" presStyleCnt="0"/>
      <dgm:spPr/>
    </dgm:pt>
    <dgm:pt modelId="{3C78F7F8-9E68-4EDD-9706-D3263E072D31}" type="pres">
      <dgm:prSet presAssocID="{EC072733-D0F2-4F9A-BA1C-0872FBBA0140}" presName="compositeB" presStyleCnt="0"/>
      <dgm:spPr/>
    </dgm:pt>
    <dgm:pt modelId="{5D6992EB-89D4-4E1D-971C-FC8A0DD931CD}" type="pres">
      <dgm:prSet presAssocID="{EC072733-D0F2-4F9A-BA1C-0872FBBA0140}" presName="textB" presStyleLbl="revTx" presStyleIdx="3" presStyleCnt="12">
        <dgm:presLayoutVars>
          <dgm:bulletEnabled val="1"/>
        </dgm:presLayoutVars>
      </dgm:prSet>
      <dgm:spPr/>
    </dgm:pt>
    <dgm:pt modelId="{AF99B022-A7B2-4E5D-9F3F-E23AF3E6E35B}" type="pres">
      <dgm:prSet presAssocID="{EC072733-D0F2-4F9A-BA1C-0872FBBA0140}" presName="circleB" presStyleLbl="node1" presStyleIdx="3" presStyleCnt="12" custScaleX="60663" custScaleY="60663"/>
      <dgm:spPr/>
    </dgm:pt>
    <dgm:pt modelId="{1DFC357A-A612-4FC0-B315-3212DB50932D}" type="pres">
      <dgm:prSet presAssocID="{EC072733-D0F2-4F9A-BA1C-0872FBBA0140}" presName="spaceB" presStyleCnt="0"/>
      <dgm:spPr/>
    </dgm:pt>
    <dgm:pt modelId="{B74FBB95-5398-433D-B521-C70E81EC1EF7}" type="pres">
      <dgm:prSet presAssocID="{0D1B609F-1399-43BE-B71C-F0BB35D6B052}" presName="space" presStyleCnt="0"/>
      <dgm:spPr/>
    </dgm:pt>
    <dgm:pt modelId="{086791EF-7EBD-4575-BED8-3F6C91D53C32}" type="pres">
      <dgm:prSet presAssocID="{B4066167-2621-472C-A48B-A2129991AA21}" presName="compositeA" presStyleCnt="0"/>
      <dgm:spPr/>
    </dgm:pt>
    <dgm:pt modelId="{059E81A8-79EF-4145-8867-44E38F565926}" type="pres">
      <dgm:prSet presAssocID="{B4066167-2621-472C-A48B-A2129991AA21}" presName="textA" presStyleLbl="revTx" presStyleIdx="4" presStyleCnt="12">
        <dgm:presLayoutVars>
          <dgm:bulletEnabled val="1"/>
        </dgm:presLayoutVars>
      </dgm:prSet>
      <dgm:spPr/>
    </dgm:pt>
    <dgm:pt modelId="{793BB9B0-1AB9-4E47-A5D1-82DD52A0307D}" type="pres">
      <dgm:prSet presAssocID="{B4066167-2621-472C-A48B-A2129991AA21}" presName="circleA" presStyleLbl="node1" presStyleIdx="4" presStyleCnt="12" custScaleX="60663" custScaleY="60663"/>
      <dgm:spPr/>
    </dgm:pt>
    <dgm:pt modelId="{194EF2A5-7427-44DE-930F-9C417E8197F4}" type="pres">
      <dgm:prSet presAssocID="{B4066167-2621-472C-A48B-A2129991AA21}" presName="spaceA" presStyleCnt="0"/>
      <dgm:spPr/>
    </dgm:pt>
    <dgm:pt modelId="{057C151D-4D3C-4B69-BC36-2FE04EA51D68}" type="pres">
      <dgm:prSet presAssocID="{10893A7B-E520-42F0-BDE3-EDC1A0B35714}" presName="space" presStyleCnt="0"/>
      <dgm:spPr/>
    </dgm:pt>
    <dgm:pt modelId="{2C266B85-DEA2-47E4-8701-574B1457F4F2}" type="pres">
      <dgm:prSet presAssocID="{A3F88885-E9AC-4CA3-B23E-836B5C35FC3F}" presName="compositeB" presStyleCnt="0"/>
      <dgm:spPr/>
    </dgm:pt>
    <dgm:pt modelId="{7E5DAF07-C2F9-49FC-9CD4-A555D1FDAEBD}" type="pres">
      <dgm:prSet presAssocID="{A3F88885-E9AC-4CA3-B23E-836B5C35FC3F}" presName="textB" presStyleLbl="revTx" presStyleIdx="5" presStyleCnt="12">
        <dgm:presLayoutVars>
          <dgm:bulletEnabled val="1"/>
        </dgm:presLayoutVars>
      </dgm:prSet>
      <dgm:spPr/>
    </dgm:pt>
    <dgm:pt modelId="{3F94315C-9854-489A-998D-3973EED55B26}" type="pres">
      <dgm:prSet presAssocID="{A3F88885-E9AC-4CA3-B23E-836B5C35FC3F}" presName="circleB" presStyleLbl="node1" presStyleIdx="5" presStyleCnt="12" custScaleX="60663" custScaleY="60663"/>
      <dgm:spPr/>
    </dgm:pt>
    <dgm:pt modelId="{AEFACCCB-FAF0-4E44-B0E3-F70DCE014AAA}" type="pres">
      <dgm:prSet presAssocID="{A3F88885-E9AC-4CA3-B23E-836B5C35FC3F}" presName="spaceB" presStyleCnt="0"/>
      <dgm:spPr/>
    </dgm:pt>
    <dgm:pt modelId="{575B0E37-F3CF-4F26-874D-A2FEC0E2DDF3}" type="pres">
      <dgm:prSet presAssocID="{DA5813A6-8933-49D5-94D8-D2D4F028B87F}" presName="space" presStyleCnt="0"/>
      <dgm:spPr/>
    </dgm:pt>
    <dgm:pt modelId="{31496BFC-865F-4332-A712-C3E60B677B84}" type="pres">
      <dgm:prSet presAssocID="{ECD5065C-BF61-46DF-9312-504F77CF7B78}" presName="compositeA" presStyleCnt="0"/>
      <dgm:spPr/>
    </dgm:pt>
    <dgm:pt modelId="{646794B7-4707-4452-B521-026320BD1578}" type="pres">
      <dgm:prSet presAssocID="{ECD5065C-BF61-46DF-9312-504F77CF7B78}" presName="textA" presStyleLbl="revTx" presStyleIdx="6" presStyleCnt="12">
        <dgm:presLayoutVars>
          <dgm:bulletEnabled val="1"/>
        </dgm:presLayoutVars>
      </dgm:prSet>
      <dgm:spPr/>
    </dgm:pt>
    <dgm:pt modelId="{3164DBDE-1595-46EF-A045-0CAFAED30223}" type="pres">
      <dgm:prSet presAssocID="{ECD5065C-BF61-46DF-9312-504F77CF7B78}" presName="circleA" presStyleLbl="node1" presStyleIdx="6" presStyleCnt="12" custScaleX="60663" custScaleY="60663"/>
      <dgm:spPr/>
    </dgm:pt>
    <dgm:pt modelId="{0CC15F05-1AC5-4828-883F-6197F9990245}" type="pres">
      <dgm:prSet presAssocID="{ECD5065C-BF61-46DF-9312-504F77CF7B78}" presName="spaceA" presStyleCnt="0"/>
      <dgm:spPr/>
    </dgm:pt>
    <dgm:pt modelId="{2A495A21-89D0-4EC2-BF89-2C609D1AB9BE}" type="pres">
      <dgm:prSet presAssocID="{1B5206F3-EE88-450D-B492-BB2FC2A7A101}" presName="space" presStyleCnt="0"/>
      <dgm:spPr/>
    </dgm:pt>
    <dgm:pt modelId="{080ACEBB-9CBD-42DA-ABCB-5C57E6961CFC}" type="pres">
      <dgm:prSet presAssocID="{55A1232D-77CF-4F39-B363-D8FF8DB30C8A}" presName="compositeB" presStyleCnt="0"/>
      <dgm:spPr/>
    </dgm:pt>
    <dgm:pt modelId="{0508E2A5-EDA6-46BA-9DD1-53574736F915}" type="pres">
      <dgm:prSet presAssocID="{55A1232D-77CF-4F39-B363-D8FF8DB30C8A}" presName="textB" presStyleLbl="revTx" presStyleIdx="7" presStyleCnt="12">
        <dgm:presLayoutVars>
          <dgm:bulletEnabled val="1"/>
        </dgm:presLayoutVars>
      </dgm:prSet>
      <dgm:spPr/>
    </dgm:pt>
    <dgm:pt modelId="{91CAAAD8-6F0B-40DF-8523-0D01497FA1E3}" type="pres">
      <dgm:prSet presAssocID="{55A1232D-77CF-4F39-B363-D8FF8DB30C8A}" presName="circleB" presStyleLbl="node1" presStyleIdx="7" presStyleCnt="12" custScaleX="60663" custScaleY="60663"/>
      <dgm:spPr/>
    </dgm:pt>
    <dgm:pt modelId="{47BD2056-56F6-40DC-9FB8-84F4B7EE6AFB}" type="pres">
      <dgm:prSet presAssocID="{55A1232D-77CF-4F39-B363-D8FF8DB30C8A}" presName="spaceB" presStyleCnt="0"/>
      <dgm:spPr/>
    </dgm:pt>
    <dgm:pt modelId="{2C84B7C2-494A-4C5D-B162-28988BB6C5BE}" type="pres">
      <dgm:prSet presAssocID="{B8846971-D5C3-4147-B43D-DD4C9B000BB7}" presName="space" presStyleCnt="0"/>
      <dgm:spPr/>
    </dgm:pt>
    <dgm:pt modelId="{1151A355-E9E6-40C4-89AC-B7C4A553C276}" type="pres">
      <dgm:prSet presAssocID="{509EDA49-D2D6-4639-8005-35DA86B29A84}" presName="compositeA" presStyleCnt="0"/>
      <dgm:spPr/>
    </dgm:pt>
    <dgm:pt modelId="{5DADA0CF-A98E-4058-83B0-D2AA3617830B}" type="pres">
      <dgm:prSet presAssocID="{509EDA49-D2D6-4639-8005-35DA86B29A84}" presName="textA" presStyleLbl="revTx" presStyleIdx="8" presStyleCnt="12">
        <dgm:presLayoutVars>
          <dgm:bulletEnabled val="1"/>
        </dgm:presLayoutVars>
      </dgm:prSet>
      <dgm:spPr/>
    </dgm:pt>
    <dgm:pt modelId="{4BCD864E-FE9B-4C62-B0C5-9719B4F318CA}" type="pres">
      <dgm:prSet presAssocID="{509EDA49-D2D6-4639-8005-35DA86B29A84}" presName="circleA" presStyleLbl="node1" presStyleIdx="8" presStyleCnt="12" custScaleX="60663" custScaleY="60663"/>
      <dgm:spPr/>
    </dgm:pt>
    <dgm:pt modelId="{78504CF6-D385-4F75-8768-9EAEAFBF1054}" type="pres">
      <dgm:prSet presAssocID="{509EDA49-D2D6-4639-8005-35DA86B29A84}" presName="spaceA" presStyleCnt="0"/>
      <dgm:spPr/>
    </dgm:pt>
    <dgm:pt modelId="{815DDE33-E3CF-4C9C-BE97-4CFFDFC5F05A}" type="pres">
      <dgm:prSet presAssocID="{9C9FCE49-89F0-4CB5-8D1D-F80EF8865423}" presName="space" presStyleCnt="0"/>
      <dgm:spPr/>
    </dgm:pt>
    <dgm:pt modelId="{2B4A3538-C62D-4212-9412-78D1594BE8EF}" type="pres">
      <dgm:prSet presAssocID="{C5CBB15F-ABCA-498D-9983-73DED78F2ACF}" presName="compositeB" presStyleCnt="0"/>
      <dgm:spPr/>
    </dgm:pt>
    <dgm:pt modelId="{E9D126DC-DA5A-4363-9E78-EE5FE0440742}" type="pres">
      <dgm:prSet presAssocID="{C5CBB15F-ABCA-498D-9983-73DED78F2ACF}" presName="textB" presStyleLbl="revTx" presStyleIdx="9" presStyleCnt="12">
        <dgm:presLayoutVars>
          <dgm:bulletEnabled val="1"/>
        </dgm:presLayoutVars>
      </dgm:prSet>
      <dgm:spPr/>
    </dgm:pt>
    <dgm:pt modelId="{23937D64-241C-4D71-956E-2DFC4F550BEE}" type="pres">
      <dgm:prSet presAssocID="{C5CBB15F-ABCA-498D-9983-73DED78F2ACF}" presName="circleB" presStyleLbl="node1" presStyleIdx="9" presStyleCnt="12" custScaleX="60663" custScaleY="60663"/>
      <dgm:spPr/>
    </dgm:pt>
    <dgm:pt modelId="{0EEF32FC-5732-4CB0-A9A8-85AD504DC922}" type="pres">
      <dgm:prSet presAssocID="{C5CBB15F-ABCA-498D-9983-73DED78F2ACF}" presName="spaceB" presStyleCnt="0"/>
      <dgm:spPr/>
    </dgm:pt>
    <dgm:pt modelId="{14CD1288-07C4-498C-847C-CCE39126CF21}" type="pres">
      <dgm:prSet presAssocID="{EE2EE7A0-B7A8-44B8-A5A9-43941CA04D0B}" presName="space" presStyleCnt="0"/>
      <dgm:spPr/>
    </dgm:pt>
    <dgm:pt modelId="{5DAD203F-624F-41FE-9508-0BEB47F1544A}" type="pres">
      <dgm:prSet presAssocID="{E2D59C54-D9C4-4BCB-BF30-D65E7EE5A45A}" presName="compositeA" presStyleCnt="0"/>
      <dgm:spPr/>
    </dgm:pt>
    <dgm:pt modelId="{0205AB79-29A3-4C12-AC67-26977DE7C9D4}" type="pres">
      <dgm:prSet presAssocID="{E2D59C54-D9C4-4BCB-BF30-D65E7EE5A45A}" presName="textA" presStyleLbl="revTx" presStyleIdx="10" presStyleCnt="12">
        <dgm:presLayoutVars>
          <dgm:bulletEnabled val="1"/>
        </dgm:presLayoutVars>
      </dgm:prSet>
      <dgm:spPr/>
    </dgm:pt>
    <dgm:pt modelId="{9CABCEFB-D83A-4A0A-AD11-2A6E9F85889F}" type="pres">
      <dgm:prSet presAssocID="{E2D59C54-D9C4-4BCB-BF30-D65E7EE5A45A}" presName="circleA" presStyleLbl="node1" presStyleIdx="10" presStyleCnt="12" custScaleX="60663" custScaleY="60663"/>
      <dgm:spPr/>
    </dgm:pt>
    <dgm:pt modelId="{49DA21CD-3CA0-4856-BD00-F094EBBF8FDF}" type="pres">
      <dgm:prSet presAssocID="{E2D59C54-D9C4-4BCB-BF30-D65E7EE5A45A}" presName="spaceA" presStyleCnt="0"/>
      <dgm:spPr/>
    </dgm:pt>
    <dgm:pt modelId="{42818D5E-60A3-449A-83CA-89C504C5550F}" type="pres">
      <dgm:prSet presAssocID="{2C80E881-DFC7-44AA-BB44-FC3BF22A4048}" presName="space" presStyleCnt="0"/>
      <dgm:spPr/>
    </dgm:pt>
    <dgm:pt modelId="{4CD76F3C-D4DE-40F1-87C0-F1EE65B1AF50}" type="pres">
      <dgm:prSet presAssocID="{2F7304ED-2CC4-44D9-9552-FD3FDAC3D02B}" presName="compositeB" presStyleCnt="0"/>
      <dgm:spPr/>
    </dgm:pt>
    <dgm:pt modelId="{40E4BDCE-9D97-4D4B-A3AA-2432469B3D8C}" type="pres">
      <dgm:prSet presAssocID="{2F7304ED-2CC4-44D9-9552-FD3FDAC3D02B}" presName="textB" presStyleLbl="revTx" presStyleIdx="11" presStyleCnt="12">
        <dgm:presLayoutVars>
          <dgm:bulletEnabled val="1"/>
        </dgm:presLayoutVars>
      </dgm:prSet>
      <dgm:spPr/>
    </dgm:pt>
    <dgm:pt modelId="{3E61FDC1-9B16-4E85-8C83-CFD57E48CD97}" type="pres">
      <dgm:prSet presAssocID="{2F7304ED-2CC4-44D9-9552-FD3FDAC3D02B}" presName="circleB" presStyleLbl="node1" presStyleIdx="11" presStyleCnt="12" custScaleX="60663" custScaleY="60663"/>
      <dgm:spPr/>
    </dgm:pt>
    <dgm:pt modelId="{274D9DD7-9FF3-4F4E-B10A-D0BF958B0347}" type="pres">
      <dgm:prSet presAssocID="{2F7304ED-2CC4-44D9-9552-FD3FDAC3D02B}" presName="spaceB" presStyleCnt="0"/>
      <dgm:spPr/>
    </dgm:pt>
  </dgm:ptLst>
  <dgm:cxnLst>
    <dgm:cxn modelId="{7CB3F301-5A26-4466-AA1D-C7516B31C362}" type="presOf" srcId="{3CF5E478-71E5-4165-BC24-555AFCA59388}" destId="{67A270A5-77DE-4A16-AF59-F94997D8C1AE}" srcOrd="0" destOrd="0" presId="urn:microsoft.com/office/officeart/2005/8/layout/hProcess11"/>
    <dgm:cxn modelId="{52A32307-9506-4F7F-957C-9D5D96BE67E4}" srcId="{79747E6D-45AC-4249-B260-2D05EAA904C1}" destId="{55A1232D-77CF-4F39-B363-D8FF8DB30C8A}" srcOrd="7" destOrd="0" parTransId="{0A678A77-5DCF-4D2C-8F47-02038A76DD37}" sibTransId="{B8846971-D5C3-4147-B43D-DD4C9B000BB7}"/>
    <dgm:cxn modelId="{CCE48D0D-93E1-43C8-9A21-648C1538080C}" type="presOf" srcId="{E2D59C54-D9C4-4BCB-BF30-D65E7EE5A45A}" destId="{0205AB79-29A3-4C12-AC67-26977DE7C9D4}" srcOrd="0" destOrd="0" presId="urn:microsoft.com/office/officeart/2005/8/layout/hProcess11"/>
    <dgm:cxn modelId="{55B13C1C-AEFA-4081-8FD7-7E6012CDF61E}" type="presOf" srcId="{2F7304ED-2CC4-44D9-9552-FD3FDAC3D02B}" destId="{40E4BDCE-9D97-4D4B-A3AA-2432469B3D8C}" srcOrd="0" destOrd="0" presId="urn:microsoft.com/office/officeart/2005/8/layout/hProcess11"/>
    <dgm:cxn modelId="{08C05826-8F70-4976-8615-3F568539316E}" srcId="{79747E6D-45AC-4249-B260-2D05EAA904C1}" destId="{509EDA49-D2D6-4639-8005-35DA86B29A84}" srcOrd="8" destOrd="0" parTransId="{EC233686-6268-4D12-8A16-47351500382D}" sibTransId="{9C9FCE49-89F0-4CB5-8D1D-F80EF8865423}"/>
    <dgm:cxn modelId="{B1297927-6E41-4E40-874C-5186130FF5E5}" srcId="{79747E6D-45AC-4249-B260-2D05EAA904C1}" destId="{E2D59C54-D9C4-4BCB-BF30-D65E7EE5A45A}" srcOrd="10" destOrd="0" parTransId="{9239286E-37EB-4C99-A708-17E73C848063}" sibTransId="{2C80E881-DFC7-44AA-BB44-FC3BF22A4048}"/>
    <dgm:cxn modelId="{178A3536-C9D6-4E57-9388-DC949A10375C}" type="presOf" srcId="{55A1232D-77CF-4F39-B363-D8FF8DB30C8A}" destId="{0508E2A5-EDA6-46BA-9DD1-53574736F915}" srcOrd="0" destOrd="0" presId="urn:microsoft.com/office/officeart/2005/8/layout/hProcess11"/>
    <dgm:cxn modelId="{9ED60B37-2BBE-47E9-B52A-9C18D8F436B9}" type="presOf" srcId="{EC072733-D0F2-4F9A-BA1C-0872FBBA0140}" destId="{5D6992EB-89D4-4E1D-971C-FC8A0DD931CD}" srcOrd="0" destOrd="0" presId="urn:microsoft.com/office/officeart/2005/8/layout/hProcess11"/>
    <dgm:cxn modelId="{FE8E4839-9A4B-44F6-8D47-BE8E3BCBB78E}" type="presOf" srcId="{509EDA49-D2D6-4639-8005-35DA86B29A84}" destId="{5DADA0CF-A98E-4058-83B0-D2AA3617830B}" srcOrd="0" destOrd="0" presId="urn:microsoft.com/office/officeart/2005/8/layout/hProcess11"/>
    <dgm:cxn modelId="{0F4C3562-DCB7-46F0-BB65-CE26F5A03BD7}" srcId="{79747E6D-45AC-4249-B260-2D05EAA904C1}" destId="{A3F88885-E9AC-4CA3-B23E-836B5C35FC3F}" srcOrd="5" destOrd="0" parTransId="{30135562-4519-46D2-A77F-75AB40FA575A}" sibTransId="{DA5813A6-8933-49D5-94D8-D2D4F028B87F}"/>
    <dgm:cxn modelId="{10D7856A-2C59-40EF-8CA4-7E8577C5661B}" srcId="{79747E6D-45AC-4249-B260-2D05EAA904C1}" destId="{EC072733-D0F2-4F9A-BA1C-0872FBBA0140}" srcOrd="3" destOrd="0" parTransId="{038437E9-EA29-41EC-9EC4-B2C8C24C98F3}" sibTransId="{0D1B609F-1399-43BE-B71C-F0BB35D6B052}"/>
    <dgm:cxn modelId="{0BC8284D-5C4F-4FA0-A2A8-9612CB4EF65D}" type="presOf" srcId="{C5CBB15F-ABCA-498D-9983-73DED78F2ACF}" destId="{E9D126DC-DA5A-4363-9E78-EE5FE0440742}" srcOrd="0" destOrd="0" presId="urn:microsoft.com/office/officeart/2005/8/layout/hProcess11"/>
    <dgm:cxn modelId="{65D8976E-EEE8-43D2-8583-D22F7002D2BC}" srcId="{79747E6D-45AC-4249-B260-2D05EAA904C1}" destId="{D7EDDC07-81B1-4BB0-AB5B-61E1513EEFE5}" srcOrd="1" destOrd="0" parTransId="{EC34A222-FE09-4307-B7C8-4112F166F2A8}" sibTransId="{B4A10F48-F4A3-4A51-B95A-35F10F62B5F0}"/>
    <dgm:cxn modelId="{94CFA878-0F29-4A1A-AA75-95299B8D265F}" srcId="{79747E6D-45AC-4249-B260-2D05EAA904C1}" destId="{B4066167-2621-472C-A48B-A2129991AA21}" srcOrd="4" destOrd="0" parTransId="{AFDEE3A8-B9EA-4969-AD18-DE2895C6592F}" sibTransId="{10893A7B-E520-42F0-BDE3-EDC1A0B35714}"/>
    <dgm:cxn modelId="{1FAFEA78-9709-447E-B047-D263B6D05FC8}" type="presOf" srcId="{D7EDDC07-81B1-4BB0-AB5B-61E1513EEFE5}" destId="{8487E344-4022-4884-B146-1967317D71D2}" srcOrd="0" destOrd="0" presId="urn:microsoft.com/office/officeart/2005/8/layout/hProcess11"/>
    <dgm:cxn modelId="{671F915A-821F-4507-9F3D-3C951E47C30F}" type="presOf" srcId="{79747E6D-45AC-4249-B260-2D05EAA904C1}" destId="{E6AC92B8-E9A2-41E2-9F5E-689778F97257}" srcOrd="0" destOrd="0" presId="urn:microsoft.com/office/officeart/2005/8/layout/hProcess11"/>
    <dgm:cxn modelId="{64470191-8EEE-4F2C-9C6D-47ED04886632}" srcId="{79747E6D-45AC-4249-B260-2D05EAA904C1}" destId="{52BD624D-DB2E-4F82-9B3A-1173533871F4}" srcOrd="0" destOrd="0" parTransId="{23196C67-6FBC-4D8B-A11C-50D8497FBBB0}" sibTransId="{71BA3E37-F7E6-496C-9784-E885B4562F21}"/>
    <dgm:cxn modelId="{7A9ADD91-37F9-484B-8704-7E28AAF23998}" srcId="{79747E6D-45AC-4249-B260-2D05EAA904C1}" destId="{ECD5065C-BF61-46DF-9312-504F77CF7B78}" srcOrd="6" destOrd="0" parTransId="{6F170C8C-9D90-423A-AEC8-AB6BFB55206C}" sibTransId="{1B5206F3-EE88-450D-B492-BB2FC2A7A101}"/>
    <dgm:cxn modelId="{7AE67492-1BF8-4868-95BB-F1633C676BEA}" srcId="{79747E6D-45AC-4249-B260-2D05EAA904C1}" destId="{3CF5E478-71E5-4165-BC24-555AFCA59388}" srcOrd="2" destOrd="0" parTransId="{60475352-4841-4354-BEAF-E42FFB5FAFD4}" sibTransId="{68A6FF3A-FCE5-4EE5-AAB3-3BB6287D72AE}"/>
    <dgm:cxn modelId="{3B5C32B5-4E3C-43A0-B227-07ABF382A47B}" srcId="{79747E6D-45AC-4249-B260-2D05EAA904C1}" destId="{2F7304ED-2CC4-44D9-9552-FD3FDAC3D02B}" srcOrd="11" destOrd="0" parTransId="{AF392811-BAB2-4049-88BC-70BFD4B01E86}" sibTransId="{4C3EC36B-3995-496F-AFCA-A5502A689954}"/>
    <dgm:cxn modelId="{C0605CB9-D233-4466-8FC1-2BA15A71CAC6}" type="presOf" srcId="{52BD624D-DB2E-4F82-9B3A-1173533871F4}" destId="{C4CBB015-7CC8-4235-8588-409D141A3227}" srcOrd="0" destOrd="0" presId="urn:microsoft.com/office/officeart/2005/8/layout/hProcess11"/>
    <dgm:cxn modelId="{98E0C3C2-4931-45FA-BB43-BBCA043D8940}" type="presOf" srcId="{A3F88885-E9AC-4CA3-B23E-836B5C35FC3F}" destId="{7E5DAF07-C2F9-49FC-9CD4-A555D1FDAEBD}" srcOrd="0" destOrd="0" presId="urn:microsoft.com/office/officeart/2005/8/layout/hProcess11"/>
    <dgm:cxn modelId="{928D77C4-E419-4047-915E-A55F91BB0C9B}" type="presOf" srcId="{B4066167-2621-472C-A48B-A2129991AA21}" destId="{059E81A8-79EF-4145-8867-44E38F565926}" srcOrd="0" destOrd="0" presId="urn:microsoft.com/office/officeart/2005/8/layout/hProcess11"/>
    <dgm:cxn modelId="{CEF952D5-3160-40F1-964B-0197928728B4}" srcId="{79747E6D-45AC-4249-B260-2D05EAA904C1}" destId="{C5CBB15F-ABCA-498D-9983-73DED78F2ACF}" srcOrd="9" destOrd="0" parTransId="{C4A454CE-5388-4F70-9196-B7B0577B41BA}" sibTransId="{EE2EE7A0-B7A8-44B8-A5A9-43941CA04D0B}"/>
    <dgm:cxn modelId="{011EBED8-292F-4275-82A9-4D1B4F30E9C4}" type="presOf" srcId="{ECD5065C-BF61-46DF-9312-504F77CF7B78}" destId="{646794B7-4707-4452-B521-026320BD1578}" srcOrd="0" destOrd="0" presId="urn:microsoft.com/office/officeart/2005/8/layout/hProcess11"/>
    <dgm:cxn modelId="{10D830B7-8967-4A99-BB99-F2ACE31B9A48}" type="presParOf" srcId="{E6AC92B8-E9A2-41E2-9F5E-689778F97257}" destId="{02045FD9-C77B-4B5A-B141-5B196F7D34BE}" srcOrd="0" destOrd="0" presId="urn:microsoft.com/office/officeart/2005/8/layout/hProcess11"/>
    <dgm:cxn modelId="{6CF68D0A-9332-48D4-9308-6E5383BC01DE}" type="presParOf" srcId="{E6AC92B8-E9A2-41E2-9F5E-689778F97257}" destId="{7A72EE25-FB80-4596-951B-510B3F4DC4AB}" srcOrd="1" destOrd="0" presId="urn:microsoft.com/office/officeart/2005/8/layout/hProcess11"/>
    <dgm:cxn modelId="{91A5F919-9713-4B04-9FB7-84E5D4B70A0A}" type="presParOf" srcId="{7A72EE25-FB80-4596-951B-510B3F4DC4AB}" destId="{AC520A4C-EC2E-4099-8A16-67D1A3E20FB0}" srcOrd="0" destOrd="0" presId="urn:microsoft.com/office/officeart/2005/8/layout/hProcess11"/>
    <dgm:cxn modelId="{3DC0998E-DE12-4BB3-B77D-35B9CE08C316}" type="presParOf" srcId="{AC520A4C-EC2E-4099-8A16-67D1A3E20FB0}" destId="{C4CBB015-7CC8-4235-8588-409D141A3227}" srcOrd="0" destOrd="0" presId="urn:microsoft.com/office/officeart/2005/8/layout/hProcess11"/>
    <dgm:cxn modelId="{AFE028B9-2C6C-4FF9-9000-1CC7A33715EF}" type="presParOf" srcId="{AC520A4C-EC2E-4099-8A16-67D1A3E20FB0}" destId="{11E6E4DA-B488-448F-9B69-FFA978A716FC}" srcOrd="1" destOrd="0" presId="urn:microsoft.com/office/officeart/2005/8/layout/hProcess11"/>
    <dgm:cxn modelId="{933E6BC2-423B-4F30-8ADD-C70BE6C20733}" type="presParOf" srcId="{AC520A4C-EC2E-4099-8A16-67D1A3E20FB0}" destId="{99022B92-1931-45B5-A36A-87745E25350F}" srcOrd="2" destOrd="0" presId="urn:microsoft.com/office/officeart/2005/8/layout/hProcess11"/>
    <dgm:cxn modelId="{95417A1C-F5B2-42B5-8B75-053546E4A344}" type="presParOf" srcId="{7A72EE25-FB80-4596-951B-510B3F4DC4AB}" destId="{F5CBEFE0-AD38-4A83-9975-4875AFC9A892}" srcOrd="1" destOrd="0" presId="urn:microsoft.com/office/officeart/2005/8/layout/hProcess11"/>
    <dgm:cxn modelId="{76FF6F98-60F2-4388-97A1-502723F93508}" type="presParOf" srcId="{7A72EE25-FB80-4596-951B-510B3F4DC4AB}" destId="{605748DB-F005-4EC7-96D5-83A436FDBF0E}" srcOrd="2" destOrd="0" presId="urn:microsoft.com/office/officeart/2005/8/layout/hProcess11"/>
    <dgm:cxn modelId="{2CE41BD6-B09A-4D12-A9FC-15D8071ADE43}" type="presParOf" srcId="{605748DB-F005-4EC7-96D5-83A436FDBF0E}" destId="{8487E344-4022-4884-B146-1967317D71D2}" srcOrd="0" destOrd="0" presId="urn:microsoft.com/office/officeart/2005/8/layout/hProcess11"/>
    <dgm:cxn modelId="{8A70B497-31A0-479A-A1C0-15DC97FADB9B}" type="presParOf" srcId="{605748DB-F005-4EC7-96D5-83A436FDBF0E}" destId="{20FE2ABD-ED09-463E-B1BE-D819810EF32B}" srcOrd="1" destOrd="0" presId="urn:microsoft.com/office/officeart/2005/8/layout/hProcess11"/>
    <dgm:cxn modelId="{E435EC05-670B-4A70-AFA0-209EE53BE6F4}" type="presParOf" srcId="{605748DB-F005-4EC7-96D5-83A436FDBF0E}" destId="{DB21EF7D-DFB6-4511-BA11-6A8DD8F6638B}" srcOrd="2" destOrd="0" presId="urn:microsoft.com/office/officeart/2005/8/layout/hProcess11"/>
    <dgm:cxn modelId="{04815154-30D9-4F1A-AE08-56B2FD5CB30C}" type="presParOf" srcId="{7A72EE25-FB80-4596-951B-510B3F4DC4AB}" destId="{B0FD756C-9CD9-443B-B327-4232FC04CE73}" srcOrd="3" destOrd="0" presId="urn:microsoft.com/office/officeart/2005/8/layout/hProcess11"/>
    <dgm:cxn modelId="{C01CCAD4-ACE0-4B26-BD8E-096DB004A08C}" type="presParOf" srcId="{7A72EE25-FB80-4596-951B-510B3F4DC4AB}" destId="{C41446F4-94B0-4E95-8D9D-C7728F5B2F90}" srcOrd="4" destOrd="0" presId="urn:microsoft.com/office/officeart/2005/8/layout/hProcess11"/>
    <dgm:cxn modelId="{4B8CB528-D892-41B9-AB66-C40AFCE151DE}" type="presParOf" srcId="{C41446F4-94B0-4E95-8D9D-C7728F5B2F90}" destId="{67A270A5-77DE-4A16-AF59-F94997D8C1AE}" srcOrd="0" destOrd="0" presId="urn:microsoft.com/office/officeart/2005/8/layout/hProcess11"/>
    <dgm:cxn modelId="{B652830A-2069-4012-B93F-B12A0D4CE694}" type="presParOf" srcId="{C41446F4-94B0-4E95-8D9D-C7728F5B2F90}" destId="{701BDD27-230B-4D86-A9E1-87B12B1ED233}" srcOrd="1" destOrd="0" presId="urn:microsoft.com/office/officeart/2005/8/layout/hProcess11"/>
    <dgm:cxn modelId="{1B7F7677-6A4E-4F34-9630-9F46197B4E3C}" type="presParOf" srcId="{C41446F4-94B0-4E95-8D9D-C7728F5B2F90}" destId="{8AE57F97-1FFB-4469-AA0A-0EAD282C1657}" srcOrd="2" destOrd="0" presId="urn:microsoft.com/office/officeart/2005/8/layout/hProcess11"/>
    <dgm:cxn modelId="{67AE6026-D0E8-4058-9CD7-AE2F9BA15A5F}" type="presParOf" srcId="{7A72EE25-FB80-4596-951B-510B3F4DC4AB}" destId="{51FFD5BF-E6EC-4C9B-9EBE-5B04532D7D09}" srcOrd="5" destOrd="0" presId="urn:microsoft.com/office/officeart/2005/8/layout/hProcess11"/>
    <dgm:cxn modelId="{A46ADE05-9E47-44CC-94CA-F615A4884529}" type="presParOf" srcId="{7A72EE25-FB80-4596-951B-510B3F4DC4AB}" destId="{3C78F7F8-9E68-4EDD-9706-D3263E072D31}" srcOrd="6" destOrd="0" presId="urn:microsoft.com/office/officeart/2005/8/layout/hProcess11"/>
    <dgm:cxn modelId="{E84D71C8-9FA5-4D7F-85AE-86AD8BBB7FBE}" type="presParOf" srcId="{3C78F7F8-9E68-4EDD-9706-D3263E072D31}" destId="{5D6992EB-89D4-4E1D-971C-FC8A0DD931CD}" srcOrd="0" destOrd="0" presId="urn:microsoft.com/office/officeart/2005/8/layout/hProcess11"/>
    <dgm:cxn modelId="{324537D5-FD44-4D14-B2C0-E666D3AEB9A1}" type="presParOf" srcId="{3C78F7F8-9E68-4EDD-9706-D3263E072D31}" destId="{AF99B022-A7B2-4E5D-9F3F-E23AF3E6E35B}" srcOrd="1" destOrd="0" presId="urn:microsoft.com/office/officeart/2005/8/layout/hProcess11"/>
    <dgm:cxn modelId="{9AB0C27C-B0BF-4363-B8B9-1A79046A0EEC}" type="presParOf" srcId="{3C78F7F8-9E68-4EDD-9706-D3263E072D31}" destId="{1DFC357A-A612-4FC0-B315-3212DB50932D}" srcOrd="2" destOrd="0" presId="urn:microsoft.com/office/officeart/2005/8/layout/hProcess11"/>
    <dgm:cxn modelId="{D1E5FAAF-20E5-4AC6-A2E7-9B10BB8CA859}" type="presParOf" srcId="{7A72EE25-FB80-4596-951B-510B3F4DC4AB}" destId="{B74FBB95-5398-433D-B521-C70E81EC1EF7}" srcOrd="7" destOrd="0" presId="urn:microsoft.com/office/officeart/2005/8/layout/hProcess11"/>
    <dgm:cxn modelId="{9EE8C7A7-5954-4366-88B7-03FD0B2DFEE2}" type="presParOf" srcId="{7A72EE25-FB80-4596-951B-510B3F4DC4AB}" destId="{086791EF-7EBD-4575-BED8-3F6C91D53C32}" srcOrd="8" destOrd="0" presId="urn:microsoft.com/office/officeart/2005/8/layout/hProcess11"/>
    <dgm:cxn modelId="{FD6163AC-37B0-4A37-B793-4ABDAC29878A}" type="presParOf" srcId="{086791EF-7EBD-4575-BED8-3F6C91D53C32}" destId="{059E81A8-79EF-4145-8867-44E38F565926}" srcOrd="0" destOrd="0" presId="urn:microsoft.com/office/officeart/2005/8/layout/hProcess11"/>
    <dgm:cxn modelId="{3138E14F-0291-4CB2-9A65-73AE7C42D9A7}" type="presParOf" srcId="{086791EF-7EBD-4575-BED8-3F6C91D53C32}" destId="{793BB9B0-1AB9-4E47-A5D1-82DD52A0307D}" srcOrd="1" destOrd="0" presId="urn:microsoft.com/office/officeart/2005/8/layout/hProcess11"/>
    <dgm:cxn modelId="{246E52C4-9222-48C9-B13B-C5EC4954A5BF}" type="presParOf" srcId="{086791EF-7EBD-4575-BED8-3F6C91D53C32}" destId="{194EF2A5-7427-44DE-930F-9C417E8197F4}" srcOrd="2" destOrd="0" presId="urn:microsoft.com/office/officeart/2005/8/layout/hProcess11"/>
    <dgm:cxn modelId="{E1925071-D1A0-4F40-8947-5AA35C63C38C}" type="presParOf" srcId="{7A72EE25-FB80-4596-951B-510B3F4DC4AB}" destId="{057C151D-4D3C-4B69-BC36-2FE04EA51D68}" srcOrd="9" destOrd="0" presId="urn:microsoft.com/office/officeart/2005/8/layout/hProcess11"/>
    <dgm:cxn modelId="{B9CDCEE0-9756-4B7D-A487-23DDDC5DD511}" type="presParOf" srcId="{7A72EE25-FB80-4596-951B-510B3F4DC4AB}" destId="{2C266B85-DEA2-47E4-8701-574B1457F4F2}" srcOrd="10" destOrd="0" presId="urn:microsoft.com/office/officeart/2005/8/layout/hProcess11"/>
    <dgm:cxn modelId="{4B914224-1BB8-4996-A130-F04C189C09B0}" type="presParOf" srcId="{2C266B85-DEA2-47E4-8701-574B1457F4F2}" destId="{7E5DAF07-C2F9-49FC-9CD4-A555D1FDAEBD}" srcOrd="0" destOrd="0" presId="urn:microsoft.com/office/officeart/2005/8/layout/hProcess11"/>
    <dgm:cxn modelId="{7497B0C0-202A-4550-8DA0-3922982AA677}" type="presParOf" srcId="{2C266B85-DEA2-47E4-8701-574B1457F4F2}" destId="{3F94315C-9854-489A-998D-3973EED55B26}" srcOrd="1" destOrd="0" presId="urn:microsoft.com/office/officeart/2005/8/layout/hProcess11"/>
    <dgm:cxn modelId="{375739CA-6E21-4CB0-97F7-A7B2EC178A7F}" type="presParOf" srcId="{2C266B85-DEA2-47E4-8701-574B1457F4F2}" destId="{AEFACCCB-FAF0-4E44-B0E3-F70DCE014AAA}" srcOrd="2" destOrd="0" presId="urn:microsoft.com/office/officeart/2005/8/layout/hProcess11"/>
    <dgm:cxn modelId="{5ED73D92-D7E1-428A-AED3-E6ED3A3F4F29}" type="presParOf" srcId="{7A72EE25-FB80-4596-951B-510B3F4DC4AB}" destId="{575B0E37-F3CF-4F26-874D-A2FEC0E2DDF3}" srcOrd="11" destOrd="0" presId="urn:microsoft.com/office/officeart/2005/8/layout/hProcess11"/>
    <dgm:cxn modelId="{8645F2EF-8F1A-40BB-8016-EA884EF2F953}" type="presParOf" srcId="{7A72EE25-FB80-4596-951B-510B3F4DC4AB}" destId="{31496BFC-865F-4332-A712-C3E60B677B84}" srcOrd="12" destOrd="0" presId="urn:microsoft.com/office/officeart/2005/8/layout/hProcess11"/>
    <dgm:cxn modelId="{D2D85C60-DB81-4F1C-B31F-BD8DFA203265}" type="presParOf" srcId="{31496BFC-865F-4332-A712-C3E60B677B84}" destId="{646794B7-4707-4452-B521-026320BD1578}" srcOrd="0" destOrd="0" presId="urn:microsoft.com/office/officeart/2005/8/layout/hProcess11"/>
    <dgm:cxn modelId="{6F0FE0DE-CE3B-44AD-95D6-850A7A084B5A}" type="presParOf" srcId="{31496BFC-865F-4332-A712-C3E60B677B84}" destId="{3164DBDE-1595-46EF-A045-0CAFAED30223}" srcOrd="1" destOrd="0" presId="urn:microsoft.com/office/officeart/2005/8/layout/hProcess11"/>
    <dgm:cxn modelId="{D78A15A1-C537-4E2B-90FF-F32FD18D9179}" type="presParOf" srcId="{31496BFC-865F-4332-A712-C3E60B677B84}" destId="{0CC15F05-1AC5-4828-883F-6197F9990245}" srcOrd="2" destOrd="0" presId="urn:microsoft.com/office/officeart/2005/8/layout/hProcess11"/>
    <dgm:cxn modelId="{A82FD38E-42EF-4832-928D-8B22129F5059}" type="presParOf" srcId="{7A72EE25-FB80-4596-951B-510B3F4DC4AB}" destId="{2A495A21-89D0-4EC2-BF89-2C609D1AB9BE}" srcOrd="13" destOrd="0" presId="urn:microsoft.com/office/officeart/2005/8/layout/hProcess11"/>
    <dgm:cxn modelId="{2D1DCDD5-F4BB-4512-9AE6-76C507EA0E7F}" type="presParOf" srcId="{7A72EE25-FB80-4596-951B-510B3F4DC4AB}" destId="{080ACEBB-9CBD-42DA-ABCB-5C57E6961CFC}" srcOrd="14" destOrd="0" presId="urn:microsoft.com/office/officeart/2005/8/layout/hProcess11"/>
    <dgm:cxn modelId="{7BCBA59E-B5E2-4C3E-94AB-01C542EC15D0}" type="presParOf" srcId="{080ACEBB-9CBD-42DA-ABCB-5C57E6961CFC}" destId="{0508E2A5-EDA6-46BA-9DD1-53574736F915}" srcOrd="0" destOrd="0" presId="urn:microsoft.com/office/officeart/2005/8/layout/hProcess11"/>
    <dgm:cxn modelId="{82C88F71-5656-4AF7-B38B-266AAB1DC163}" type="presParOf" srcId="{080ACEBB-9CBD-42DA-ABCB-5C57E6961CFC}" destId="{91CAAAD8-6F0B-40DF-8523-0D01497FA1E3}" srcOrd="1" destOrd="0" presId="urn:microsoft.com/office/officeart/2005/8/layout/hProcess11"/>
    <dgm:cxn modelId="{A8A5099D-D8B8-4BCB-8E20-784B8D254295}" type="presParOf" srcId="{080ACEBB-9CBD-42DA-ABCB-5C57E6961CFC}" destId="{47BD2056-56F6-40DC-9FB8-84F4B7EE6AFB}" srcOrd="2" destOrd="0" presId="urn:microsoft.com/office/officeart/2005/8/layout/hProcess11"/>
    <dgm:cxn modelId="{1D82F43F-3451-4DB3-BE18-FD40A32A20D8}" type="presParOf" srcId="{7A72EE25-FB80-4596-951B-510B3F4DC4AB}" destId="{2C84B7C2-494A-4C5D-B162-28988BB6C5BE}" srcOrd="15" destOrd="0" presId="urn:microsoft.com/office/officeart/2005/8/layout/hProcess11"/>
    <dgm:cxn modelId="{388E6895-C687-4CFF-886A-C0FFB597FAA1}" type="presParOf" srcId="{7A72EE25-FB80-4596-951B-510B3F4DC4AB}" destId="{1151A355-E9E6-40C4-89AC-B7C4A553C276}" srcOrd="16" destOrd="0" presId="urn:microsoft.com/office/officeart/2005/8/layout/hProcess11"/>
    <dgm:cxn modelId="{3CF5D27E-4BFA-4CC3-AB67-CC48934FA7B5}" type="presParOf" srcId="{1151A355-E9E6-40C4-89AC-B7C4A553C276}" destId="{5DADA0CF-A98E-4058-83B0-D2AA3617830B}" srcOrd="0" destOrd="0" presId="urn:microsoft.com/office/officeart/2005/8/layout/hProcess11"/>
    <dgm:cxn modelId="{3003A559-F4A3-42A7-AC6D-69D4480C51BE}" type="presParOf" srcId="{1151A355-E9E6-40C4-89AC-B7C4A553C276}" destId="{4BCD864E-FE9B-4C62-B0C5-9719B4F318CA}" srcOrd="1" destOrd="0" presId="urn:microsoft.com/office/officeart/2005/8/layout/hProcess11"/>
    <dgm:cxn modelId="{268AAF02-3AE4-40B3-96DF-BD0DC7C6B0CF}" type="presParOf" srcId="{1151A355-E9E6-40C4-89AC-B7C4A553C276}" destId="{78504CF6-D385-4F75-8768-9EAEAFBF1054}" srcOrd="2" destOrd="0" presId="urn:microsoft.com/office/officeart/2005/8/layout/hProcess11"/>
    <dgm:cxn modelId="{D32D798C-73A6-4772-9C05-81E1D9FF8347}" type="presParOf" srcId="{7A72EE25-FB80-4596-951B-510B3F4DC4AB}" destId="{815DDE33-E3CF-4C9C-BE97-4CFFDFC5F05A}" srcOrd="17" destOrd="0" presId="urn:microsoft.com/office/officeart/2005/8/layout/hProcess11"/>
    <dgm:cxn modelId="{2436FE8F-1118-44CB-8D65-92EBD63812A6}" type="presParOf" srcId="{7A72EE25-FB80-4596-951B-510B3F4DC4AB}" destId="{2B4A3538-C62D-4212-9412-78D1594BE8EF}" srcOrd="18" destOrd="0" presId="urn:microsoft.com/office/officeart/2005/8/layout/hProcess11"/>
    <dgm:cxn modelId="{DCBFD7C2-7931-4530-AF50-E63834309DFD}" type="presParOf" srcId="{2B4A3538-C62D-4212-9412-78D1594BE8EF}" destId="{E9D126DC-DA5A-4363-9E78-EE5FE0440742}" srcOrd="0" destOrd="0" presId="urn:microsoft.com/office/officeart/2005/8/layout/hProcess11"/>
    <dgm:cxn modelId="{CD3526FD-2C6C-4A42-8268-B164B64E8932}" type="presParOf" srcId="{2B4A3538-C62D-4212-9412-78D1594BE8EF}" destId="{23937D64-241C-4D71-956E-2DFC4F550BEE}" srcOrd="1" destOrd="0" presId="urn:microsoft.com/office/officeart/2005/8/layout/hProcess11"/>
    <dgm:cxn modelId="{3EC3436B-2AEF-4C7C-B58F-933AE7F6A0EA}" type="presParOf" srcId="{2B4A3538-C62D-4212-9412-78D1594BE8EF}" destId="{0EEF32FC-5732-4CB0-A9A8-85AD504DC922}" srcOrd="2" destOrd="0" presId="urn:microsoft.com/office/officeart/2005/8/layout/hProcess11"/>
    <dgm:cxn modelId="{EB23FCCA-3463-4BED-98A0-766D13991442}" type="presParOf" srcId="{7A72EE25-FB80-4596-951B-510B3F4DC4AB}" destId="{14CD1288-07C4-498C-847C-CCE39126CF21}" srcOrd="19" destOrd="0" presId="urn:microsoft.com/office/officeart/2005/8/layout/hProcess11"/>
    <dgm:cxn modelId="{5D1DFF3E-B9D7-4CB8-8601-B0C181B40926}" type="presParOf" srcId="{7A72EE25-FB80-4596-951B-510B3F4DC4AB}" destId="{5DAD203F-624F-41FE-9508-0BEB47F1544A}" srcOrd="20" destOrd="0" presId="urn:microsoft.com/office/officeart/2005/8/layout/hProcess11"/>
    <dgm:cxn modelId="{B30E7D58-360C-4CD8-AF81-B79CF2C8D717}" type="presParOf" srcId="{5DAD203F-624F-41FE-9508-0BEB47F1544A}" destId="{0205AB79-29A3-4C12-AC67-26977DE7C9D4}" srcOrd="0" destOrd="0" presId="urn:microsoft.com/office/officeart/2005/8/layout/hProcess11"/>
    <dgm:cxn modelId="{B14C59DE-0A40-4795-AF9C-2E0DFF305557}" type="presParOf" srcId="{5DAD203F-624F-41FE-9508-0BEB47F1544A}" destId="{9CABCEFB-D83A-4A0A-AD11-2A6E9F85889F}" srcOrd="1" destOrd="0" presId="urn:microsoft.com/office/officeart/2005/8/layout/hProcess11"/>
    <dgm:cxn modelId="{E6ABB314-B184-4A93-A2E2-8AA95A2DB129}" type="presParOf" srcId="{5DAD203F-624F-41FE-9508-0BEB47F1544A}" destId="{49DA21CD-3CA0-4856-BD00-F094EBBF8FDF}" srcOrd="2" destOrd="0" presId="urn:microsoft.com/office/officeart/2005/8/layout/hProcess11"/>
    <dgm:cxn modelId="{ED150851-F68D-4813-83CB-17D03D19878C}" type="presParOf" srcId="{7A72EE25-FB80-4596-951B-510B3F4DC4AB}" destId="{42818D5E-60A3-449A-83CA-89C504C5550F}" srcOrd="21" destOrd="0" presId="urn:microsoft.com/office/officeart/2005/8/layout/hProcess11"/>
    <dgm:cxn modelId="{46FF2191-BFCD-460F-8AB3-F9C9E995F57D}" type="presParOf" srcId="{7A72EE25-FB80-4596-951B-510B3F4DC4AB}" destId="{4CD76F3C-D4DE-40F1-87C0-F1EE65B1AF50}" srcOrd="22" destOrd="0" presId="urn:microsoft.com/office/officeart/2005/8/layout/hProcess11"/>
    <dgm:cxn modelId="{DAF789C8-2B49-41F5-99D7-8AFBB0007C06}" type="presParOf" srcId="{4CD76F3C-D4DE-40F1-87C0-F1EE65B1AF50}" destId="{40E4BDCE-9D97-4D4B-A3AA-2432469B3D8C}" srcOrd="0" destOrd="0" presId="urn:microsoft.com/office/officeart/2005/8/layout/hProcess11"/>
    <dgm:cxn modelId="{FCD50BAB-4D62-4603-9978-4CB0B7CD0529}" type="presParOf" srcId="{4CD76F3C-D4DE-40F1-87C0-F1EE65B1AF50}" destId="{3E61FDC1-9B16-4E85-8C83-CFD57E48CD97}" srcOrd="1" destOrd="0" presId="urn:microsoft.com/office/officeart/2005/8/layout/hProcess11"/>
    <dgm:cxn modelId="{D4380C44-E773-4962-9173-6D48F91A6B8C}" type="presParOf" srcId="{4CD76F3C-D4DE-40F1-87C0-F1EE65B1AF50}" destId="{274D9DD7-9FF3-4F4E-B10A-D0BF958B034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4FA8DF-4379-4A2F-99F6-6760BE5BC2BA}" type="doc">
      <dgm:prSet loTypeId="urn:microsoft.com/office/officeart/2005/8/layout/hProcess11" loCatId="process" qsTypeId="urn:microsoft.com/office/officeart/2005/8/quickstyle/simple1" qsCatId="simple" csTypeId="urn:microsoft.com/office/officeart/2005/8/colors/colorful1#3" csCatId="colorful" phldr="1"/>
      <dgm:spPr/>
    </dgm:pt>
    <dgm:pt modelId="{5A105BA7-D8D6-49A4-B524-4B3DD004A72D}">
      <dgm:prSet phldrT="[Text]"/>
      <dgm:spPr/>
      <dgm:t>
        <a:bodyPr/>
        <a:lstStyle/>
        <a:p>
          <a:r>
            <a:rPr lang="en-US" dirty="0"/>
            <a:t>2016 &amp; later</a:t>
          </a:r>
        </a:p>
      </dgm:t>
    </dgm:pt>
    <dgm:pt modelId="{8DC174E9-8D51-4788-A11E-D56B0AC9C831}" type="parTrans" cxnId="{B89F8F0C-5FBF-4371-8FE5-420868E4A16A}">
      <dgm:prSet/>
      <dgm:spPr/>
      <dgm:t>
        <a:bodyPr/>
        <a:lstStyle/>
        <a:p>
          <a:endParaRPr lang="en-US"/>
        </a:p>
      </dgm:t>
    </dgm:pt>
    <dgm:pt modelId="{95D8953B-99AD-4C87-9EEA-29A56031CAFE}" type="sibTrans" cxnId="{B89F8F0C-5FBF-4371-8FE5-420868E4A16A}">
      <dgm:prSet/>
      <dgm:spPr/>
      <dgm:t>
        <a:bodyPr/>
        <a:lstStyle/>
        <a:p>
          <a:endParaRPr lang="en-US"/>
        </a:p>
      </dgm:t>
    </dgm:pt>
    <dgm:pt modelId="{ACC5EE94-9CC3-4772-9B4E-337BD2C0669D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79860111-88A9-422C-8737-3F020AF85028}" type="parTrans" cxnId="{A8D81D05-31C6-41BE-AB1A-3E187563A4DA}">
      <dgm:prSet/>
      <dgm:spPr/>
      <dgm:t>
        <a:bodyPr/>
        <a:lstStyle/>
        <a:p>
          <a:endParaRPr lang="en-US"/>
        </a:p>
      </dgm:t>
    </dgm:pt>
    <dgm:pt modelId="{ECDB0566-7DB0-435D-A3B6-35F35040C09A}" type="sibTrans" cxnId="{A8D81D05-31C6-41BE-AB1A-3E187563A4DA}">
      <dgm:prSet/>
      <dgm:spPr/>
      <dgm:t>
        <a:bodyPr/>
        <a:lstStyle/>
        <a:p>
          <a:endParaRPr lang="en-US"/>
        </a:p>
      </dgm:t>
    </dgm:pt>
    <dgm:pt modelId="{31A46DEE-FE88-4A16-A87A-AB5152296EA1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87BD6AB9-F30B-4FF4-9493-B2AD35DCEBB1}" type="parTrans" cxnId="{BADA674E-1C3D-4011-A0B6-9620E4BC3B34}">
      <dgm:prSet/>
      <dgm:spPr/>
      <dgm:t>
        <a:bodyPr/>
        <a:lstStyle/>
        <a:p>
          <a:endParaRPr lang="en-US"/>
        </a:p>
      </dgm:t>
    </dgm:pt>
    <dgm:pt modelId="{BD970252-0F2E-4CBF-8912-0C4499E96BF0}" type="sibTrans" cxnId="{BADA674E-1C3D-4011-A0B6-9620E4BC3B34}">
      <dgm:prSet/>
      <dgm:spPr/>
      <dgm:t>
        <a:bodyPr/>
        <a:lstStyle/>
        <a:p>
          <a:endParaRPr lang="en-US"/>
        </a:p>
      </dgm:t>
    </dgm:pt>
    <dgm:pt modelId="{E41EE20F-4252-46AB-9EF1-69CD11316555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452CDE00-7BCF-40ED-BEB0-132F8472B6DA}" type="parTrans" cxnId="{222DA861-49D1-4E79-81D8-DCFB64F91BBD}">
      <dgm:prSet/>
      <dgm:spPr/>
      <dgm:t>
        <a:bodyPr/>
        <a:lstStyle/>
        <a:p>
          <a:endParaRPr lang="en-US"/>
        </a:p>
      </dgm:t>
    </dgm:pt>
    <dgm:pt modelId="{D1FAE132-451D-43DB-8A32-7791806D2EB4}" type="sibTrans" cxnId="{222DA861-49D1-4E79-81D8-DCFB64F91BBD}">
      <dgm:prSet/>
      <dgm:spPr/>
      <dgm:t>
        <a:bodyPr/>
        <a:lstStyle/>
        <a:p>
          <a:endParaRPr lang="en-US"/>
        </a:p>
      </dgm:t>
    </dgm:pt>
    <dgm:pt modelId="{708908D3-59CC-4EFA-8447-D76285CB71BE}" type="pres">
      <dgm:prSet presAssocID="{A54FA8DF-4379-4A2F-99F6-6760BE5BC2BA}" presName="Name0" presStyleCnt="0">
        <dgm:presLayoutVars>
          <dgm:dir/>
          <dgm:resizeHandles val="exact"/>
        </dgm:presLayoutVars>
      </dgm:prSet>
      <dgm:spPr/>
    </dgm:pt>
    <dgm:pt modelId="{4BBF5B1B-8C2C-4768-8EC8-8F585B09893E}" type="pres">
      <dgm:prSet presAssocID="{A54FA8DF-4379-4A2F-99F6-6760BE5BC2BA}" presName="arrow" presStyleLbl="bgShp" presStyleIdx="0" presStyleCnt="1" custLinFactNeighborY="-220"/>
      <dgm:spPr/>
    </dgm:pt>
    <dgm:pt modelId="{4E0DB2D1-9D84-4593-8B0A-0B62B534E569}" type="pres">
      <dgm:prSet presAssocID="{A54FA8DF-4379-4A2F-99F6-6760BE5BC2BA}" presName="points" presStyleCnt="0"/>
      <dgm:spPr/>
    </dgm:pt>
    <dgm:pt modelId="{29BD1A9C-ECE7-4235-9F6F-CC3559465142}" type="pres">
      <dgm:prSet presAssocID="{ACC5EE94-9CC3-4772-9B4E-337BD2C0669D}" presName="compositeA" presStyleCnt="0"/>
      <dgm:spPr/>
    </dgm:pt>
    <dgm:pt modelId="{5CAD6D67-FF11-4380-9172-65D86E83D5B2}" type="pres">
      <dgm:prSet presAssocID="{ACC5EE94-9CC3-4772-9B4E-337BD2C0669D}" presName="textA" presStyleLbl="revTx" presStyleIdx="0" presStyleCnt="4">
        <dgm:presLayoutVars>
          <dgm:bulletEnabled val="1"/>
        </dgm:presLayoutVars>
      </dgm:prSet>
      <dgm:spPr/>
    </dgm:pt>
    <dgm:pt modelId="{1272D9D7-BED9-4407-A630-4F0EC884A790}" type="pres">
      <dgm:prSet presAssocID="{ACC5EE94-9CC3-4772-9B4E-337BD2C0669D}" presName="circleA" presStyleLbl="node1" presStyleIdx="0" presStyleCnt="4"/>
      <dgm:spPr/>
    </dgm:pt>
    <dgm:pt modelId="{126C99B7-915A-40E7-8419-DFCAFA947007}" type="pres">
      <dgm:prSet presAssocID="{ACC5EE94-9CC3-4772-9B4E-337BD2C0669D}" presName="spaceA" presStyleCnt="0"/>
      <dgm:spPr/>
    </dgm:pt>
    <dgm:pt modelId="{0E8D4FE2-EBDD-4399-9829-27CEF531B193}" type="pres">
      <dgm:prSet presAssocID="{ECDB0566-7DB0-435D-A3B6-35F35040C09A}" presName="space" presStyleCnt="0"/>
      <dgm:spPr/>
    </dgm:pt>
    <dgm:pt modelId="{C4F116EA-F7E8-496E-B55F-DD757B3A4D60}" type="pres">
      <dgm:prSet presAssocID="{31A46DEE-FE88-4A16-A87A-AB5152296EA1}" presName="compositeB" presStyleCnt="0"/>
      <dgm:spPr/>
    </dgm:pt>
    <dgm:pt modelId="{ADA0C53D-6175-43CB-AD59-165E47673B24}" type="pres">
      <dgm:prSet presAssocID="{31A46DEE-FE88-4A16-A87A-AB5152296EA1}" presName="textB" presStyleLbl="revTx" presStyleIdx="1" presStyleCnt="4">
        <dgm:presLayoutVars>
          <dgm:bulletEnabled val="1"/>
        </dgm:presLayoutVars>
      </dgm:prSet>
      <dgm:spPr/>
    </dgm:pt>
    <dgm:pt modelId="{BDCF6EFB-2DC2-4C09-8F48-B6034C5239EB}" type="pres">
      <dgm:prSet presAssocID="{31A46DEE-FE88-4A16-A87A-AB5152296EA1}" presName="circleB" presStyleLbl="node1" presStyleIdx="1" presStyleCnt="4"/>
      <dgm:spPr/>
    </dgm:pt>
    <dgm:pt modelId="{9C2EFD51-B0AC-48BA-8F08-6AC8983F5280}" type="pres">
      <dgm:prSet presAssocID="{31A46DEE-FE88-4A16-A87A-AB5152296EA1}" presName="spaceB" presStyleCnt="0"/>
      <dgm:spPr/>
    </dgm:pt>
    <dgm:pt modelId="{9CE6D2C1-EA05-43F2-BE09-5CAA6DD34F48}" type="pres">
      <dgm:prSet presAssocID="{BD970252-0F2E-4CBF-8912-0C4499E96BF0}" presName="space" presStyleCnt="0"/>
      <dgm:spPr/>
    </dgm:pt>
    <dgm:pt modelId="{D17ED6B8-AA32-49DD-BA80-7F072E3ECD34}" type="pres">
      <dgm:prSet presAssocID="{E41EE20F-4252-46AB-9EF1-69CD11316555}" presName="compositeA" presStyleCnt="0"/>
      <dgm:spPr/>
    </dgm:pt>
    <dgm:pt modelId="{64A61904-4E2A-4F53-AA30-1B286BC062BF}" type="pres">
      <dgm:prSet presAssocID="{E41EE20F-4252-46AB-9EF1-69CD11316555}" presName="textA" presStyleLbl="revTx" presStyleIdx="2" presStyleCnt="4">
        <dgm:presLayoutVars>
          <dgm:bulletEnabled val="1"/>
        </dgm:presLayoutVars>
      </dgm:prSet>
      <dgm:spPr/>
    </dgm:pt>
    <dgm:pt modelId="{B5F7A8CA-FE80-4426-A16B-EF690F4911A6}" type="pres">
      <dgm:prSet presAssocID="{E41EE20F-4252-46AB-9EF1-69CD11316555}" presName="circleA" presStyleLbl="node1" presStyleIdx="2" presStyleCnt="4"/>
      <dgm:spPr/>
    </dgm:pt>
    <dgm:pt modelId="{CA3B5BE8-44B5-4998-A260-20AFE60D610A}" type="pres">
      <dgm:prSet presAssocID="{E41EE20F-4252-46AB-9EF1-69CD11316555}" presName="spaceA" presStyleCnt="0"/>
      <dgm:spPr/>
    </dgm:pt>
    <dgm:pt modelId="{0B7070B5-A46E-4BF5-8A4C-16DD4F163453}" type="pres">
      <dgm:prSet presAssocID="{D1FAE132-451D-43DB-8A32-7791806D2EB4}" presName="space" presStyleCnt="0"/>
      <dgm:spPr/>
    </dgm:pt>
    <dgm:pt modelId="{DE5BA3FA-16BE-47C7-BA61-8660FE8E9F40}" type="pres">
      <dgm:prSet presAssocID="{5A105BA7-D8D6-49A4-B524-4B3DD004A72D}" presName="compositeB" presStyleCnt="0"/>
      <dgm:spPr/>
    </dgm:pt>
    <dgm:pt modelId="{F022A580-F3DE-4DC7-B9CA-BDB2D382CDD6}" type="pres">
      <dgm:prSet presAssocID="{5A105BA7-D8D6-49A4-B524-4B3DD004A72D}" presName="textB" presStyleLbl="revTx" presStyleIdx="3" presStyleCnt="4" custLinFactNeighborX="16448">
        <dgm:presLayoutVars>
          <dgm:bulletEnabled val="1"/>
        </dgm:presLayoutVars>
      </dgm:prSet>
      <dgm:spPr/>
    </dgm:pt>
    <dgm:pt modelId="{1EDB7503-330F-4F9E-A452-237CFB117946}" type="pres">
      <dgm:prSet presAssocID="{5A105BA7-D8D6-49A4-B524-4B3DD004A72D}" presName="circleB" presStyleLbl="node1" presStyleIdx="3" presStyleCnt="4"/>
      <dgm:spPr/>
    </dgm:pt>
    <dgm:pt modelId="{EE35C1C7-FA8D-462E-BA2C-E1C84BB4ABF1}" type="pres">
      <dgm:prSet presAssocID="{5A105BA7-D8D6-49A4-B524-4B3DD004A72D}" presName="spaceB" presStyleCnt="0"/>
      <dgm:spPr/>
    </dgm:pt>
  </dgm:ptLst>
  <dgm:cxnLst>
    <dgm:cxn modelId="{A8D81D05-31C6-41BE-AB1A-3E187563A4DA}" srcId="{A54FA8DF-4379-4A2F-99F6-6760BE5BC2BA}" destId="{ACC5EE94-9CC3-4772-9B4E-337BD2C0669D}" srcOrd="0" destOrd="0" parTransId="{79860111-88A9-422C-8737-3F020AF85028}" sibTransId="{ECDB0566-7DB0-435D-A3B6-35F35040C09A}"/>
    <dgm:cxn modelId="{B89F8F0C-5FBF-4371-8FE5-420868E4A16A}" srcId="{A54FA8DF-4379-4A2F-99F6-6760BE5BC2BA}" destId="{5A105BA7-D8D6-49A4-B524-4B3DD004A72D}" srcOrd="3" destOrd="0" parTransId="{8DC174E9-8D51-4788-A11E-D56B0AC9C831}" sibTransId="{95D8953B-99AD-4C87-9EEA-29A56031CAFE}"/>
    <dgm:cxn modelId="{CCC53516-50A7-4BDA-A1B2-541F77C239AC}" type="presOf" srcId="{ACC5EE94-9CC3-4772-9B4E-337BD2C0669D}" destId="{5CAD6D67-FF11-4380-9172-65D86E83D5B2}" srcOrd="0" destOrd="0" presId="urn:microsoft.com/office/officeart/2005/8/layout/hProcess11"/>
    <dgm:cxn modelId="{222DA861-49D1-4E79-81D8-DCFB64F91BBD}" srcId="{A54FA8DF-4379-4A2F-99F6-6760BE5BC2BA}" destId="{E41EE20F-4252-46AB-9EF1-69CD11316555}" srcOrd="2" destOrd="0" parTransId="{452CDE00-7BCF-40ED-BEB0-132F8472B6DA}" sibTransId="{D1FAE132-451D-43DB-8A32-7791806D2EB4}"/>
    <dgm:cxn modelId="{BADA674E-1C3D-4011-A0B6-9620E4BC3B34}" srcId="{A54FA8DF-4379-4A2F-99F6-6760BE5BC2BA}" destId="{31A46DEE-FE88-4A16-A87A-AB5152296EA1}" srcOrd="1" destOrd="0" parTransId="{87BD6AB9-F30B-4FF4-9493-B2AD35DCEBB1}" sibTransId="{BD970252-0F2E-4CBF-8912-0C4499E96BF0}"/>
    <dgm:cxn modelId="{18761DAA-02C7-4619-82E8-7598C04B7534}" type="presOf" srcId="{A54FA8DF-4379-4A2F-99F6-6760BE5BC2BA}" destId="{708908D3-59CC-4EFA-8447-D76285CB71BE}" srcOrd="0" destOrd="0" presId="urn:microsoft.com/office/officeart/2005/8/layout/hProcess11"/>
    <dgm:cxn modelId="{C303D5B6-743C-431D-9E93-4BED117B900E}" type="presOf" srcId="{5A105BA7-D8D6-49A4-B524-4B3DD004A72D}" destId="{F022A580-F3DE-4DC7-B9CA-BDB2D382CDD6}" srcOrd="0" destOrd="0" presId="urn:microsoft.com/office/officeart/2005/8/layout/hProcess11"/>
    <dgm:cxn modelId="{AD8720F8-67C0-45FD-B872-B6BBFF960286}" type="presOf" srcId="{E41EE20F-4252-46AB-9EF1-69CD11316555}" destId="{64A61904-4E2A-4F53-AA30-1B286BC062BF}" srcOrd="0" destOrd="0" presId="urn:microsoft.com/office/officeart/2005/8/layout/hProcess11"/>
    <dgm:cxn modelId="{65CA79FF-6424-47E9-B5B1-DC53B58F5F50}" type="presOf" srcId="{31A46DEE-FE88-4A16-A87A-AB5152296EA1}" destId="{ADA0C53D-6175-43CB-AD59-165E47673B24}" srcOrd="0" destOrd="0" presId="urn:microsoft.com/office/officeart/2005/8/layout/hProcess11"/>
    <dgm:cxn modelId="{84A5E828-0EA7-487B-963F-ABD58172F58C}" type="presParOf" srcId="{708908D3-59CC-4EFA-8447-D76285CB71BE}" destId="{4BBF5B1B-8C2C-4768-8EC8-8F585B09893E}" srcOrd="0" destOrd="0" presId="urn:microsoft.com/office/officeart/2005/8/layout/hProcess11"/>
    <dgm:cxn modelId="{AE2B6E78-DAF5-4E53-B03C-4AACCE48D1DC}" type="presParOf" srcId="{708908D3-59CC-4EFA-8447-D76285CB71BE}" destId="{4E0DB2D1-9D84-4593-8B0A-0B62B534E569}" srcOrd="1" destOrd="0" presId="urn:microsoft.com/office/officeart/2005/8/layout/hProcess11"/>
    <dgm:cxn modelId="{8FB11C45-B9E1-41AE-9203-30DC11B2841F}" type="presParOf" srcId="{4E0DB2D1-9D84-4593-8B0A-0B62B534E569}" destId="{29BD1A9C-ECE7-4235-9F6F-CC3559465142}" srcOrd="0" destOrd="0" presId="urn:microsoft.com/office/officeart/2005/8/layout/hProcess11"/>
    <dgm:cxn modelId="{402A41E4-C2FA-4381-B996-21AF9A90FDA8}" type="presParOf" srcId="{29BD1A9C-ECE7-4235-9F6F-CC3559465142}" destId="{5CAD6D67-FF11-4380-9172-65D86E83D5B2}" srcOrd="0" destOrd="0" presId="urn:microsoft.com/office/officeart/2005/8/layout/hProcess11"/>
    <dgm:cxn modelId="{6580CFFA-9B60-4DFA-980D-DFC83E420E03}" type="presParOf" srcId="{29BD1A9C-ECE7-4235-9F6F-CC3559465142}" destId="{1272D9D7-BED9-4407-A630-4F0EC884A790}" srcOrd="1" destOrd="0" presId="urn:microsoft.com/office/officeart/2005/8/layout/hProcess11"/>
    <dgm:cxn modelId="{11EE6599-7466-4A5B-8CD6-C160A4CEF5F5}" type="presParOf" srcId="{29BD1A9C-ECE7-4235-9F6F-CC3559465142}" destId="{126C99B7-915A-40E7-8419-DFCAFA947007}" srcOrd="2" destOrd="0" presId="urn:microsoft.com/office/officeart/2005/8/layout/hProcess11"/>
    <dgm:cxn modelId="{D3D9D476-86DB-46B2-BCD4-CA19022BC145}" type="presParOf" srcId="{4E0DB2D1-9D84-4593-8B0A-0B62B534E569}" destId="{0E8D4FE2-EBDD-4399-9829-27CEF531B193}" srcOrd="1" destOrd="0" presId="urn:microsoft.com/office/officeart/2005/8/layout/hProcess11"/>
    <dgm:cxn modelId="{20FCFCC3-2881-40D0-8F68-B744F87FC050}" type="presParOf" srcId="{4E0DB2D1-9D84-4593-8B0A-0B62B534E569}" destId="{C4F116EA-F7E8-496E-B55F-DD757B3A4D60}" srcOrd="2" destOrd="0" presId="urn:microsoft.com/office/officeart/2005/8/layout/hProcess11"/>
    <dgm:cxn modelId="{BFEE2345-9D70-471A-ADF5-C383BA3FDCE1}" type="presParOf" srcId="{C4F116EA-F7E8-496E-B55F-DD757B3A4D60}" destId="{ADA0C53D-6175-43CB-AD59-165E47673B24}" srcOrd="0" destOrd="0" presId="urn:microsoft.com/office/officeart/2005/8/layout/hProcess11"/>
    <dgm:cxn modelId="{C4DF5D54-3BB4-4A22-AEAF-58B50847817B}" type="presParOf" srcId="{C4F116EA-F7E8-496E-B55F-DD757B3A4D60}" destId="{BDCF6EFB-2DC2-4C09-8F48-B6034C5239EB}" srcOrd="1" destOrd="0" presId="urn:microsoft.com/office/officeart/2005/8/layout/hProcess11"/>
    <dgm:cxn modelId="{F19B6A2B-7335-4A06-B8BB-6D3585CE18D7}" type="presParOf" srcId="{C4F116EA-F7E8-496E-B55F-DD757B3A4D60}" destId="{9C2EFD51-B0AC-48BA-8F08-6AC8983F5280}" srcOrd="2" destOrd="0" presId="urn:microsoft.com/office/officeart/2005/8/layout/hProcess11"/>
    <dgm:cxn modelId="{774A64DD-DC26-4D35-8110-547B994FB9EE}" type="presParOf" srcId="{4E0DB2D1-9D84-4593-8B0A-0B62B534E569}" destId="{9CE6D2C1-EA05-43F2-BE09-5CAA6DD34F48}" srcOrd="3" destOrd="0" presId="urn:microsoft.com/office/officeart/2005/8/layout/hProcess11"/>
    <dgm:cxn modelId="{0128B531-BFCF-406B-8E87-DECB1021FBDC}" type="presParOf" srcId="{4E0DB2D1-9D84-4593-8B0A-0B62B534E569}" destId="{D17ED6B8-AA32-49DD-BA80-7F072E3ECD34}" srcOrd="4" destOrd="0" presId="urn:microsoft.com/office/officeart/2005/8/layout/hProcess11"/>
    <dgm:cxn modelId="{94ED1A7A-2F86-4760-8BA2-CA9414E6D6E8}" type="presParOf" srcId="{D17ED6B8-AA32-49DD-BA80-7F072E3ECD34}" destId="{64A61904-4E2A-4F53-AA30-1B286BC062BF}" srcOrd="0" destOrd="0" presId="urn:microsoft.com/office/officeart/2005/8/layout/hProcess11"/>
    <dgm:cxn modelId="{F70693E9-0C6B-4DAE-BC27-EDD0631A5640}" type="presParOf" srcId="{D17ED6B8-AA32-49DD-BA80-7F072E3ECD34}" destId="{B5F7A8CA-FE80-4426-A16B-EF690F4911A6}" srcOrd="1" destOrd="0" presId="urn:microsoft.com/office/officeart/2005/8/layout/hProcess11"/>
    <dgm:cxn modelId="{E632A3ED-8537-47CB-B9AC-FDD81D985204}" type="presParOf" srcId="{D17ED6B8-AA32-49DD-BA80-7F072E3ECD34}" destId="{CA3B5BE8-44B5-4998-A260-20AFE60D610A}" srcOrd="2" destOrd="0" presId="urn:microsoft.com/office/officeart/2005/8/layout/hProcess11"/>
    <dgm:cxn modelId="{F1084961-61A2-4D37-AF46-55D8B799534A}" type="presParOf" srcId="{4E0DB2D1-9D84-4593-8B0A-0B62B534E569}" destId="{0B7070B5-A46E-4BF5-8A4C-16DD4F163453}" srcOrd="5" destOrd="0" presId="urn:microsoft.com/office/officeart/2005/8/layout/hProcess11"/>
    <dgm:cxn modelId="{24185FE3-099B-44D9-909C-3F6E5C586C43}" type="presParOf" srcId="{4E0DB2D1-9D84-4593-8B0A-0B62B534E569}" destId="{DE5BA3FA-16BE-47C7-BA61-8660FE8E9F40}" srcOrd="6" destOrd="0" presId="urn:microsoft.com/office/officeart/2005/8/layout/hProcess11"/>
    <dgm:cxn modelId="{F8F1049D-C6DA-4726-9794-49C89B0C412C}" type="presParOf" srcId="{DE5BA3FA-16BE-47C7-BA61-8660FE8E9F40}" destId="{F022A580-F3DE-4DC7-B9CA-BDB2D382CDD6}" srcOrd="0" destOrd="0" presId="urn:microsoft.com/office/officeart/2005/8/layout/hProcess11"/>
    <dgm:cxn modelId="{9C194E5E-0FD6-4D43-84CC-C5E38708F068}" type="presParOf" srcId="{DE5BA3FA-16BE-47C7-BA61-8660FE8E9F40}" destId="{1EDB7503-330F-4F9E-A452-237CFB117946}" srcOrd="1" destOrd="0" presId="urn:microsoft.com/office/officeart/2005/8/layout/hProcess11"/>
    <dgm:cxn modelId="{001C1119-4647-4B5D-AA3D-9C04E6AA133C}" type="presParOf" srcId="{DE5BA3FA-16BE-47C7-BA61-8660FE8E9F40}" destId="{EE35C1C7-FA8D-462E-BA2C-E1C84BB4AB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CD30-107A-4E6F-8B32-817A733295D1}">
      <dsp:nvSpPr>
        <dsp:cNvPr id="0" name=""/>
        <dsp:cNvSpPr/>
      </dsp:nvSpPr>
      <dsp:spPr>
        <a:xfrm>
          <a:off x="8327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</a:t>
          </a:r>
        </a:p>
      </dsp:txBody>
      <dsp:txXfrm>
        <a:off x="30751" y="363519"/>
        <a:ext cx="1229921" cy="720761"/>
      </dsp:txXfrm>
    </dsp:sp>
    <dsp:sp modelId="{DF5992F8-683D-4326-80B0-F89EA89BE28B}">
      <dsp:nvSpPr>
        <dsp:cNvPr id="0" name=""/>
        <dsp:cNvSpPr/>
      </dsp:nvSpPr>
      <dsp:spPr>
        <a:xfrm>
          <a:off x="1410573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410573" y="629056"/>
        <a:ext cx="189176" cy="189686"/>
      </dsp:txXfrm>
    </dsp:sp>
    <dsp:sp modelId="{A64759F3-D567-40BE-A037-46DB3C6E674B}">
      <dsp:nvSpPr>
        <dsp:cNvPr id="0" name=""/>
        <dsp:cNvSpPr/>
      </dsp:nvSpPr>
      <dsp:spPr>
        <a:xfrm>
          <a:off x="1793004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</a:p>
      </dsp:txBody>
      <dsp:txXfrm>
        <a:off x="1815428" y="363519"/>
        <a:ext cx="1229921" cy="720761"/>
      </dsp:txXfrm>
    </dsp:sp>
    <dsp:sp modelId="{315CC298-F03F-4BE4-A693-C4107032D9F0}">
      <dsp:nvSpPr>
        <dsp:cNvPr id="0" name=""/>
        <dsp:cNvSpPr/>
      </dsp:nvSpPr>
      <dsp:spPr>
        <a:xfrm rot="76692">
          <a:off x="3196145" y="585952"/>
          <a:ext cx="272288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196155" y="648269"/>
        <a:ext cx="190602" cy="189686"/>
      </dsp:txXfrm>
    </dsp:sp>
    <dsp:sp modelId="{36BFDBDD-5A62-4977-8454-F262A69456C5}">
      <dsp:nvSpPr>
        <dsp:cNvPr id="0" name=""/>
        <dsp:cNvSpPr/>
      </dsp:nvSpPr>
      <dsp:spPr>
        <a:xfrm>
          <a:off x="3581398" y="380999"/>
          <a:ext cx="1274769" cy="765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Value</a:t>
          </a:r>
        </a:p>
      </dsp:txBody>
      <dsp:txXfrm>
        <a:off x="3603822" y="403423"/>
        <a:ext cx="1229921" cy="720761"/>
      </dsp:txXfrm>
    </dsp:sp>
    <dsp:sp modelId="{8EEBBCE6-940F-4522-934B-7468750BEC60}">
      <dsp:nvSpPr>
        <dsp:cNvPr id="0" name=""/>
        <dsp:cNvSpPr/>
      </dsp:nvSpPr>
      <dsp:spPr>
        <a:xfrm rot="21533985">
          <a:off x="4982690" y="588484"/>
          <a:ext cx="268330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982697" y="652485"/>
        <a:ext cx="187831" cy="189686"/>
      </dsp:txXfrm>
    </dsp:sp>
    <dsp:sp modelId="{50B2D767-C09A-45FC-9231-E77425E9B0B3}">
      <dsp:nvSpPr>
        <dsp:cNvPr id="0" name=""/>
        <dsp:cNvSpPr/>
      </dsp:nvSpPr>
      <dsp:spPr>
        <a:xfrm>
          <a:off x="5362357" y="341095"/>
          <a:ext cx="1868314" cy="765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Prevention</a:t>
          </a:r>
        </a:p>
      </dsp:txBody>
      <dsp:txXfrm>
        <a:off x="5384781" y="363519"/>
        <a:ext cx="1823466" cy="720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14622-551D-428F-A932-7EB2A641762E}">
      <dsp:nvSpPr>
        <dsp:cNvPr id="0" name=""/>
        <dsp:cNvSpPr/>
      </dsp:nvSpPr>
      <dsp:spPr>
        <a:xfrm>
          <a:off x="1949450" y="0"/>
          <a:ext cx="4330700" cy="43307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FBC21-E023-4D6D-8D76-DDDB69EFF287}">
      <dsp:nvSpPr>
        <dsp:cNvPr id="0" name=""/>
        <dsp:cNvSpPr/>
      </dsp:nvSpPr>
      <dsp:spPr>
        <a:xfrm>
          <a:off x="2360866" y="411416"/>
          <a:ext cx="1688973" cy="1688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Economics</a:t>
          </a:r>
        </a:p>
      </dsp:txBody>
      <dsp:txXfrm>
        <a:off x="2443315" y="493865"/>
        <a:ext cx="1524075" cy="1524075"/>
      </dsp:txXfrm>
    </dsp:sp>
    <dsp:sp modelId="{7AC41157-2842-4029-A843-3E4498132A42}">
      <dsp:nvSpPr>
        <dsp:cNvPr id="0" name=""/>
        <dsp:cNvSpPr/>
      </dsp:nvSpPr>
      <dsp:spPr>
        <a:xfrm>
          <a:off x="4179760" y="411416"/>
          <a:ext cx="1688973" cy="1688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Ethics</a:t>
          </a:r>
        </a:p>
      </dsp:txBody>
      <dsp:txXfrm>
        <a:off x="4262209" y="493865"/>
        <a:ext cx="1524075" cy="1524075"/>
      </dsp:txXfrm>
    </dsp:sp>
    <dsp:sp modelId="{74861B0F-EECC-46C5-8893-A9D8FE2675CE}">
      <dsp:nvSpPr>
        <dsp:cNvPr id="0" name=""/>
        <dsp:cNvSpPr/>
      </dsp:nvSpPr>
      <dsp:spPr>
        <a:xfrm>
          <a:off x="2360866" y="2230310"/>
          <a:ext cx="1688973" cy="1688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Evidence-based practice</a:t>
          </a:r>
        </a:p>
      </dsp:txBody>
      <dsp:txXfrm>
        <a:off x="2443315" y="2312759"/>
        <a:ext cx="1524075" cy="1524075"/>
      </dsp:txXfrm>
    </dsp:sp>
    <dsp:sp modelId="{F4C37D9D-2389-4D9C-85BC-682CD4853182}">
      <dsp:nvSpPr>
        <dsp:cNvPr id="0" name=""/>
        <dsp:cNvSpPr/>
      </dsp:nvSpPr>
      <dsp:spPr>
        <a:xfrm>
          <a:off x="4179760" y="2230310"/>
          <a:ext cx="1688973" cy="1688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Population Health</a:t>
          </a:r>
        </a:p>
      </dsp:txBody>
      <dsp:txXfrm>
        <a:off x="4262209" y="2312759"/>
        <a:ext cx="1524075" cy="1524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95EA8-0E87-4F2C-A061-95373A3FF3F2}">
      <dsp:nvSpPr>
        <dsp:cNvPr id="0" name=""/>
        <dsp:cNvSpPr/>
      </dsp:nvSpPr>
      <dsp:spPr>
        <a:xfrm>
          <a:off x="617019" y="57"/>
          <a:ext cx="3331219" cy="1998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Scope </a:t>
          </a:r>
          <a:r>
            <a:rPr lang="en-US" sz="3100" kern="1200"/>
            <a:t>of benefits within each category?</a:t>
          </a:r>
          <a:endParaRPr lang="en-US" sz="3100" kern="1200" dirty="0"/>
        </a:p>
      </dsp:txBody>
      <dsp:txXfrm>
        <a:off x="617019" y="57"/>
        <a:ext cx="3331219" cy="1998731"/>
      </dsp:txXfrm>
    </dsp:sp>
    <dsp:sp modelId="{50A5ADD2-E09C-46D1-9679-243FE1CD6BBF}">
      <dsp:nvSpPr>
        <dsp:cNvPr id="0" name=""/>
        <dsp:cNvSpPr/>
      </dsp:nvSpPr>
      <dsp:spPr>
        <a:xfrm>
          <a:off x="4281360" y="57"/>
          <a:ext cx="3331219" cy="1998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Controlling costs by limiting visits?</a:t>
          </a:r>
        </a:p>
      </dsp:txBody>
      <dsp:txXfrm>
        <a:off x="4281360" y="57"/>
        <a:ext cx="3331219" cy="1998731"/>
      </dsp:txXfrm>
    </dsp:sp>
    <dsp:sp modelId="{4A19B783-9AAE-45B6-900B-030BAA65DEB5}">
      <dsp:nvSpPr>
        <dsp:cNvPr id="0" name=""/>
        <dsp:cNvSpPr/>
      </dsp:nvSpPr>
      <dsp:spPr>
        <a:xfrm>
          <a:off x="617019" y="2331910"/>
          <a:ext cx="3331219" cy="1998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Separate benchmarks for individual and small group?</a:t>
          </a:r>
        </a:p>
      </dsp:txBody>
      <dsp:txXfrm>
        <a:off x="617019" y="2331910"/>
        <a:ext cx="3331219" cy="1998731"/>
      </dsp:txXfrm>
    </dsp:sp>
    <dsp:sp modelId="{5EB938CD-13CD-4FDF-B416-99EDA004D67E}">
      <dsp:nvSpPr>
        <dsp:cNvPr id="0" name=""/>
        <dsp:cNvSpPr/>
      </dsp:nvSpPr>
      <dsp:spPr>
        <a:xfrm>
          <a:off x="4281360" y="2331910"/>
          <a:ext cx="3331219" cy="1998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State mandates re-evaluated in 2016?</a:t>
          </a:r>
        </a:p>
      </dsp:txBody>
      <dsp:txXfrm>
        <a:off x="4281360" y="2331910"/>
        <a:ext cx="3331219" cy="1998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45FD9-C77B-4B5A-B141-5B196F7D34BE}">
      <dsp:nvSpPr>
        <dsp:cNvPr id="0" name=""/>
        <dsp:cNvSpPr/>
      </dsp:nvSpPr>
      <dsp:spPr>
        <a:xfrm>
          <a:off x="0" y="1299209"/>
          <a:ext cx="8229600" cy="1732280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BB015-7CC8-4235-8588-409D141A3227}">
      <dsp:nvSpPr>
        <dsp:cNvPr id="0" name=""/>
        <dsp:cNvSpPr/>
      </dsp:nvSpPr>
      <dsp:spPr>
        <a:xfrm>
          <a:off x="4249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Jan</a:t>
          </a:r>
        </a:p>
      </dsp:txBody>
      <dsp:txXfrm>
        <a:off x="4249" y="0"/>
        <a:ext cx="589493" cy="1732280"/>
      </dsp:txXfrm>
    </dsp:sp>
    <dsp:sp modelId="{11E6E4DA-B488-448F-9B69-FFA978A716FC}">
      <dsp:nvSpPr>
        <dsp:cNvPr id="0" name=""/>
        <dsp:cNvSpPr/>
      </dsp:nvSpPr>
      <dsp:spPr>
        <a:xfrm>
          <a:off x="167639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7E344-4022-4884-B146-1967317D71D2}">
      <dsp:nvSpPr>
        <dsp:cNvPr id="0" name=""/>
        <dsp:cNvSpPr/>
      </dsp:nvSpPr>
      <dsp:spPr>
        <a:xfrm>
          <a:off x="623217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Feb</a:t>
          </a:r>
        </a:p>
      </dsp:txBody>
      <dsp:txXfrm>
        <a:off x="623217" y="2598419"/>
        <a:ext cx="589493" cy="1732280"/>
      </dsp:txXfrm>
    </dsp:sp>
    <dsp:sp modelId="{20FE2ABD-ED09-463E-B1BE-D819810EF32B}">
      <dsp:nvSpPr>
        <dsp:cNvPr id="0" name=""/>
        <dsp:cNvSpPr/>
      </dsp:nvSpPr>
      <dsp:spPr>
        <a:xfrm>
          <a:off x="786607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270A5-77DE-4A16-AF59-F94997D8C1AE}">
      <dsp:nvSpPr>
        <dsp:cNvPr id="0" name=""/>
        <dsp:cNvSpPr/>
      </dsp:nvSpPr>
      <dsp:spPr>
        <a:xfrm>
          <a:off x="1242185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March</a:t>
          </a:r>
        </a:p>
      </dsp:txBody>
      <dsp:txXfrm>
        <a:off x="1242185" y="0"/>
        <a:ext cx="589493" cy="1732280"/>
      </dsp:txXfrm>
    </dsp:sp>
    <dsp:sp modelId="{701BDD27-230B-4D86-A9E1-87B12B1ED233}">
      <dsp:nvSpPr>
        <dsp:cNvPr id="0" name=""/>
        <dsp:cNvSpPr/>
      </dsp:nvSpPr>
      <dsp:spPr>
        <a:xfrm>
          <a:off x="1405575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992EB-89D4-4E1D-971C-FC8A0DD931CD}">
      <dsp:nvSpPr>
        <dsp:cNvPr id="0" name=""/>
        <dsp:cNvSpPr/>
      </dsp:nvSpPr>
      <dsp:spPr>
        <a:xfrm>
          <a:off x="1861153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April</a:t>
          </a:r>
        </a:p>
      </dsp:txBody>
      <dsp:txXfrm>
        <a:off x="1861153" y="2598419"/>
        <a:ext cx="589493" cy="1732280"/>
      </dsp:txXfrm>
    </dsp:sp>
    <dsp:sp modelId="{AF99B022-A7B2-4E5D-9F3F-E23AF3E6E35B}">
      <dsp:nvSpPr>
        <dsp:cNvPr id="0" name=""/>
        <dsp:cNvSpPr/>
      </dsp:nvSpPr>
      <dsp:spPr>
        <a:xfrm>
          <a:off x="2024543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E81A8-79EF-4145-8867-44E38F565926}">
      <dsp:nvSpPr>
        <dsp:cNvPr id="0" name=""/>
        <dsp:cNvSpPr/>
      </dsp:nvSpPr>
      <dsp:spPr>
        <a:xfrm>
          <a:off x="2480121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May</a:t>
          </a:r>
        </a:p>
      </dsp:txBody>
      <dsp:txXfrm>
        <a:off x="2480121" y="0"/>
        <a:ext cx="589493" cy="1732280"/>
      </dsp:txXfrm>
    </dsp:sp>
    <dsp:sp modelId="{793BB9B0-1AB9-4E47-A5D1-82DD52A0307D}">
      <dsp:nvSpPr>
        <dsp:cNvPr id="0" name=""/>
        <dsp:cNvSpPr/>
      </dsp:nvSpPr>
      <dsp:spPr>
        <a:xfrm>
          <a:off x="2643511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AF07-C2F9-49FC-9CD4-A555D1FDAEBD}">
      <dsp:nvSpPr>
        <dsp:cNvPr id="0" name=""/>
        <dsp:cNvSpPr/>
      </dsp:nvSpPr>
      <dsp:spPr>
        <a:xfrm>
          <a:off x="3099089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June</a:t>
          </a:r>
        </a:p>
      </dsp:txBody>
      <dsp:txXfrm>
        <a:off x="3099089" y="2598419"/>
        <a:ext cx="589493" cy="1732280"/>
      </dsp:txXfrm>
    </dsp:sp>
    <dsp:sp modelId="{3F94315C-9854-489A-998D-3973EED55B26}">
      <dsp:nvSpPr>
        <dsp:cNvPr id="0" name=""/>
        <dsp:cNvSpPr/>
      </dsp:nvSpPr>
      <dsp:spPr>
        <a:xfrm>
          <a:off x="3262479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794B7-4707-4452-B521-026320BD1578}">
      <dsp:nvSpPr>
        <dsp:cNvPr id="0" name=""/>
        <dsp:cNvSpPr/>
      </dsp:nvSpPr>
      <dsp:spPr>
        <a:xfrm>
          <a:off x="3718057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July</a:t>
          </a:r>
        </a:p>
      </dsp:txBody>
      <dsp:txXfrm>
        <a:off x="3718057" y="0"/>
        <a:ext cx="589493" cy="1732280"/>
      </dsp:txXfrm>
    </dsp:sp>
    <dsp:sp modelId="{3164DBDE-1595-46EF-A045-0CAFAED30223}">
      <dsp:nvSpPr>
        <dsp:cNvPr id="0" name=""/>
        <dsp:cNvSpPr/>
      </dsp:nvSpPr>
      <dsp:spPr>
        <a:xfrm>
          <a:off x="3881447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8E2A5-EDA6-46BA-9DD1-53574736F915}">
      <dsp:nvSpPr>
        <dsp:cNvPr id="0" name=""/>
        <dsp:cNvSpPr/>
      </dsp:nvSpPr>
      <dsp:spPr>
        <a:xfrm>
          <a:off x="4337025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</a:t>
          </a:r>
        </a:p>
      </dsp:txBody>
      <dsp:txXfrm>
        <a:off x="4337025" y="2598419"/>
        <a:ext cx="589493" cy="1732280"/>
      </dsp:txXfrm>
    </dsp:sp>
    <dsp:sp modelId="{91CAAAD8-6F0B-40DF-8523-0D01497FA1E3}">
      <dsp:nvSpPr>
        <dsp:cNvPr id="0" name=""/>
        <dsp:cNvSpPr/>
      </dsp:nvSpPr>
      <dsp:spPr>
        <a:xfrm>
          <a:off x="4500415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DA0CF-A98E-4058-83B0-D2AA3617830B}">
      <dsp:nvSpPr>
        <dsp:cNvPr id="0" name=""/>
        <dsp:cNvSpPr/>
      </dsp:nvSpPr>
      <dsp:spPr>
        <a:xfrm>
          <a:off x="4955993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Sept</a:t>
          </a:r>
        </a:p>
      </dsp:txBody>
      <dsp:txXfrm>
        <a:off x="4955993" y="0"/>
        <a:ext cx="589493" cy="1732280"/>
      </dsp:txXfrm>
    </dsp:sp>
    <dsp:sp modelId="{4BCD864E-FE9B-4C62-B0C5-9719B4F318CA}">
      <dsp:nvSpPr>
        <dsp:cNvPr id="0" name=""/>
        <dsp:cNvSpPr/>
      </dsp:nvSpPr>
      <dsp:spPr>
        <a:xfrm>
          <a:off x="5119383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126DC-DA5A-4363-9E78-EE5FE0440742}">
      <dsp:nvSpPr>
        <dsp:cNvPr id="0" name=""/>
        <dsp:cNvSpPr/>
      </dsp:nvSpPr>
      <dsp:spPr>
        <a:xfrm>
          <a:off x="5574961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Oct</a:t>
          </a:r>
        </a:p>
      </dsp:txBody>
      <dsp:txXfrm>
        <a:off x="5574961" y="2598419"/>
        <a:ext cx="589493" cy="1732280"/>
      </dsp:txXfrm>
    </dsp:sp>
    <dsp:sp modelId="{23937D64-241C-4D71-956E-2DFC4F550BEE}">
      <dsp:nvSpPr>
        <dsp:cNvPr id="0" name=""/>
        <dsp:cNvSpPr/>
      </dsp:nvSpPr>
      <dsp:spPr>
        <a:xfrm>
          <a:off x="5738351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AB79-29A3-4C12-AC67-26977DE7C9D4}">
      <dsp:nvSpPr>
        <dsp:cNvPr id="0" name=""/>
        <dsp:cNvSpPr/>
      </dsp:nvSpPr>
      <dsp:spPr>
        <a:xfrm>
          <a:off x="6193929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Nov</a:t>
          </a:r>
        </a:p>
      </dsp:txBody>
      <dsp:txXfrm>
        <a:off x="6193929" y="0"/>
        <a:ext cx="589493" cy="1732280"/>
      </dsp:txXfrm>
    </dsp:sp>
    <dsp:sp modelId="{9CABCEFB-D83A-4A0A-AD11-2A6E9F85889F}">
      <dsp:nvSpPr>
        <dsp:cNvPr id="0" name=""/>
        <dsp:cNvSpPr/>
      </dsp:nvSpPr>
      <dsp:spPr>
        <a:xfrm>
          <a:off x="6357319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4BDCE-9D97-4D4B-A3AA-2432469B3D8C}">
      <dsp:nvSpPr>
        <dsp:cNvPr id="0" name=""/>
        <dsp:cNvSpPr/>
      </dsp:nvSpPr>
      <dsp:spPr>
        <a:xfrm>
          <a:off x="6812897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</a:t>
          </a:r>
        </a:p>
      </dsp:txBody>
      <dsp:txXfrm>
        <a:off x="6812897" y="2598419"/>
        <a:ext cx="589493" cy="1732280"/>
      </dsp:txXfrm>
    </dsp:sp>
    <dsp:sp modelId="{3E61FDC1-9B16-4E85-8C83-CFD57E48CD97}">
      <dsp:nvSpPr>
        <dsp:cNvPr id="0" name=""/>
        <dsp:cNvSpPr/>
      </dsp:nvSpPr>
      <dsp:spPr>
        <a:xfrm>
          <a:off x="6976287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F5B1B-8C2C-4768-8EC8-8F585B09893E}">
      <dsp:nvSpPr>
        <dsp:cNvPr id="0" name=""/>
        <dsp:cNvSpPr/>
      </dsp:nvSpPr>
      <dsp:spPr>
        <a:xfrm>
          <a:off x="0" y="1295398"/>
          <a:ext cx="8229600" cy="173228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D6D67-FF11-4380-9172-65D86E83D5B2}">
      <dsp:nvSpPr>
        <dsp:cNvPr id="0" name=""/>
        <dsp:cNvSpPr/>
      </dsp:nvSpPr>
      <dsp:spPr>
        <a:xfrm>
          <a:off x="3706" y="0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2013</a:t>
          </a:r>
        </a:p>
      </dsp:txBody>
      <dsp:txXfrm>
        <a:off x="3706" y="0"/>
        <a:ext cx="1782946" cy="1732280"/>
      </dsp:txXfrm>
    </dsp:sp>
    <dsp:sp modelId="{1272D9D7-BED9-4407-A630-4F0EC884A790}">
      <dsp:nvSpPr>
        <dsp:cNvPr id="0" name=""/>
        <dsp:cNvSpPr/>
      </dsp:nvSpPr>
      <dsp:spPr>
        <a:xfrm>
          <a:off x="678644" y="1948815"/>
          <a:ext cx="433070" cy="433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0C53D-6175-43CB-AD59-165E47673B24}">
      <dsp:nvSpPr>
        <dsp:cNvPr id="0" name=""/>
        <dsp:cNvSpPr/>
      </dsp:nvSpPr>
      <dsp:spPr>
        <a:xfrm>
          <a:off x="1875800" y="2598419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2014</a:t>
          </a:r>
        </a:p>
      </dsp:txBody>
      <dsp:txXfrm>
        <a:off x="1875800" y="2598419"/>
        <a:ext cx="1782946" cy="1732280"/>
      </dsp:txXfrm>
    </dsp:sp>
    <dsp:sp modelId="{BDCF6EFB-2DC2-4C09-8F48-B6034C5239EB}">
      <dsp:nvSpPr>
        <dsp:cNvPr id="0" name=""/>
        <dsp:cNvSpPr/>
      </dsp:nvSpPr>
      <dsp:spPr>
        <a:xfrm>
          <a:off x="2550738" y="1948815"/>
          <a:ext cx="433070" cy="433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61904-4E2A-4F53-AA30-1B286BC062BF}">
      <dsp:nvSpPr>
        <dsp:cNvPr id="0" name=""/>
        <dsp:cNvSpPr/>
      </dsp:nvSpPr>
      <dsp:spPr>
        <a:xfrm>
          <a:off x="3747893" y="0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2015</a:t>
          </a:r>
        </a:p>
      </dsp:txBody>
      <dsp:txXfrm>
        <a:off x="3747893" y="0"/>
        <a:ext cx="1782946" cy="1732280"/>
      </dsp:txXfrm>
    </dsp:sp>
    <dsp:sp modelId="{B5F7A8CA-FE80-4426-A16B-EF690F4911A6}">
      <dsp:nvSpPr>
        <dsp:cNvPr id="0" name=""/>
        <dsp:cNvSpPr/>
      </dsp:nvSpPr>
      <dsp:spPr>
        <a:xfrm>
          <a:off x="4422831" y="1948815"/>
          <a:ext cx="433070" cy="433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2A580-F3DE-4DC7-B9CA-BDB2D382CDD6}">
      <dsp:nvSpPr>
        <dsp:cNvPr id="0" name=""/>
        <dsp:cNvSpPr/>
      </dsp:nvSpPr>
      <dsp:spPr>
        <a:xfrm>
          <a:off x="5913245" y="2598419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2016 &amp; later</a:t>
          </a:r>
        </a:p>
      </dsp:txBody>
      <dsp:txXfrm>
        <a:off x="5913245" y="2598419"/>
        <a:ext cx="1782946" cy="1732280"/>
      </dsp:txXfrm>
    </dsp:sp>
    <dsp:sp modelId="{1EDB7503-330F-4F9E-A452-237CFB117946}">
      <dsp:nvSpPr>
        <dsp:cNvPr id="0" name=""/>
        <dsp:cNvSpPr/>
      </dsp:nvSpPr>
      <dsp:spPr>
        <a:xfrm>
          <a:off x="6294925" y="1948815"/>
          <a:ext cx="433070" cy="4330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07C3-86F9-49BC-81C7-CF633BAC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65BE70-BBB6-46D8-91CC-915B6111B1A5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731EBE-3134-42BC-B716-51059C61A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620B-5A1C-4F7E-A99A-B1A6BD6FB5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440-E3AC-4132-8D5B-3013A5FAA2EB}" type="datetime1">
              <a:rPr lang="en-US" smtClean="0"/>
              <a:pPr/>
              <a:t>4/17/2017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/>
              <a:t>Name Here     </a:t>
            </a:r>
            <a:r>
              <a:rPr kumimoji="0" lang="en-US" dirty="0"/>
              <a:t>720.382.####     #########@</a:t>
            </a:r>
            <a:r>
              <a:rPr kumimoji="0" lang="en-US" dirty="0" err="1"/>
              <a:t>coloradohealthinstitute.org</a:t>
            </a:r>
            <a:endParaRPr kumimoji="0"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6FAD-0E6B-4779-93E9-BC3D9E0B8D97}" type="datetime1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9900-39E9-4924-BCB6-4886FD8B0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FF8-8C70-4368-A368-D7AD25DF6DCC}" type="datetime1">
              <a:rPr lang="en-US" smtClean="0"/>
              <a:pPr/>
              <a:t>4/17/2017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change Event Name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/>
              <a:t>Click to Edit Master Slide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/>
              <a:t>Click to change Title of Subhead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AA68-4B54-4B64-A3C2-C7016AF2A580}" type="datetime1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03C8-62B3-449E-833E-9273CD4F9C8C}" type="datetime1">
              <a:rPr lang="en-US" smtClean="0"/>
              <a:pPr/>
              <a:t>4/17/2017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B897-42D5-4717-9AEB-EC2C7E6B4278}" type="datetime1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434C-4532-437E-ADB0-210873EB9651}" type="datetime1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0F8C-8999-4BD6-BF0F-2EA6D5EE7985}" type="datetime1">
              <a:rPr lang="en-US" smtClean="0"/>
              <a:pPr/>
              <a:t>4/17/2017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/>
              <a:t>Name Here     </a:t>
            </a:r>
            <a:r>
              <a:rPr kumimoji="0" lang="en-US" dirty="0"/>
              <a:t>720.382.####     #########@</a:t>
            </a:r>
            <a:r>
              <a:rPr kumimoji="0" lang="en-US" dirty="0" err="1"/>
              <a:t>coloradohealthinstitute.org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FD8077D-E75F-4D7F-A25A-2405427E57C6}" type="datetime1">
              <a:rPr lang="en-US" smtClean="0"/>
              <a:pPr/>
              <a:t>4/17/2017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utfrontcolorado.com/ofcblog/wp-content/uploads/2011/05/supremecourt.jp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ueckm@coloradohealthinstitut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Essential </a:t>
            </a:r>
            <a:br>
              <a:rPr lang="en-US" sz="5400" dirty="0"/>
            </a:br>
            <a:r>
              <a:rPr lang="en-US" sz="5400" dirty="0"/>
              <a:t>Health Benefits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81400" cy="1047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Next Steps </a:t>
            </a:r>
            <a:br>
              <a:rPr lang="en-US" dirty="0"/>
            </a:br>
            <a:r>
              <a:rPr lang="en-US" dirty="0"/>
              <a:t>in Colorado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8800" y="4572000"/>
            <a:ext cx="3124200" cy="38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February 2, 2012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57400" y="5029200"/>
            <a:ext cx="6705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2012 Health Policy Roundtables for Legislators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6200" y="5257800"/>
            <a:ext cx="5029200" cy="1371600"/>
          </a:xfrm>
        </p:spPr>
        <p:txBody>
          <a:bodyPr/>
          <a:lstStyle/>
          <a:p>
            <a:r>
              <a:rPr lang="en-US" dirty="0"/>
              <a:t>Essential Health Benefits: The Big Idea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Machines and Health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20574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What will the vending machine look like and how will it work?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What’s in the vending machine?</a:t>
            </a:r>
          </a:p>
          <a:p>
            <a:pPr marL="457200" indent="-457200">
              <a:buFontTx/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How big will the items be?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  <p:pic>
        <p:nvPicPr>
          <p:cNvPr id="9" name="Content Placeholder 8" descr="vending mach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4572000" cy="5143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Machines and Health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What will the vending machine look like and how will it work?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What foods will we sell in the vending machine?</a:t>
            </a:r>
          </a:p>
          <a:p>
            <a:pPr marL="457200" indent="-457200">
              <a:buFontTx/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How big will the items be?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  <p:pic>
        <p:nvPicPr>
          <p:cNvPr id="8" name="Picture 7" descr="coh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2599267" cy="123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4572000" y="2362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40386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876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4267200"/>
            <a:ext cx="2464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Defining essential </a:t>
            </a:r>
          </a:p>
          <a:p>
            <a:pPr algn="ctr"/>
            <a:r>
              <a:rPr lang="en-US" sz="2400" dirty="0"/>
              <a:t>health benefits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/>
              <a:t>“Defining the essential health benefits was always going to be </a:t>
            </a:r>
            <a:r>
              <a:rPr lang="en-US" b="1" dirty="0"/>
              <a:t>one of the toughest issues </a:t>
            </a:r>
            <a:r>
              <a:rPr lang="en-US" dirty="0"/>
              <a:t>policymakers would face in implementing the health reform law…</a:t>
            </a:r>
          </a:p>
          <a:p>
            <a:pPr>
              <a:buNone/>
            </a:pPr>
            <a:r>
              <a:rPr lang="en-US" dirty="0"/>
              <a:t>	Nearly </a:t>
            </a:r>
            <a:r>
              <a:rPr lang="en-US" b="1" dirty="0"/>
              <a:t>every segment </a:t>
            </a:r>
            <a:r>
              <a:rPr lang="en-US" dirty="0"/>
              <a:t>of the health care industry has a stake in it.”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839200" cy="1143000"/>
          </a:xfrm>
        </p:spPr>
        <p:txBody>
          <a:bodyPr/>
          <a:lstStyle/>
          <a:p>
            <a:r>
              <a:rPr lang="en-US" dirty="0"/>
              <a:t>The Challenge of Defining Essential Health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5257800"/>
            <a:ext cx="435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-- Larry Levitt, Gary Claxton, and Karen </a:t>
            </a:r>
            <a:r>
              <a:rPr lang="en-US" i="1" dirty="0" err="1"/>
              <a:t>Politz</a:t>
            </a:r>
            <a:endParaRPr lang="en-US" i="1" dirty="0"/>
          </a:p>
          <a:p>
            <a:r>
              <a:rPr lang="en-US" i="1" dirty="0"/>
              <a:t>The Kaiser Family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framers of the essential health benefit concept were trying to address the issue of </a:t>
            </a:r>
            <a:r>
              <a:rPr lang="en-US" b="1" u="sng" dirty="0">
                <a:solidFill>
                  <a:schemeClr val="accent4"/>
                </a:solidFill>
              </a:rPr>
              <a:t>underinsurance.</a:t>
            </a:r>
          </a:p>
          <a:p>
            <a:endParaRPr lang="en-US" b="1" u="sng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addition, they wanted to standardize benefits across plans and states.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Essential Health Benefits are Important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273385"/>
            <a:ext cx="487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/>
                </a:solidFill>
              </a:rPr>
              <a:t>Where people have coverage but still spend a large proportion of their income on services that are not covered. </a:t>
            </a:r>
            <a:endParaRPr lang="en-US" b="1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675,000</a:t>
            </a:r>
            <a:r>
              <a:rPr lang="en-US" dirty="0">
                <a:solidFill>
                  <a:schemeClr val="accent4"/>
                </a:solidFill>
              </a:rPr>
              <a:t> Coloradans were underinsured in 2011.</a:t>
            </a: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2476500" y="3235280"/>
            <a:ext cx="304807" cy="228602"/>
          </a:xfrm>
          <a:prstGeom prst="bentConnector3">
            <a:avLst>
              <a:gd name="adj1" fmla="val 99999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6200" y="3886200"/>
            <a:ext cx="5029200" cy="2743200"/>
          </a:xfrm>
        </p:spPr>
        <p:txBody>
          <a:bodyPr/>
          <a:lstStyle/>
          <a:p>
            <a:r>
              <a:rPr lang="en-US" dirty="0"/>
              <a:t>What Health Reform Has To Say About Essential Health Benefits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Really at Issue: Federal Reform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2819400" cy="2667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/>
              <a:t>The Individual Mandate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“Severability”</a:t>
            </a: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PALUDASIAAhEBAxEB/8QAGwAAAQUBAQAAAAAAAAAAAAAABQIDBAYHAAH/xABPEAACAQMBAwcECwwJBAMAAAABAgMABBEhBRIxBhMiQVFh0QdxgbEUIzJSkZKTobLB4RUzNEJDU1RicoKD0hYmRGNzdJSi8CQlZIQ1o/H/xAAZAQADAQEBAAAAAAAAAAAAAAAAAQIDBAX/xAApEQACAgEDBAIBBAMAAAAAAAAAAQIRAwQSIRMxQVEi8DIUIzNxJGGB/9oADAMBAAIRAxEAPwCywoJotwE8Au8MZUjgcd3DvHGqlygtVimJI3VdumB+I/aO41Y7SbD5VCq8BnhwqLyji9kWoZcFhxB/GFeBk5VnYipRiTdxGu8w0Zd7Xzj/AJ1VMSSQWscE6bqpKWICjeyR77GcacDpmo9oAsxEnPB10Vo+PmoisPOrhnu3H6xJrLdwMa5i5EvtMTSKCCGUg5HbqfNTzw3YCsLaVsjJGQcHrqdbWzhQI5L5RnQLnA81Tlt5MY53aPwNTST8DtgUF0tTFIhRXkUsGA3gRwIOuOPCm2juRIypbO6hsbykHT5qNS2XOriU3z44byk4+avY7d13VSW9AGgUZGB5qVPyAHdLsFSLOQ5AJwRoaftlcRSLJDzbP0GDqCwAIIIPUe8UZW2lIHt20NO3epXsAyffDeP2byMae1+A/sANJNzhAtWYbx1Df87KU8swIHsV9QM4cVZEtJMACW/GBp0W8KW1vLx5++H7jeFPYwAFqS0ZZowrMrRkPhsZA1HYddOyuMcu8VjtpmTON5Rx7KNNZF2DO90SOBMZz6qkxW07DPsy9HZ0G0+akoMLK66yjA5ibGBqBn1U5DmNoZCgdmB9qlG8OGBkemj01vcgaXd4T+w3hQ+SzkaUO8twW06RQnh6KbjXYAOxZW3Y4pio0BwdfgFJnMkbbpinz1kZ9fXVgWG6wN27uRj+7PhTUsVyAd69n9MR8KdAAgxheCRl5zUOYpWypHYe7jQ0zSmQiNJUXJ6QbdGO3H/NMUWuICJmc3MpcnOTF9lRLzpQsJrqVxjVSmAajdQEWEtJKGMju7Hdjz1VctlWRigVgugBwQRqcanz9Q7NarexITNexkqN0jJPd2CrncTLEiBRgY4DzVWHluTGxiYBivDcA6KgE47a6onOI3BQOvWuro3Eg7Zlwsuq5BPFTjo1Iv8ApRbp7aqeytoKpWSJiuOiwI1TuYdn/wCjsq1CaO6tldNCD0l7D9fnrBp00xVQLigVJpMgHpad1FbS23sYdtMYpEcAZ3I6zU+zQjTFTCLsAzaWiEqS7YAOcYGvwVNVMADmpTnGomX1YqLbkjQ9lSY5GDDVd06d9dKjQNHjrIdRbTkHsnj8KaMLl2xbTMAfdCdPCpSynnAACd7OWzTnPPzzAKOAwSca9fV3UNWBFjVlGWiuF009tQ5+anwpHGO64Z90lLjm5wOHXgDoaUOkw0BOCeGPnoUQFBmXQife6l311+avHJ3hlZ8Y1O+uB81etK6qzgBmAyoIwfhrwvhgGxgjrGnfRQqHEU6YS4I6iGTWngCi53bgDjxSm0bTIAA4Dq0yKkiQYyCMr2CrSRDQwxkPGK5B/aipvm+GUnzvYIzH0e86VJWbeQFTxPWc/PSeccKuGwetfR1U2kLkYTQDCT41ycxECvZYOdjbDup0xvbhB+AV6Zt2WRlODgE54Y9VNyzsUYaaUFJMr22rHpghwBrwUZqtXFo5Dgt0e8a1cdpHfIB6s0DnizvaVzZYI1QM2PFzcqduPro1dbwVccMVB2fH7YmBx8a7lDeCGFYUILMPh7/N6/NrU4lUOQYF2jtR1nxBIVUDQiLe3u/uFdVcub6V3LWpi3CTmSb8oe1e7v666nskPaeXNjNZTCaI9EDAcjOR71u0fOKK7F2jusFZtwDQhjqvivf9tORsrW+U9utmGnWV7v8AnCh9zZmBlngbojVWGu6OzvHdSc7/ACJLvbAu501ODgeajWz7F3YdE4NUnk3tmFHEd2iMqrkKzhSNeoniKtdvyi2QmCbOM/8Asr41ripdyXaDV1bNCRoRoajIkzHO4QBUC55QbKlXCWkS9/spai/dPZp4xW/puFq5STfAK6LBFz4YkxnQ6ainnMjnG6ewHAquptLZuPvVt/qFpxdp7N09rtv9QtSpFBwQuJG9rwToD9VT7W1kLgumm6RVbh2ns1WyYrfHdcLU5du7L6oIf9UvjVRaJlfgJTwTocFAOxlNeR21wzrjABUhvqoY+3Nm8BBDj/NLXJt7ZiAAW8P+pWhuNh8q7BpoJVHucKBp81NOkjpugsh3skgUObb2zWX7xHr/AOSvjUZ9rbPLD2qPHZz6+NDlEEn5DSCY4jVHOtPtDIUA5lvUPXQCHbGzoiWMCHzXA8akryk2djSHH/sL404yj5Ymn4RLkEsZxuOOwY40wzNht8NwzqO+ok/KLZj8bY5/zA8ajSbb2ZJoLdh38+D9dJzin3KV+iXdKWbPnoZMhGcD7KRNfWLZ3I8jvlHjQ2/vYIrWR1RBp+NLnHeaznNNFDU18trEDkdYXXG92nuUdZ69QNMkVa9uZtqTFBlkc5ONDIe09iacOvHZTjma/l3VJKZBIYe67z3dgotb2iW/QiG/KfdOfr8K51JrsV2IFvs2CFczspduskD4K6pMl5DFKyQRtcuukjJjQ9mv1V1DvyLkAbOtdp29yeaUou9hgynpDvHUaKNuu7c2pRs6xuMZ76NOoE5fIB6+/WnbrZKXVrDNGhMuASfRWkovJdEynbA2zrOGQyMWKNve5zii0ezoCMtIfhpm3hu7aRkltd5geJ66JQmbcUiBWY/iA61MFxyJsZXZ1oRrIc/tCnE2NZs28ZTn9oUztraFxsqxNybANk4Cs+PRnHdVUTylMuh2VGf4p/lraGJy7IuMZS7F6TZlqNOd0/bFOx7LslXHOk/viq/ye5VNti2knNtBCqyCMIJd52bzY4a+upO3+Ukux7IXS2cMqhwjRmQq478YOn2Utq37GuR7XdB6PZtoPygH7wpf3NtScmT/AHCs+XyoEEZ2TGf4p/lq57F22+0dlWt/LHbILre3IonMjjGRggDQ+Iq5YtqtocoOPcnfcq0Y/fB8Irz7kWZOsnDvFAuVXK9uTk9qPYtrdR3KF0KTHK4xkMN044+ugp8qgUDOxkyRke3H+WmsN8pDjCTVovP3HtSMc7p6KR9xbTPuz81Pi8KRo062okKhmETF0XPa2PXiqlt/l+djbVnsJ9mwyNFjpRTkg5Gfe6HXhUrGnwkKKcuxZH2NaE/fMfFpptk2wGjg/BVY2Z5QjtPaEFlb7KhV5nChpJ91V7yd2raLp3n5iKO357UAOxClgM+6xilKCi6aCScXTGPuValNWwTxximTsm1XTf8AVVWm8pMcU0kT7LjLIxUlZiRkHGh3dRU3YXLRds3yW6bMVAx3d7nM6nhpinLDStopwklYXfZVt1EH0CmJNl2pG7vgehaKOZA2PYyrnrJGlQp+cDsFt1bsIIwaxkl6M7AMYjhXcgIVAelLjU9uPGmdsS3b2qrs9SsJHSOoY+mi2zNlm7uovZSEIWOQNMAdVENsxRRXTQQ9FF3QBngMCohFqO9lKVMq2wLC5FhkxTDecnCbgA4Dr16q6rBBlk0bAB4ZrqrffI3J2U+5vJSxIdhrnjWgbEbe2bakknMKnX9msxJ3gT11pmxhjZNr/l0P+0VvplTZnlXCosFuwVRr8/VU6C3h9rdUUOp3gwGuaq+2rkQbEuWfUCPh5yB6zR6K5YcGGM8Bwrs4ZhTA/lZUyckiAOEwIAOfxWrABBIeEb8Pemt48pFwX5MPk/lB9E1g/syf8/L8c0oW5Ojv0fEWWDkHA68qrMvGwA387y4Bwpo/5U0cX1pzUZUyROG3F1IyNDQDkLcytykhZpZDhHOrE9VHPKZdy8/Yusrr7sZU47Kym/3UvJo/5kUn2NMBjmZOOPcGtM8iNsfZu0ZJoyRHGgUOnaWz6qzQ39zjS5m+UNaV5G7mRvuk0kjMd6MZZiTwaqyXt+RtqucZVeXlpJFyt2lBHG3NLNvIqrp0gDQa7sbuARc7azx70YZS0bDI7RVk8ou0J7blxcyxSNoIXCbx3WwoOCOyu5aeUOblPbWUEdm1lzDGR3Eu8WYjGBgDC8dKqKlSoUJyjGKSNA8nFuJeQbmVAXmMu/lQCdSKxVoZWcsySM3Wd01svk/u3/odZh3LM4csxOc5Zqx9765SVwLmYAMcASHTWs4NttInSx/ckIiWaNwUVxvDdPQ4g8RW28v9mxReS+RIokVoFhbKrj8ZQfWaxRL65eVFe5lYF1BBc661uvLadj5PNoFXKssCkEHB92tXTbTaI1afUh/ZgXMuNNxtD2Grj5MYz/SK23gRidNCO5vCqkb64z+EzYHDpmrT5NbqV+UsPOSu+6ykbxzg6+NTl3beToz30mbJtNRkbw0zQ0hQTu4wKd2ldtkaiqzfbQb2fa5HTG+RjuA8axyTimeYkFrRgt0hHadKrXKu4kG3LpQxA6ONf1RRjZspkuOc7dR89V3lSzNt25yQNF+iKwm92L/peNfIYivpo0A3zXUO3z211c9HRtRCU+1itP2QcbLtf8un0RWVox3RWobMbGzLMf8Ajr9EV6OHhs48vYa5Wo82wp4oyoaQxqMnA92PCrBby70UbjBVlBHX1VX+URR9n83I+4ryIC3vQTx9HH0UU2aebtYoyclDuE5yeiSPqrVS+TQtq6aZA8ohLcmJsDpA5B/dNYN11u/Lxt7k1OoHb9E1hvN9HPdV4mrZ06WLcWH/ACfa8pI88BGxo75UB0NnnH4z+oUE5BL/AFg06oX+qj3lLw9vYHrDPn4BWGR/5K++C0rzJFA1xWoeRo4ttpHH5Rfoms45rPw1o3kl9pttoFhoZV+jWuaS2HRqsbULK35Th/W+5P8AdRfRFVVuurZ5SFL8rZmHAxRfRqsSxEE+iqxtbUVig3is2Tye4PJbZ6HqQt5+kax26GLqcf3jeutl8n+6OS+zvfCP4ekayW7th7KuSfzrdX6321jidORlpIuU5UQoPwiIfrr6xW88rcN5O9qHiTbeoisNigxNARw30z8Ira+UTb/IjasYOc2p178itXJbkRq4NZIowvdB4VcPJcg+7zseKBD/ALqq8Vuxx3hsefBq3+TOIx7duN7iET6VLI1tZvqMco422aVtEnIOKqu0ImfaltMGAEaSKVzqd4aH0bvX2irVfHOlVa6I+6Ibe/GKAdp3QT9Xw1xZe7Z5+NWwls4YYHqxVc5T/wDzVx24T6Iqx2OmPMKrPKhv+9Tn9VPoioX8Y8f5Agtqa6mWbpGupJG1kVDmNfNWobMwNmWeTj2hR/trKYm9rrTLSXd2PaEcRChHoUV1x+NnHl7InbRtvZUccZJ3S4ZhgHQZ08x4empVm+WkQnVZ2+fX66akfIDdW7mo9vOFvLpcH3SPnGmCoHw5U09yTsnc2qGuWzY5Pz+ZvomsXP3tB3Vr/LOTe2OyZ4q30TWSW0fPTQIRoWAPdVYpcs79JxFh7kdE9ryk5qTAYQtn0gGinlDOYbLr6TnI8woRabR3eVQUWoDyPzZlLsAFIHVwzgVK5bXv/U21mbdpt2PfR4pRxbTBGD2DsrNxnLURdeCY5F1VMrhNaJ5LCDbX4bGOdT1VnTTJGSkkM5c8CpAA8+RV38n05t9nbSlDqhQhgGbG8QpNaZ4vpnbqcinBxXgH8vT/AFpuB1c1H6qrznLjPWRUrae1pttXz3s9qYHZAuASQcdmRUQTJMy81DMm6RnnGB17sAfXVRxuKp+DbBmisUY+Wa3yEbd5N7O6WrJwx+sazK9+/XB/vD61q3+TzbYud3Z8luLaO0iBEksur5bzAVStqTC3upecieXekbRHx2HsNRDHJSaZyaTIoSnKXYZXO9Fr+OvrFbDtZx/RHaIGfwdqxwSiIRytbyyINd0NjHXxwfVWi322BNyEkvCkZkmjUNbrJqAzYI7c414VUoyTQtZNPLFrwUgWzpawzsehIxAHZggfXVi8nZ/73cH+7T6QoOblbrYIYRc0IZSqoX3jrg51A6zRTkDkbTnI16CcPOKzdqLs6M+dZcDZpF9299Vow78jTDiJn17hlfq9VHLy4HNg4JA1IA6hQW3YmyRvfLv/AAnP11y5pJnkRbRLsjgqCc5A+uqxyq02xN+yn0RVjtnw650OBp8NVflPJvbWmP6q/RFEXcKKx/kBWPSNdTTMd411aqJvRCgmUYViqjPEv9laTabS2IuzrRZNsWjKiqr5DDgMZwwBrFMn33z06sjjGHI+avQlp0c83Gfbgst1yt24tzKsG0XaBJW5s7i6rk46s8O2oh5Q7ZkkdzfTb743iCATjhw85+GhYkn488vmLClrLMunOKR2h1q+mvRSkkgte8pds3cIiubsOnYVQZ8+lA2JDlnA16tKfMsp4uflFpILY7P3kpxSQ9/oaWZfe6V7zyDGA2e8CnlZgdGx/EUU7zj491n+KlNhvl7IqPvkKq/PXpdUPSGfNipAlf3x+VSlpI2OOnfMlSV1HQmIBCkssYePjuFsFh2Zp66vLW5RUt9npbMoxvJKxz3kN1nuxSZXLSHOPPz0dJ3u9flk8KVWX1XaGXkERCyI2SMjUcK8BJGRjd9FSw55sLvJjs9kR+FIL4/GTH+OnhQCytWRmkC+7jkGmpwPCvDMhGY1kz15AqWJycgupHfcJ4Uh3B1yny6n6qdf6J6kvZFMpcEAH4BUzZ1/dWUyT2pMcqDouq600H3ToyD+KvhSlmZT0ZFHXpMB9VDVqqGp+yZd7f2tdsTcX05O7ghW3RjswMUmHb21o4kRL643E6KDOcVEaeUnSZB53B+qmzJISAZ4+Ocg1OyPpD3plp2Zyxe0g3bu3luZSxPOl8EjPm4VF2nylgvbl5ltZUyAMFweAxQHnXz7st2kGmJcljk49NR+nx3dGapOwm21kJzzTfDXUHI766tOhjHvYgc3ng/xvspe9F1q5/eHhXvNp+eX4D4UoRRnjOvxTWzaOcTmH3knxx4UoGD83J8ceFe8zF+kL8U+FKEUJ/tKD9xqXA0eb1v1xyfHHhSd6D83J8ceFOGGH9Lj+I3hXcxDnAuo/Put4UrX2xiA1t1xS/KDwpW/a/mZvlR/LXvseHru4h+6/hXvMQfpsPxH8KVr7YCd+2/MzfKDwr1Xtc/eJj/FH8tKFvD+mw/Ef+WlLbQHjfQj9x/Ci19spCC9oT+DzY/xh/LXb9p1W8vyw/lpZtrcf26L4j+Feex4Oq8i+I/hS4HZ5zlru49jS5/xh/LSectv0eT5b7KcFvb9d7H8m3hXex7b9Oj9Eb+FPgBsPbddvJ8t9lK5y2/RX+W+ylCC0zhr9AP8JjXrQWuNL5T3cy1HH2wGzLb9Vs3pl+yu523/AEY/Knwruat8/han+G1KENt+lD5I0cBYkywn+z//AGHwpIeHP3j/AHmnDFbdV1n+EfGvBHb/AKQfkz40cAdHLEMnmRn9s148iY0iHxjXc3b5/CD8kfGuZIMff2P8P7aOBjRZT+THxjXUorEOEjfE+2up2B//2Q=="/>
          <p:cNvSpPr>
            <a:spLocks noChangeAspect="1" noChangeArrowheads="1"/>
          </p:cNvSpPr>
          <p:nvPr/>
        </p:nvSpPr>
        <p:spPr bwMode="auto">
          <a:xfrm>
            <a:off x="63500" y="-569913"/>
            <a:ext cx="148590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PALUDASIAAhEBAxEB/8QAGwAAAQUBAQAAAAAAAAAAAAAABQIDBAYHAAH/xABPEAACAQMBAwcECwwJBAMAAAABAgMABBEhBRIxBhMiQVFh0QdxgbEUIzJSkZKTobLB4RUzNEJDU1RicoKD0hYmRGNzdJSi8CQlZIQ1o/H/xAAZAQADAQEBAAAAAAAAAAAAAAAAAQIDBAX/xAApEQACAgEDBAIBBAMAAAAAAAAAAQIRAwQSIRMxQVEi8DIUIzNxJGGB/9oADAMBAAIRAxEAPwCywoJotwE8Au8MZUjgcd3DvHGqlygtVimJI3VdumB+I/aO41Y7SbD5VCq8BnhwqLyji9kWoZcFhxB/GFeBk5VnYipRiTdxGu8w0Zd7Xzj/AJ1VMSSQWscE6bqpKWICjeyR77GcacDpmo9oAsxEnPB10Vo+PmoisPOrhnu3H6xJrLdwMa5i5EvtMTSKCCGUg5HbqfNTzw3YCsLaVsjJGQcHrqdbWzhQI5L5RnQLnA81Tlt5MY53aPwNTST8DtgUF0tTFIhRXkUsGA3gRwIOuOPCm2juRIypbO6hsbykHT5qNS2XOriU3z44byk4+avY7d13VSW9AGgUZGB5qVPyAHdLsFSLOQ5AJwRoaftlcRSLJDzbP0GDqCwAIIIPUe8UZW2lIHt20NO3epXsAyffDeP2byMae1+A/sANJNzhAtWYbx1Df87KU8swIHsV9QM4cVZEtJMACW/GBp0W8KW1vLx5++H7jeFPYwAFqS0ZZowrMrRkPhsZA1HYddOyuMcu8VjtpmTON5Rx7KNNZF2DO90SOBMZz6qkxW07DPsy9HZ0G0+akoMLK66yjA5ibGBqBn1U5DmNoZCgdmB9qlG8OGBkemj01vcgaXd4T+w3hQ+SzkaUO8twW06RQnh6KbjXYAOxZW3Y4pio0BwdfgFJnMkbbpinz1kZ9fXVgWG6wN27uRj+7PhTUsVyAd69n9MR8KdAAgxheCRl5zUOYpWypHYe7jQ0zSmQiNJUXJ6QbdGO3H/NMUWuICJmc3MpcnOTF9lRLzpQsJrqVxjVSmAajdQEWEtJKGMju7Hdjz1VctlWRigVgugBwQRqcanz9Q7NarexITNexkqN0jJPd2CrncTLEiBRgY4DzVWHluTGxiYBivDcA6KgE47a6onOI3BQOvWuro3Eg7Zlwsuq5BPFTjo1Iv8ApRbp7aqeytoKpWSJiuOiwI1TuYdn/wCjsq1CaO6tldNCD0l7D9fnrBp00xVQLigVJpMgHpad1FbS23sYdtMYpEcAZ3I6zU+zQjTFTCLsAzaWiEqS7YAOcYGvwVNVMADmpTnGomX1YqLbkjQ9lSY5GDDVd06d9dKjQNHjrIdRbTkHsnj8KaMLl2xbTMAfdCdPCpSynnAACd7OWzTnPPzzAKOAwSca9fV3UNWBFjVlGWiuF009tQ5+anwpHGO64Z90lLjm5wOHXgDoaUOkw0BOCeGPnoUQFBmXQife6l311+avHJ3hlZ8Y1O+uB81etK6qzgBmAyoIwfhrwvhgGxgjrGnfRQqHEU6YS4I6iGTWngCi53bgDjxSm0bTIAA4Dq0yKkiQYyCMr2CrSRDQwxkPGK5B/aipvm+GUnzvYIzH0e86VJWbeQFTxPWc/PSeccKuGwetfR1U2kLkYTQDCT41ycxECvZYOdjbDup0xvbhB+AV6Zt2WRlODgE54Y9VNyzsUYaaUFJMr22rHpghwBrwUZqtXFo5Dgt0e8a1cdpHfIB6s0DnizvaVzZYI1QM2PFzcqduPro1dbwVccMVB2fH7YmBx8a7lDeCGFYUILMPh7/N6/NrU4lUOQYF2jtR1nxBIVUDQiLe3u/uFdVcub6V3LWpi3CTmSb8oe1e7v666nskPaeXNjNZTCaI9EDAcjOR71u0fOKK7F2jusFZtwDQhjqvivf9tORsrW+U9utmGnWV7v8AnCh9zZmBlngbojVWGu6OzvHdSc7/ACJLvbAu501ODgeajWz7F3YdE4NUnk3tmFHEd2iMqrkKzhSNeoniKtdvyi2QmCbOM/8Asr41ripdyXaDV1bNCRoRoajIkzHO4QBUC55QbKlXCWkS9/spai/dPZp4xW/puFq5STfAK6LBFz4YkxnQ6ainnMjnG6ewHAquptLZuPvVt/qFpxdp7N09rtv9QtSpFBwQuJG9rwToD9VT7W1kLgumm6RVbh2ns1WyYrfHdcLU5du7L6oIf9UvjVRaJlfgJTwTocFAOxlNeR21wzrjABUhvqoY+3Nm8BBDj/NLXJt7ZiAAW8P+pWhuNh8q7BpoJVHucKBp81NOkjpugsh3skgUObb2zWX7xHr/AOSvjUZ9rbPLD2qPHZz6+NDlEEn5DSCY4jVHOtPtDIUA5lvUPXQCHbGzoiWMCHzXA8akryk2djSHH/sL404yj5Ymn4RLkEsZxuOOwY40wzNht8NwzqO+ok/KLZj8bY5/zA8ajSbb2ZJoLdh38+D9dJzin3KV+iXdKWbPnoZMhGcD7KRNfWLZ3I8jvlHjQ2/vYIrWR1RBp+NLnHeaznNNFDU18trEDkdYXXG92nuUdZ69QNMkVa9uZtqTFBlkc5ONDIe09iacOvHZTjma/l3VJKZBIYe67z3dgotb2iW/QiG/KfdOfr8K51JrsV2IFvs2CFczspduskD4K6pMl5DFKyQRtcuukjJjQ9mv1V1DvyLkAbOtdp29yeaUou9hgynpDvHUaKNuu7c2pRs6xuMZ76NOoE5fIB6+/WnbrZKXVrDNGhMuASfRWkovJdEynbA2zrOGQyMWKNve5zii0ezoCMtIfhpm3hu7aRkltd5geJ66JQmbcUiBWY/iA61MFxyJsZXZ1oRrIc/tCnE2NZs28ZTn9oUztraFxsqxNybANk4Cs+PRnHdVUTylMuh2VGf4p/lraGJy7IuMZS7F6TZlqNOd0/bFOx7LslXHOk/viq/ye5VNti2knNtBCqyCMIJd52bzY4a+upO3+Ukux7IXS2cMqhwjRmQq478YOn2Utq37GuR7XdB6PZtoPygH7wpf3NtScmT/AHCs+XyoEEZ2TGf4p/lq57F22+0dlWt/LHbILre3IonMjjGRggDQ+Iq5YtqtocoOPcnfcq0Y/fB8Irz7kWZOsnDvFAuVXK9uTk9qPYtrdR3KF0KTHK4xkMN044+ugp8qgUDOxkyRke3H+WmsN8pDjCTVovP3HtSMc7p6KR9xbTPuz81Pi8KRo062okKhmETF0XPa2PXiqlt/l+djbVnsJ9mwyNFjpRTkg5Gfe6HXhUrGnwkKKcuxZH2NaE/fMfFpptk2wGjg/BVY2Z5QjtPaEFlb7KhV5nChpJ91V7yd2raLp3n5iKO357UAOxClgM+6xilKCi6aCScXTGPuValNWwTxximTsm1XTf8AVVWm8pMcU0kT7LjLIxUlZiRkHGh3dRU3YXLRds3yW6bMVAx3d7nM6nhpinLDStopwklYXfZVt1EH0CmJNl2pG7vgehaKOZA2PYyrnrJGlQp+cDsFt1bsIIwaxkl6M7AMYjhXcgIVAelLjU9uPGmdsS3b2qrs9SsJHSOoY+mi2zNlm7uovZSEIWOQNMAdVENsxRRXTQQ9FF3QBngMCohFqO9lKVMq2wLC5FhkxTDecnCbgA4Dr16q6rBBlk0bAB4ZrqrffI3J2U+5vJSxIdhrnjWgbEbe2bakknMKnX9msxJ3gT11pmxhjZNr/l0P+0VvplTZnlXCosFuwVRr8/VU6C3h9rdUUOp3gwGuaq+2rkQbEuWfUCPh5yB6zR6K5YcGGM8Bwrs4ZhTA/lZUyckiAOEwIAOfxWrABBIeEb8Pemt48pFwX5MPk/lB9E1g/syf8/L8c0oW5Ojv0fEWWDkHA68qrMvGwA387y4Bwpo/5U0cX1pzUZUyROG3F1IyNDQDkLcytykhZpZDhHOrE9VHPKZdy8/Yusrr7sZU47Kym/3UvJo/5kUn2NMBjmZOOPcGtM8iNsfZu0ZJoyRHGgUOnaWz6qzQ39zjS5m+UNaV5G7mRvuk0kjMd6MZZiTwaqyXt+RtqucZVeXlpJFyt2lBHG3NLNvIqrp0gDQa7sbuARc7azx70YZS0bDI7RVk8ou0J7blxcyxSNoIXCbx3WwoOCOyu5aeUOblPbWUEdm1lzDGR3Eu8WYjGBgDC8dKqKlSoUJyjGKSNA8nFuJeQbmVAXmMu/lQCdSKxVoZWcsySM3Wd01svk/u3/odZh3LM4csxOc5Zqx9765SVwLmYAMcASHTWs4NttInSx/ckIiWaNwUVxvDdPQ4g8RW28v9mxReS+RIokVoFhbKrj8ZQfWaxRL65eVFe5lYF1BBc661uvLadj5PNoFXKssCkEHB92tXTbTaI1afUh/ZgXMuNNxtD2Grj5MYz/SK23gRidNCO5vCqkb64z+EzYHDpmrT5NbqV+UsPOSu+6ykbxzg6+NTl3beToz30mbJtNRkbw0zQ0hQTu4wKd2ldtkaiqzfbQb2fa5HTG+RjuA8axyTimeYkFrRgt0hHadKrXKu4kG3LpQxA6ONf1RRjZspkuOc7dR89V3lSzNt25yQNF+iKwm92L/peNfIYivpo0A3zXUO3z211c9HRtRCU+1itP2QcbLtf8un0RWVox3RWobMbGzLMf8Ajr9EV6OHhs48vYa5Wo82wp4oyoaQxqMnA92PCrBby70UbjBVlBHX1VX+URR9n83I+4ryIC3vQTx9HH0UU2aebtYoyclDuE5yeiSPqrVS+TQtq6aZA8ohLcmJsDpA5B/dNYN11u/Lxt7k1OoHb9E1hvN9HPdV4mrZ06WLcWH/ACfa8pI88BGxo75UB0NnnH4z+oUE5BL/AFg06oX+qj3lLw9vYHrDPn4BWGR/5K++C0rzJFA1xWoeRo4ttpHH5Rfoms45rPw1o3kl9pttoFhoZV+jWuaS2HRqsbULK35Th/W+5P8AdRfRFVVuurZ5SFL8rZmHAxRfRqsSxEE+iqxtbUVig3is2Tye4PJbZ6HqQt5+kax26GLqcf3jeutl8n+6OS+zvfCP4ekayW7th7KuSfzrdX6321jidORlpIuU5UQoPwiIfrr6xW88rcN5O9qHiTbeoisNigxNARw30z8Ira+UTb/IjasYOc2p178itXJbkRq4NZIowvdB4VcPJcg+7zseKBD/ALqq8Vuxx3hsefBq3+TOIx7duN7iET6VLI1tZvqMco422aVtEnIOKqu0ImfaltMGAEaSKVzqd4aH0bvX2irVfHOlVa6I+6Ibe/GKAdp3QT9Xw1xZe7Z5+NWwls4YYHqxVc5T/wDzVx24T6Iqx2OmPMKrPKhv+9Tn9VPoioX8Y8f5Agtqa6mWbpGupJG1kVDmNfNWobMwNmWeTj2hR/trKYm9rrTLSXd2PaEcRChHoUV1x+NnHl7InbRtvZUccZJ3S4ZhgHQZ08x4empVm+WkQnVZ2+fX66akfIDdW7mo9vOFvLpcH3SPnGmCoHw5U09yTsnc2qGuWzY5Pz+ZvomsXP3tB3Vr/LOTe2OyZ4q30TWSW0fPTQIRoWAPdVYpcs79JxFh7kdE9ryk5qTAYQtn0gGinlDOYbLr6TnI8woRabR3eVQUWoDyPzZlLsAFIHVwzgVK5bXv/U21mbdpt2PfR4pRxbTBGD2DsrNxnLURdeCY5F1VMrhNaJ5LCDbX4bGOdT1VnTTJGSkkM5c8CpAA8+RV38n05t9nbSlDqhQhgGbG8QpNaZ4vpnbqcinBxXgH8vT/AFpuB1c1H6qrznLjPWRUrae1pttXz3s9qYHZAuASQcdmRUQTJMy81DMm6RnnGB17sAfXVRxuKp+DbBmisUY+Wa3yEbd5N7O6WrJwx+sazK9+/XB/vD61q3+TzbYud3Z8luLaO0iBEksur5bzAVStqTC3upecieXekbRHx2HsNRDHJSaZyaTIoSnKXYZXO9Fr+OvrFbDtZx/RHaIGfwdqxwSiIRytbyyINd0NjHXxwfVWi322BNyEkvCkZkmjUNbrJqAzYI7c414VUoyTQtZNPLFrwUgWzpawzsehIxAHZggfXVi8nZ/73cH+7T6QoOblbrYIYRc0IZSqoX3jrg51A6zRTkDkbTnI16CcPOKzdqLs6M+dZcDZpF9299Vow78jTDiJn17hlfq9VHLy4HNg4JA1IA6hQW3YmyRvfLv/AAnP11y5pJnkRbRLsjgqCc5A+uqxyq02xN+yn0RVjtnw650OBp8NVflPJvbWmP6q/RFEXcKKx/kBWPSNdTTMd411aqJvRCgmUYViqjPEv9laTabS2IuzrRZNsWjKiqr5DDgMZwwBrFMn33z06sjjGHI+avQlp0c83Gfbgst1yt24tzKsG0XaBJW5s7i6rk46s8O2oh5Q7ZkkdzfTb743iCATjhw85+GhYkn488vmLClrLMunOKR2h1q+mvRSkkgte8pds3cIiubsOnYVQZ8+lA2JDlnA16tKfMsp4uflFpILY7P3kpxSQ9/oaWZfe6V7zyDGA2e8CnlZgdGx/EUU7zj491n+KlNhvl7IqPvkKq/PXpdUPSGfNipAlf3x+VSlpI2OOnfMlSV1HQmIBCkssYePjuFsFh2Zp66vLW5RUt9npbMoxvJKxz3kN1nuxSZXLSHOPPz0dJ3u9flk8KVWX1XaGXkERCyI2SMjUcK8BJGRjd9FSw55sLvJjs9kR+FIL4/GTH+OnhQCytWRmkC+7jkGmpwPCvDMhGY1kz15AqWJycgupHfcJ4Uh3B1yny6n6qdf6J6kvZFMpcEAH4BUzZ1/dWUyT2pMcqDouq600H3ToyD+KvhSlmZT0ZFHXpMB9VDVqqGp+yZd7f2tdsTcX05O7ghW3RjswMUmHb21o4kRL643E6KDOcVEaeUnSZB53B+qmzJISAZ4+Ocg1OyPpD3plp2Zyxe0g3bu3luZSxPOl8EjPm4VF2nylgvbl5ltZUyAMFweAxQHnXz7st2kGmJcljk49NR+nx3dGapOwm21kJzzTfDXUHI766tOhjHvYgc3ng/xvspe9F1q5/eHhXvNp+eX4D4UoRRnjOvxTWzaOcTmH3knxx4UoGD83J8ceFe8zF+kL8U+FKEUJ/tKD9xqXA0eb1v1xyfHHhSd6D83J8ceFOGGH9Lj+I3hXcxDnAuo/Put4UrX2xiA1t1xS/KDwpW/a/mZvlR/LXvseHru4h+6/hXvMQfpsPxH8KVr7YCd+2/MzfKDwr1Xtc/eJj/FH8tKFvD+mw/Ef+WlLbQHjfQj9x/Ci19spCC9oT+DzY/xh/LXb9p1W8vyw/lpZtrcf26L4j+Feex4Oq8i+I/hS4HZ5zlru49jS5/xh/LSectv0eT5b7KcFvb9d7H8m3hXex7b9Oj9Eb+FPgBsPbddvJ8t9lK5y2/RX+W+ylCC0zhr9AP8JjXrQWuNL5T3cy1HH2wGzLb9Vs3pl+yu523/AEY/Knwruat8/han+G1KENt+lD5I0cBYkywn+z//AGHwpIeHP3j/AHmnDFbdV1n+EfGvBHb/AKQfkz40cAdHLEMnmRn9s148iY0iHxjXc3b5/CD8kfGuZIMff2P8P7aOBjRZT+THxjXUorEOEjfE+2up2B//2Q=="/>
          <p:cNvSpPr>
            <a:spLocks noChangeAspect="1" noChangeArrowheads="1"/>
          </p:cNvSpPr>
          <p:nvPr/>
        </p:nvSpPr>
        <p:spPr bwMode="auto">
          <a:xfrm>
            <a:off x="63500" y="-569913"/>
            <a:ext cx="148590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e U.S. Supreme Court chambers.">
            <a:hlinkClick r:id="rId2" tooltip="supremecour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738" y="1600200"/>
            <a:ext cx="5305062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r Emily.jpg"/>
          <p:cNvPicPr>
            <a:picLocks noChangeAspect="1"/>
          </p:cNvPicPr>
          <p:nvPr/>
        </p:nvPicPr>
        <p:blipFill>
          <a:blip r:embed="rId3" cstate="print"/>
          <a:srcRect t="8154"/>
          <a:stretch>
            <a:fillRect/>
          </a:stretch>
        </p:blipFill>
        <p:spPr>
          <a:xfrm>
            <a:off x="457200" y="1371600"/>
            <a:ext cx="7876915" cy="42915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2016: Where Will the Currently Uninsured Go?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124271"/>
            <a:ext cx="4779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Coloradans newly insured by 2016: </a:t>
            </a:r>
            <a:r>
              <a:rPr lang="en-US" b="1" dirty="0"/>
              <a:t>510,000</a:t>
            </a:r>
          </a:p>
          <a:p>
            <a:pPr algn="ctr"/>
            <a:r>
              <a:rPr lang="en-US" dirty="0"/>
              <a:t>Total Coloradans uninsured in 2016: </a:t>
            </a:r>
            <a:r>
              <a:rPr lang="en-US" b="1" dirty="0"/>
              <a:t>390,000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400800"/>
            <a:ext cx="520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Dr. Jonathan Gruber’s analysis for the Colorado Health Benefit Exchange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67200"/>
            <a:ext cx="4572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7244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1447800" cy="12003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Impacted by essential health benefits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4419600"/>
            <a:ext cx="0" cy="4572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Impacted by Essential Benefits in 2016?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00"/>
          <a:ext cx="5588000" cy="3876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Impacted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Not impacted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Small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firm employer sponsored insurance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340,000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Large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firm employer sponsored insurance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2,370,000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Individual market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(on and off Exchange)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620,000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Individual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market (grand-fathered)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70,000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960,000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2,440,000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352401"/>
            <a:ext cx="520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Dr. Jonathan Gruber’s analysis for the Colorado Health Benefit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735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health benefits will impact Medicaid for adults, but not for children.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9" descr="healthy food for vending machin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819400"/>
            <a:ext cx="2565199" cy="38402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30891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The ACA provides main concepts, without structure or guidelines.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Law? Outlining EHB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7406" y="3048000"/>
            <a:ext cx="838994" cy="762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274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Ambulatory patient services</a:t>
            </a:r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 flipV="1">
            <a:off x="4572000" y="37719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3581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services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44958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44196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Hospitalization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5800" y="49530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5105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 health/substance abuse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95800" y="51816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26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Rehabilitative and </a:t>
            </a:r>
          </a:p>
          <a:p>
            <a:r>
              <a:rPr lang="en-US" dirty="0" err="1"/>
              <a:t>habilitative</a:t>
            </a:r>
            <a:r>
              <a:rPr lang="en-US" dirty="0"/>
              <a:t> services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3124200" y="31242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4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Laboratory 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228600" y="3581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Prevention, wellness, </a:t>
            </a:r>
          </a:p>
          <a:p>
            <a:pPr algn="r"/>
            <a:r>
              <a:rPr lang="en-US" dirty="0"/>
              <a:t>chronic disease management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609600" y="4495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Pediatric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914400" y="5257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Maternity care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2895600" y="52578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3" idx="3"/>
          </p:cNvCxnSpPr>
          <p:nvPr/>
        </p:nvCxnSpPr>
        <p:spPr>
          <a:xfrm rot="10800000" flipV="1">
            <a:off x="2209800" y="4953000"/>
            <a:ext cx="1828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2590800" y="46482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895600" y="3962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048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Prescription drugs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7F7F7F"/>
                </a:solidFill>
              </a:rPr>
              <a:t>	</a:t>
            </a:r>
            <a:r>
              <a:rPr lang="en-US" sz="3400" dirty="0"/>
              <a:t>CHI is a trusted and leading source of credible health information for Colorado leaders. Our data and analysis is used to:</a:t>
            </a:r>
          </a:p>
          <a:p>
            <a:pPr lvl="1"/>
            <a:r>
              <a:rPr lang="en-US" dirty="0"/>
              <a:t>Inform policy</a:t>
            </a:r>
          </a:p>
          <a:p>
            <a:pPr lvl="1"/>
            <a:r>
              <a:rPr lang="en-US" dirty="0"/>
              <a:t>Contribute to effective implementation</a:t>
            </a:r>
          </a:p>
          <a:p>
            <a:pPr lvl="1"/>
            <a:r>
              <a:rPr lang="en-US" dirty="0"/>
              <a:t>Support state efforts to improve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B59-5C75-447E-AA7C-6994750593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Colorado Health Institute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5063872"/>
              </p:ext>
            </p:extLst>
          </p:nvPr>
        </p:nvGraphicFramePr>
        <p:xfrm>
          <a:off x="914400" y="4572000"/>
          <a:ext cx="7239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7150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00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best value?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43" y="4572000"/>
            <a:ext cx="20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premium: </a:t>
            </a:r>
          </a:p>
          <a:p>
            <a:pPr algn="ctr"/>
            <a:r>
              <a:rPr lang="en-US" dirty="0"/>
              <a:t>$500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447800"/>
            <a:ext cx="7585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Plan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133601"/>
            <a:ext cx="21336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Covers 50% of Rx drugs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$30 co-pay for physician visit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$1,000 deductible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2133600"/>
            <a:ext cx="21336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Covers 100% of Rx drugs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$0 co-pay for physician visit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$100 deductible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2133600"/>
            <a:ext cx="21336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Covers 50% of Rx drugs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$30 co-pay for physician visit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$500 deductible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1447800"/>
            <a:ext cx="75854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Plan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1447800"/>
            <a:ext cx="75854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Plan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638800"/>
            <a:ext cx="226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Actuarial value =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70%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5638800"/>
            <a:ext cx="226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Actuarial value =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80%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0" y="5638800"/>
            <a:ext cx="226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Actuarial value =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4572000"/>
            <a:ext cx="20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premium: </a:t>
            </a:r>
          </a:p>
          <a:p>
            <a:pPr algn="ctr"/>
            <a:r>
              <a:rPr lang="en-US" dirty="0"/>
              <a:t>$1,000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4572000"/>
            <a:ext cx="20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premium: </a:t>
            </a:r>
          </a:p>
          <a:p>
            <a:pPr algn="ctr"/>
            <a:r>
              <a:rPr lang="en-US" dirty="0"/>
              <a:t>$750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Law? Four Benefit Categories</a:t>
            </a:r>
          </a:p>
        </p:txBody>
      </p:sp>
      <p:pic>
        <p:nvPicPr>
          <p:cNvPr id="4" name="Picture 3" descr="game-awards-400.jpg"/>
          <p:cNvPicPr>
            <a:picLocks noChangeAspect="1"/>
          </p:cNvPicPr>
          <p:nvPr/>
        </p:nvPicPr>
        <p:blipFill>
          <a:blip r:embed="rId3" cstate="print"/>
          <a:srcRect b="29197"/>
          <a:stretch>
            <a:fillRect/>
          </a:stretch>
        </p:blipFill>
        <p:spPr>
          <a:xfrm rot="16200000">
            <a:off x="-1718427" y="3318628"/>
            <a:ext cx="5341856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1" y="1600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Platinum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plans cover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en-US" dirty="0"/>
              <a:t>of benefit costs.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9819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0160">
                  <a:solidFill>
                    <a:srgbClr val="C0BB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Gold</a:t>
            </a:r>
            <a:r>
              <a:rPr lang="en-US" sz="2800" dirty="0">
                <a:ln w="10160">
                  <a:solidFill>
                    <a:srgbClr val="C0BB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/>
              <a:t>plans cover </a:t>
            </a:r>
            <a:r>
              <a:rPr lang="en-US" sz="2800" dirty="0">
                <a:ln w="10160">
                  <a:solidFill>
                    <a:srgbClr val="C0BB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80% </a:t>
            </a:r>
            <a:r>
              <a:rPr lang="en-US" dirty="0"/>
              <a:t>of benefit costs.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1" y="4419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69696"/>
                </a:solidFill>
              </a:rPr>
              <a:t>Silver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plans cover </a:t>
            </a:r>
            <a:r>
              <a:rPr lang="en-US" sz="2800" b="1" dirty="0">
                <a:solidFill>
                  <a:srgbClr val="969696"/>
                </a:solidFill>
              </a:rPr>
              <a:t>70%</a:t>
            </a:r>
            <a:r>
              <a:rPr lang="en-US" dirty="0">
                <a:solidFill>
                  <a:srgbClr val="969696"/>
                </a:solidFill>
              </a:rPr>
              <a:t> </a:t>
            </a:r>
            <a:r>
              <a:rPr lang="en-US" dirty="0"/>
              <a:t>of benefit costs.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1" y="5791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75A2D"/>
                </a:solidFill>
              </a:rPr>
              <a:t>Bronze</a:t>
            </a:r>
            <a:r>
              <a:rPr lang="en-US" sz="2800" dirty="0"/>
              <a:t> </a:t>
            </a:r>
            <a:r>
              <a:rPr lang="en-US" dirty="0"/>
              <a:t>plans and cover </a:t>
            </a:r>
            <a:r>
              <a:rPr lang="en-US" sz="2800" b="1" dirty="0">
                <a:solidFill>
                  <a:srgbClr val="875A2D"/>
                </a:solidFill>
              </a:rPr>
              <a:t>60%</a:t>
            </a:r>
            <a:r>
              <a:rPr lang="en-US" dirty="0"/>
              <a:t> of benefit costs.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086600" y="1676400"/>
            <a:ext cx="685800" cy="472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48600" y="2971800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provide EHB and have out-of-pocket limits equal to HSA law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HHS commissions Institute of Medicine report – October 2011</a:t>
            </a:r>
          </a:p>
          <a:p>
            <a:pPr lvl="1"/>
            <a:r>
              <a:rPr lang="en-US" dirty="0"/>
              <a:t>Should reflect plans in small </a:t>
            </a:r>
            <a:br>
              <a:rPr lang="en-US" dirty="0"/>
            </a:br>
            <a:r>
              <a:rPr lang="en-US" dirty="0"/>
              <a:t>employer market</a:t>
            </a:r>
          </a:p>
          <a:p>
            <a:pPr lvl="1"/>
            <a:r>
              <a:rPr lang="en-US" dirty="0"/>
              <a:t>National premium target</a:t>
            </a:r>
          </a:p>
          <a:p>
            <a:pPr lvl="1"/>
            <a:r>
              <a:rPr lang="en-US" dirty="0"/>
              <a:t>Encouraged flexibility across states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Recommended public input</a:t>
            </a:r>
          </a:p>
          <a:p>
            <a:r>
              <a:rPr lang="en-US" dirty="0"/>
              <a:t>HHS holds stakeholder sessions to gather input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 HHS Took to Define EHB</a:t>
            </a:r>
          </a:p>
        </p:txBody>
      </p:sp>
      <p:pic>
        <p:nvPicPr>
          <p:cNvPr id="4" name="Picture 3" descr="essential-health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590800"/>
            <a:ext cx="1905000" cy="246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IOM Report: Policy Foundations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can choose from 4 benchmark plans: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/>
              <a:t>One of the three largest </a:t>
            </a:r>
            <a:r>
              <a:rPr lang="en-US" b="1" dirty="0">
                <a:solidFill>
                  <a:schemeClr val="tx2"/>
                </a:solidFill>
              </a:rPr>
              <a:t>small group </a:t>
            </a:r>
            <a:r>
              <a:rPr lang="en-US" dirty="0"/>
              <a:t>plans </a:t>
            </a:r>
            <a:r>
              <a:rPr lang="en-US" dirty="0">
                <a:solidFill>
                  <a:schemeClr val="accent4"/>
                </a:solidFill>
              </a:rPr>
              <a:t>*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/>
              <a:t>One of the three largest </a:t>
            </a:r>
            <a:r>
              <a:rPr lang="en-US" b="1" dirty="0">
                <a:solidFill>
                  <a:schemeClr val="tx2"/>
                </a:solidFill>
              </a:rPr>
              <a:t>state employee </a:t>
            </a:r>
            <a:r>
              <a:rPr lang="en-US" dirty="0"/>
              <a:t>health plans</a:t>
            </a:r>
            <a:endParaRPr lang="en-US" b="1" dirty="0"/>
          </a:p>
          <a:p>
            <a:pPr marL="907542" lvl="1" indent="-514350">
              <a:buFont typeface="+mj-lt"/>
              <a:buAutoNum type="arabicPeriod"/>
            </a:pPr>
            <a:r>
              <a:rPr lang="en-US" dirty="0"/>
              <a:t>One of the three largest </a:t>
            </a:r>
            <a:r>
              <a:rPr lang="en-US" b="1" dirty="0">
                <a:solidFill>
                  <a:schemeClr val="tx2"/>
                </a:solidFill>
              </a:rPr>
              <a:t>federal employee </a:t>
            </a:r>
            <a:r>
              <a:rPr lang="en-US" dirty="0"/>
              <a:t>health plan options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/>
              <a:t>The largest </a:t>
            </a:r>
            <a:r>
              <a:rPr lang="en-US" b="1" dirty="0">
                <a:solidFill>
                  <a:schemeClr val="tx2"/>
                </a:solidFill>
              </a:rPr>
              <a:t>HMO plan </a:t>
            </a:r>
            <a:r>
              <a:rPr lang="en-US" dirty="0"/>
              <a:t>offered in the commercial market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/>
              <a:t>What We Got: A Bulletin Leaving It Up To Colorado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096000"/>
            <a:ext cx="319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* Option recommended by HHS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This Means for Colorado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ghtrope.jpg"/>
          <p:cNvPicPr>
            <a:picLocks noChangeAspect="1"/>
          </p:cNvPicPr>
          <p:nvPr/>
        </p:nvPicPr>
        <p:blipFill>
          <a:blip r:embed="rId2" cstate="print"/>
          <a:srcRect t="3333" b="13333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Balancing Act</a:t>
            </a:r>
          </a:p>
        </p:txBody>
      </p:sp>
      <p:pic>
        <p:nvPicPr>
          <p:cNvPr id="4" name="Picture 3" descr="balance-scale-red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4600" y="1587500"/>
            <a:ext cx="4445000" cy="5270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200" y="1524000"/>
            <a:ext cx="2133600" cy="2133600"/>
          </a:xfrm>
          <a:prstGeom prst="ellipse">
            <a:avLst/>
          </a:prstGeom>
          <a:solidFill>
            <a:srgbClr val="560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2133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Comprehensiveness of services</a:t>
            </a:r>
          </a:p>
        </p:txBody>
      </p:sp>
      <p:sp>
        <p:nvSpPr>
          <p:cNvPr id="11" name="Oval 10"/>
          <p:cNvSpPr/>
          <p:nvPr/>
        </p:nvSpPr>
        <p:spPr>
          <a:xfrm>
            <a:off x="6553200" y="4419600"/>
            <a:ext cx="2133600" cy="2133600"/>
          </a:xfrm>
          <a:prstGeom prst="ellipse">
            <a:avLst/>
          </a:prstGeom>
          <a:solidFill>
            <a:srgbClr val="560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5334000"/>
            <a:ext cx="2133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Phase 1:</a:t>
            </a:r>
            <a:br>
              <a:rPr lang="en-US" dirty="0"/>
            </a:br>
            <a:r>
              <a:rPr lang="en-US" dirty="0"/>
              <a:t>Selecting A State Essential Health Benefit Plan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286000"/>
            <a:ext cx="1524000" cy="0"/>
          </a:xfrm>
          <a:prstGeom prst="line">
            <a:avLst/>
          </a:prstGeom>
          <a:ln w="28575" cmpd="sng">
            <a:solidFill>
              <a:srgbClr val="3B6E8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8200" y="1981200"/>
            <a:ext cx="1600200" cy="523220"/>
          </a:xfrm>
          <a:prstGeom prst="rect">
            <a:avLst/>
          </a:prstGeom>
          <a:noFill/>
          <a:ln w="28575" cmpd="sng">
            <a:solidFill>
              <a:srgbClr val="3B6E8F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Ambulatory Services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8200" y="2286000"/>
            <a:ext cx="1600200" cy="381000"/>
          </a:xfrm>
          <a:prstGeom prst="rect">
            <a:avLst/>
          </a:prstGeom>
          <a:solidFill>
            <a:srgbClr val="8EA9C1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Emergency Services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8200" y="2667000"/>
            <a:ext cx="1600200" cy="457200"/>
          </a:xfrm>
          <a:prstGeom prst="rect">
            <a:avLst/>
          </a:prstGeom>
          <a:solidFill>
            <a:srgbClr val="F6A01A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Hospitalization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8200" y="3124200"/>
            <a:ext cx="1600200" cy="381000"/>
          </a:xfrm>
          <a:prstGeom prst="rect">
            <a:avLst/>
          </a:prstGeom>
          <a:solidFill>
            <a:srgbClr val="F7C577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Maternity and Newborn Care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38200" y="3505200"/>
            <a:ext cx="1600200" cy="457200"/>
          </a:xfrm>
          <a:prstGeom prst="rect">
            <a:avLst/>
          </a:prstGeom>
          <a:solidFill>
            <a:srgbClr val="56004E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Mental Health and Substance Abuse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38200" y="3962400"/>
            <a:ext cx="1600200" cy="457200"/>
          </a:xfrm>
          <a:prstGeom prst="rect">
            <a:avLst/>
          </a:prstGeom>
          <a:solidFill>
            <a:srgbClr val="90648D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Prescription Drugs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38200" y="4419600"/>
            <a:ext cx="1600200" cy="457200"/>
          </a:xfrm>
          <a:prstGeom prst="rect">
            <a:avLst/>
          </a:prstGeom>
          <a:solidFill>
            <a:srgbClr val="817C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Rehabilitation and </a:t>
            </a:r>
            <a:r>
              <a:rPr lang="en-US" sz="1200" dirty="0" err="1">
                <a:solidFill>
                  <a:schemeClr val="bg1"/>
                </a:solidFill>
              </a:rPr>
              <a:t>Habilitative</a:t>
            </a:r>
            <a:r>
              <a:rPr lang="en-US" sz="1200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8200" y="4876800"/>
            <a:ext cx="1600200" cy="381000"/>
          </a:xfrm>
          <a:prstGeom prst="rect">
            <a:avLst/>
          </a:prstGeom>
          <a:solidFill>
            <a:srgbClr val="B7B26B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Laboratory Services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38200" y="5257800"/>
            <a:ext cx="1600200" cy="381000"/>
          </a:xfrm>
          <a:prstGeom prst="rect">
            <a:avLst/>
          </a:prstGeom>
          <a:solidFill>
            <a:srgbClr val="6F12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Preventive and  Wellness Services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8200" y="5638800"/>
            <a:ext cx="1600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Pediatric Services Including Oral and Vision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38200" y="1905000"/>
            <a:ext cx="1600200" cy="381000"/>
          </a:xfrm>
          <a:prstGeom prst="rect">
            <a:avLst/>
          </a:prstGeom>
          <a:solidFill>
            <a:srgbClr val="3B6E8F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Ambulatory Services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5800" y="121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Essential Health Benefit Required Categories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52800" y="1219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State Benchmark Plan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429000" y="2209800"/>
            <a:ext cx="1600200" cy="457200"/>
          </a:xfrm>
          <a:prstGeom prst="rect">
            <a:avLst/>
          </a:prstGeom>
          <a:solidFill>
            <a:srgbClr val="8EA9C1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Emergency Services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429000" y="2667000"/>
            <a:ext cx="1600200" cy="304800"/>
          </a:xfrm>
          <a:prstGeom prst="rect">
            <a:avLst/>
          </a:prstGeom>
          <a:solidFill>
            <a:srgbClr val="F6A01A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Hospitalization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429000" y="2971800"/>
            <a:ext cx="1600200" cy="533400"/>
          </a:xfrm>
          <a:prstGeom prst="rect">
            <a:avLst/>
          </a:prstGeom>
          <a:solidFill>
            <a:srgbClr val="F7C577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Maternity and Newborn Care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429000" y="3505200"/>
            <a:ext cx="1600200" cy="685800"/>
          </a:xfrm>
          <a:prstGeom prst="rect">
            <a:avLst/>
          </a:prstGeom>
          <a:solidFill>
            <a:srgbClr val="56004E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Mental Health and Substance Abuse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429000" y="4191000"/>
            <a:ext cx="1600200" cy="152400"/>
          </a:xfrm>
          <a:prstGeom prst="rect">
            <a:avLst/>
          </a:prstGeom>
          <a:solidFill>
            <a:srgbClr val="90648D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Prescription Drugs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429000" y="4343400"/>
            <a:ext cx="1600200" cy="457200"/>
          </a:xfrm>
          <a:prstGeom prst="rect">
            <a:avLst/>
          </a:prstGeom>
          <a:solidFill>
            <a:srgbClr val="817C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Rehabilitation and </a:t>
            </a:r>
            <a:r>
              <a:rPr lang="en-US" sz="1200" dirty="0" err="1">
                <a:solidFill>
                  <a:schemeClr val="bg1"/>
                </a:solidFill>
              </a:rPr>
              <a:t>Habilitative</a:t>
            </a:r>
            <a:r>
              <a:rPr lang="en-US" sz="1200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429000" y="4800600"/>
            <a:ext cx="1600200" cy="304800"/>
          </a:xfrm>
          <a:prstGeom prst="rect">
            <a:avLst/>
          </a:prstGeom>
          <a:solidFill>
            <a:srgbClr val="B7B26B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Laboratory Services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429000" y="5105400"/>
            <a:ext cx="1600200" cy="381000"/>
          </a:xfrm>
          <a:prstGeom prst="rect">
            <a:avLst/>
          </a:prstGeom>
          <a:solidFill>
            <a:srgbClr val="6F12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Preventive and  Wellness Services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429000" y="1905000"/>
            <a:ext cx="1600200" cy="381000"/>
          </a:xfrm>
          <a:prstGeom prst="rect">
            <a:avLst/>
          </a:prstGeom>
          <a:solidFill>
            <a:srgbClr val="3B6E8F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Ambulatory Services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29000" y="5486400"/>
            <a:ext cx="16002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Pediatric Services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9800" y="4953000"/>
            <a:ext cx="1600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Pediatric Oral and Vision</a:t>
            </a:r>
          </a:p>
        </p:txBody>
      </p:sp>
      <p:sp>
        <p:nvSpPr>
          <p:cNvPr id="55" name="Plus 54"/>
          <p:cNvSpPr/>
          <p:nvPr/>
        </p:nvSpPr>
        <p:spPr>
          <a:xfrm>
            <a:off x="5257800" y="4953000"/>
            <a:ext cx="609600" cy="457200"/>
          </a:xfrm>
          <a:prstGeom prst="mathPlus">
            <a:avLst/>
          </a:prstGeom>
          <a:solidFill>
            <a:schemeClr val="bg2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State Mandates Fit Within 10 Categories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6553200" y="1676400"/>
            <a:ext cx="1600200" cy="4419600"/>
            <a:chOff x="3352800" y="1905000"/>
            <a:chExt cx="1600200" cy="3810000"/>
          </a:xfrm>
        </p:grpSpPr>
        <p:sp>
          <p:nvSpPr>
            <p:cNvPr id="44" name="Rectangle 43"/>
            <p:cNvSpPr/>
            <p:nvPr/>
          </p:nvSpPr>
          <p:spPr>
            <a:xfrm>
              <a:off x="3352800" y="2286000"/>
              <a:ext cx="1600200" cy="381000"/>
            </a:xfrm>
            <a:prstGeom prst="rect">
              <a:avLst/>
            </a:prstGeom>
            <a:solidFill>
              <a:srgbClr val="8EA9C1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Emergency Services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52800" y="2667000"/>
              <a:ext cx="1600200" cy="381000"/>
            </a:xfrm>
            <a:prstGeom prst="rect">
              <a:avLst/>
            </a:prstGeom>
            <a:solidFill>
              <a:srgbClr val="F6A01A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Hospitalization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52800" y="3048000"/>
              <a:ext cx="1600200" cy="381000"/>
            </a:xfrm>
            <a:prstGeom prst="rect">
              <a:avLst/>
            </a:prstGeom>
            <a:solidFill>
              <a:srgbClr val="F7C577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Maternity and Newborn Care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3429000"/>
              <a:ext cx="1600200" cy="381000"/>
            </a:xfrm>
            <a:prstGeom prst="rect">
              <a:avLst/>
            </a:prstGeom>
            <a:solidFill>
              <a:srgbClr val="56004E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Mental Health and Substance Abuse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52800" y="3810000"/>
              <a:ext cx="1600200" cy="381000"/>
            </a:xfrm>
            <a:prstGeom prst="rect">
              <a:avLst/>
            </a:prstGeom>
            <a:solidFill>
              <a:srgbClr val="90648D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Prescription Drugs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52800" y="4191000"/>
              <a:ext cx="1600200" cy="381000"/>
            </a:xfrm>
            <a:prstGeom prst="rect">
              <a:avLst/>
            </a:prstGeom>
            <a:solidFill>
              <a:srgbClr val="817C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Rehabilitation and </a:t>
              </a:r>
              <a:r>
                <a:rPr lang="en-US" sz="1200" dirty="0" err="1">
                  <a:solidFill>
                    <a:schemeClr val="bg1"/>
                  </a:solidFill>
                </a:rPr>
                <a:t>Habilitative</a:t>
              </a:r>
              <a:r>
                <a:rPr lang="en-US" sz="1200" dirty="0">
                  <a:solidFill>
                    <a:schemeClr val="bg1"/>
                  </a:solidFill>
                </a:rPr>
                <a:t> Services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52800" y="4572000"/>
              <a:ext cx="1600200" cy="381000"/>
            </a:xfrm>
            <a:prstGeom prst="rect">
              <a:avLst/>
            </a:prstGeom>
            <a:solidFill>
              <a:srgbClr val="B7B26B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Laboratory Services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52800" y="4953000"/>
              <a:ext cx="1600200" cy="381000"/>
            </a:xfrm>
            <a:prstGeom prst="rect">
              <a:avLst/>
            </a:prstGeom>
            <a:solidFill>
              <a:srgbClr val="6F12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Preventive and  Wellness Services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800" y="5334000"/>
              <a:ext cx="1600200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Pediatric services Including Oral and Vision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2800" y="1905000"/>
              <a:ext cx="1600200" cy="381000"/>
            </a:xfrm>
            <a:prstGeom prst="rect">
              <a:avLst/>
            </a:prstGeom>
            <a:solidFill>
              <a:srgbClr val="3B6E8F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Ambulatory Services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638800" y="1219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Essential Health Benefit Categories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1905000"/>
            <a:ext cx="369370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/>
              <a:t>Newborn Coverage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48 hour hospitalization after birth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96 hour hospitalization after C-section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Cleft palate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Medical food for inherited disorders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/>
              <a:t>Autism Spectrum Disorders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Congenital Anomalies and Defects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Complications of pregnancy and childbirth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Maternity Care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Hospice and home health coverage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Alcoholism treatment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Prostate cancer screening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/>
              <a:t>Diabetes care and equipment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/>
              <a:t>Mental health parity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4400" y="2971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Which categories do these fit in?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3657600" y="1828800"/>
            <a:ext cx="1066800" cy="381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" y="6400800"/>
            <a:ext cx="745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DOI: there are 34 state mandates on health insurance benefits as of 1/1/2012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733800" y="1447800"/>
            <a:ext cx="1600200" cy="4876800"/>
            <a:chOff x="3352800" y="1905000"/>
            <a:chExt cx="1600200" cy="3870476"/>
          </a:xfrm>
        </p:grpSpPr>
        <p:sp>
          <p:nvSpPr>
            <p:cNvPr id="5" name="Rectangle 4"/>
            <p:cNvSpPr/>
            <p:nvPr/>
          </p:nvSpPr>
          <p:spPr>
            <a:xfrm>
              <a:off x="3352800" y="2286000"/>
              <a:ext cx="1600200" cy="381000"/>
            </a:xfrm>
            <a:prstGeom prst="rect">
              <a:avLst/>
            </a:prstGeom>
            <a:solidFill>
              <a:srgbClr val="8EA9C1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Emergency Services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2667000"/>
              <a:ext cx="1600200" cy="381000"/>
            </a:xfrm>
            <a:prstGeom prst="rect">
              <a:avLst/>
            </a:prstGeom>
            <a:solidFill>
              <a:srgbClr val="F6A01A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Hospitalization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3048000"/>
              <a:ext cx="1600200" cy="381000"/>
            </a:xfrm>
            <a:prstGeom prst="rect">
              <a:avLst/>
            </a:prstGeom>
            <a:solidFill>
              <a:srgbClr val="F7C577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Maternity and Newborn Care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800" y="3429000"/>
              <a:ext cx="1600200" cy="381000"/>
            </a:xfrm>
            <a:prstGeom prst="rect">
              <a:avLst/>
            </a:prstGeom>
            <a:solidFill>
              <a:srgbClr val="56004E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Mental Health and Substance Abuse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3810000"/>
              <a:ext cx="1600200" cy="381000"/>
            </a:xfrm>
            <a:prstGeom prst="rect">
              <a:avLst/>
            </a:prstGeom>
            <a:solidFill>
              <a:srgbClr val="90648D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Prescription Drugs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2800" y="4191000"/>
              <a:ext cx="1600200" cy="381000"/>
            </a:xfrm>
            <a:prstGeom prst="rect">
              <a:avLst/>
            </a:prstGeom>
            <a:solidFill>
              <a:srgbClr val="817C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Rehabilitation and </a:t>
              </a:r>
              <a:r>
                <a:rPr lang="en-US" sz="1200" dirty="0" err="1">
                  <a:solidFill>
                    <a:schemeClr val="bg1"/>
                  </a:solidFill>
                </a:rPr>
                <a:t>Habilitative</a:t>
              </a:r>
              <a:r>
                <a:rPr lang="en-US" sz="1200" dirty="0">
                  <a:solidFill>
                    <a:schemeClr val="bg1"/>
                  </a:solidFill>
                </a:rPr>
                <a:t> Services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4572000"/>
              <a:ext cx="1600200" cy="381000"/>
            </a:xfrm>
            <a:prstGeom prst="rect">
              <a:avLst/>
            </a:prstGeom>
            <a:solidFill>
              <a:srgbClr val="B7B26B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Laboratory Services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4953000"/>
              <a:ext cx="1600200" cy="381000"/>
            </a:xfrm>
            <a:prstGeom prst="rect">
              <a:avLst/>
            </a:prstGeom>
            <a:solidFill>
              <a:srgbClr val="6F12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Preventive and  Wellness Services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2800" y="5334000"/>
              <a:ext cx="1600200" cy="4414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Pediatric services Including Oral and 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Vision Care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2800" y="1905000"/>
              <a:ext cx="1600200" cy="381000"/>
            </a:xfrm>
            <a:prstGeom prst="rect">
              <a:avLst/>
            </a:prstGeom>
            <a:solidFill>
              <a:srgbClr val="3B6E8F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Ambulatory Services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Phase 2: </a:t>
            </a:r>
            <a:b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Decisions About Specific Services and Cost sharing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2362200"/>
            <a:ext cx="236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Limits to hospital days?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322522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Limits on number of therapy visits?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373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Limits on types and number of oral health visits?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64124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HHS will be releasing additional guidance on cost sharing.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000" y="5678269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6" idx="1"/>
          </p:cNvCxnSpPr>
          <p:nvPr/>
        </p:nvCxnSpPr>
        <p:spPr>
          <a:xfrm flipV="1">
            <a:off x="2743200" y="2647950"/>
            <a:ext cx="9906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86400" y="3606225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3600" y="5345668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Women’s health services?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5486400" y="5498068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581400"/>
            <a:ext cx="301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Behavioral health treatment?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895600" y="3581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38379" y="4306669"/>
            <a:ext cx="264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In-patient rehabilitative services?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486400" y="453526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9900-39E9-4924-BCB6-4886FD8B0D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2012 Health Policy Roundtables for Legislators</a:t>
            </a:r>
            <a:endParaRPr lang="en-US" b="1" dirty="0">
              <a:solidFill>
                <a:srgbClr val="90648D"/>
              </a:solidFill>
            </a:endParaRPr>
          </a:p>
          <a:p>
            <a:pPr>
              <a:buNone/>
            </a:pPr>
            <a:endParaRPr lang="en-US" sz="1000" b="1" dirty="0">
              <a:solidFill>
                <a:srgbClr val="90648D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chemeClr val="accent4"/>
                </a:solidFill>
              </a:rPr>
              <a:t>February 2nd</a:t>
            </a:r>
            <a:r>
              <a:rPr lang="en-US" sz="2800" b="1" dirty="0">
                <a:solidFill>
                  <a:srgbClr val="90648D"/>
                </a:solidFill>
              </a:rPr>
              <a:t>:  </a:t>
            </a:r>
            <a:r>
              <a:rPr lang="en-US" sz="2800" b="1" dirty="0"/>
              <a:t>Essential Health Benefits</a:t>
            </a:r>
          </a:p>
          <a:p>
            <a:pPr>
              <a:buNone/>
            </a:pPr>
            <a:endParaRPr lang="en-US" sz="1000" b="1" dirty="0">
              <a:solidFill>
                <a:srgbClr val="90648D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chemeClr val="accent4"/>
                </a:solidFill>
              </a:rPr>
              <a:t>February 16th:  </a:t>
            </a:r>
            <a:r>
              <a:rPr lang="en-US" sz="2800" b="1" dirty="0"/>
              <a:t>Reining in Growth in Health Spending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2800" b="1" dirty="0">
                <a:solidFill>
                  <a:schemeClr val="accent4"/>
                </a:solidFill>
              </a:rPr>
              <a:t>March 1st:  </a:t>
            </a:r>
            <a:r>
              <a:rPr lang="en-US" sz="2800" b="1" dirty="0"/>
              <a:t>Cost Containment through Care Coordination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2800" b="1" dirty="0">
                <a:solidFill>
                  <a:schemeClr val="accent4"/>
                </a:solidFill>
              </a:rPr>
              <a:t>March 15th:  </a:t>
            </a:r>
            <a:r>
              <a:rPr lang="en-US" sz="2800" b="1" dirty="0"/>
              <a:t>The Boomer Challenge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Pediatric dental and vision care</a:t>
            </a:r>
          </a:p>
          <a:p>
            <a:r>
              <a:rPr lang="en-US" dirty="0"/>
              <a:t>Bariatric issues</a:t>
            </a:r>
          </a:p>
          <a:p>
            <a:r>
              <a:rPr lang="en-US" dirty="0"/>
              <a:t>Hearing aids</a:t>
            </a:r>
          </a:p>
          <a:p>
            <a:r>
              <a:rPr lang="en-US" dirty="0"/>
              <a:t>In Vitro fertilization</a:t>
            </a:r>
          </a:p>
          <a:p>
            <a:r>
              <a:rPr lang="en-US" b="1" dirty="0">
                <a:solidFill>
                  <a:schemeClr val="accent4"/>
                </a:solidFill>
              </a:rPr>
              <a:t>Autism: Applied behavior analysis therapy</a:t>
            </a:r>
          </a:p>
          <a:p>
            <a:r>
              <a:rPr lang="en-US" dirty="0" err="1"/>
              <a:t>Habilitative</a:t>
            </a:r>
            <a:r>
              <a:rPr lang="en-US" dirty="0"/>
              <a:t> services</a:t>
            </a:r>
          </a:p>
          <a:p>
            <a:r>
              <a:rPr lang="en-US" dirty="0"/>
              <a:t>Behavioral health and substance abuse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there variation across markets?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16200000" flipV="1">
            <a:off x="6762750" y="1543050"/>
            <a:ext cx="5334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rot="5400000">
            <a:off x="6781115" y="3009216"/>
            <a:ext cx="801471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2514600"/>
            <a:ext cx="1447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Key issues in Colorado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2534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 at Hand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Ahead: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COHBE &amp; DOI submit comments to HHS</a:t>
            </a:r>
          </a:p>
          <a:p>
            <a:pPr algn="ctr"/>
            <a:r>
              <a:rPr lang="en-US" b="1" dirty="0"/>
              <a:t>(January 31)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Final decision due to insurance plans</a:t>
            </a:r>
          </a:p>
          <a:p>
            <a:pPr algn="ctr"/>
            <a:r>
              <a:rPr lang="en-US" b="1" dirty="0"/>
              <a:t>(Quarter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4759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Stakeholder meetings held by COHBE &amp; DOI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2667000"/>
            <a:ext cx="0" cy="8382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2743200"/>
            <a:ext cx="0" cy="8382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5400000">
            <a:off x="2933700" y="3162300"/>
            <a:ext cx="381000" cy="3657600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367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Ahead: 2013 and Beyond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9718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2014 - 2015</a:t>
            </a:r>
          </a:p>
          <a:p>
            <a:pPr algn="ctr"/>
            <a:r>
              <a:rPr lang="en-US" dirty="0"/>
              <a:t>Federal government covers difference between Colorado mandates and federal mandates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143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2016</a:t>
            </a:r>
          </a:p>
          <a:p>
            <a:pPr algn="ctr"/>
            <a:r>
              <a:rPr lang="en-US" dirty="0"/>
              <a:t>Colorado may be required to cover cost of difference between state &amp; federal mandates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91400" y="2590800"/>
            <a:ext cx="0" cy="11430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3733800"/>
            <a:ext cx="0" cy="11430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330891"/>
          </a:xfrm>
        </p:spPr>
        <p:txBody>
          <a:bodyPr/>
          <a:lstStyle/>
          <a:p>
            <a:pPr marL="457200" indent="-457200"/>
            <a:r>
              <a:rPr lang="en-US" dirty="0"/>
              <a:t>DOI and COHBE will host forums to inform and receive public comments</a:t>
            </a:r>
          </a:p>
          <a:p>
            <a:pPr marL="457200" indent="-457200"/>
            <a:r>
              <a:rPr lang="en-US" dirty="0"/>
              <a:t>DOI &amp; COHBE not pushing legislation in 2012</a:t>
            </a:r>
          </a:p>
          <a:p>
            <a:pPr marL="457200" indent="-457200"/>
            <a:r>
              <a:rPr lang="en-US" dirty="0"/>
              <a:t>Important issue for constituents </a:t>
            </a:r>
          </a:p>
          <a:p>
            <a:pPr marL="457200" indent="-457200">
              <a:buNone/>
            </a:pPr>
            <a:r>
              <a:rPr lang="en-US" dirty="0"/>
              <a:t>	and stakeholders </a:t>
            </a:r>
          </a:p>
          <a:p>
            <a:pPr marL="457200" indent="-457200">
              <a:buNone/>
            </a:pPr>
            <a:r>
              <a:rPr lang="en-US" dirty="0"/>
              <a:t>	across Colorado</a:t>
            </a:r>
          </a:p>
          <a:p>
            <a:pPr marL="457200" indent="-4572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We’re Going to Have This Discussion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335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HHS Secretary Kathleen Sebelius at a stakeholder meeting in Denver in November 2011.</a:t>
            </a:r>
          </a:p>
          <a:p>
            <a:pPr algn="r"/>
            <a:endParaRPr lang="en-US" sz="1100" dirty="0"/>
          </a:p>
          <a:p>
            <a:pPr algn="r"/>
            <a:r>
              <a:rPr lang="en-US" sz="1100" dirty="0"/>
              <a:t>Source: Health Policy Solutions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077200" y="5791200"/>
            <a:ext cx="1066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beliusshotwithwomaninwheelchai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962400"/>
            <a:ext cx="4667248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36509"/>
            <a:ext cx="8763000" cy="4483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Reining in Growth in Health Spending</a:t>
            </a:r>
          </a:p>
          <a:p>
            <a:r>
              <a:rPr lang="en-US" sz="2400" dirty="0"/>
              <a:t>What are the drivers of health care cost growth in Colorado?</a:t>
            </a:r>
          </a:p>
          <a:p>
            <a:r>
              <a:rPr lang="en-US" sz="2400" dirty="0"/>
              <a:t>What can be done to address cost drivers?   </a:t>
            </a:r>
          </a:p>
          <a:p>
            <a:r>
              <a:rPr lang="en-US" sz="2400" dirty="0"/>
              <a:t>What’s happening in Colorado?  </a:t>
            </a:r>
          </a:p>
          <a:p>
            <a:endParaRPr lang="en-US" sz="2400" dirty="0"/>
          </a:p>
          <a:p>
            <a:endParaRPr lang="en-US" sz="28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Event: February 16</a:t>
            </a:r>
            <a:r>
              <a:rPr lang="en-US" baseline="30000" dirty="0"/>
              <a:t>th</a:t>
            </a:r>
            <a:endParaRPr lang="en-US" dirty="0"/>
          </a:p>
        </p:txBody>
      </p:sp>
      <p:pic>
        <p:nvPicPr>
          <p:cNvPr id="5" name="Content Placeholder 3" descr="National Health Care Spending GDP.jpg"/>
          <p:cNvPicPr>
            <a:picLocks noChangeAspect="1"/>
          </p:cNvPicPr>
          <p:nvPr/>
        </p:nvPicPr>
        <p:blipFill>
          <a:blip r:embed="rId3" cstate="print"/>
          <a:srcRect l="5660"/>
          <a:stretch>
            <a:fillRect/>
          </a:stretch>
        </p:blipFill>
        <p:spPr>
          <a:xfrm>
            <a:off x="2547611" y="3532896"/>
            <a:ext cx="4157990" cy="3248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12094" y="3902587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50000"/>
                  </a:schemeClr>
                </a:solidFill>
              </a:rPr>
              <a:t>National Health Care Spending as % of GDP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YWCA_baby_health_check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386" b="1238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Michele Lueck  	720.382.7073	</a:t>
            </a:r>
            <a:r>
              <a:rPr lang="en-US" dirty="0">
                <a:hlinkClick r:id="rId4"/>
              </a:rPr>
              <a:t>lueckm@coloradohealthinstitute.org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876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Source</a:t>
            </a:r>
            <a:r>
              <a:rPr lang="en-US" sz="1000" dirty="0"/>
              <a:t>: The Henry M. Rhoads Photograph Collection, Denver Public Library Digital Collections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Health Benefits: The Big Idea</a:t>
            </a:r>
          </a:p>
          <a:p>
            <a:r>
              <a:rPr lang="en-US" dirty="0"/>
              <a:t>What Health Reform Says About Essential Health Benefits</a:t>
            </a:r>
          </a:p>
          <a:p>
            <a:r>
              <a:rPr lang="en-US" dirty="0"/>
              <a:t>What This Means for Colorado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At Stake?</a:t>
            </a:r>
          </a:p>
        </p:txBody>
      </p:sp>
      <p:pic>
        <p:nvPicPr>
          <p:cNvPr id="1026" name="Picture 2" descr="C:\Users\lueckm\AppData\Local\Microsoft\Windows\Temporary Internet Files\Content.Outlook\H6IKLMR2\WC3 Cafe.jpg"/>
          <p:cNvPicPr>
            <a:picLocks noChangeAspect="1" noChangeArrowheads="1"/>
          </p:cNvPicPr>
          <p:nvPr/>
        </p:nvPicPr>
        <p:blipFill>
          <a:blip r:embed="rId2" cstate="print"/>
          <a:srcRect b="3150"/>
          <a:stretch>
            <a:fillRect/>
          </a:stretch>
        </p:blipFill>
        <p:spPr bwMode="auto">
          <a:xfrm>
            <a:off x="304800" y="1409700"/>
            <a:ext cx="8602133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Profile of a Community</a:t>
            </a:r>
          </a:p>
        </p:txBody>
      </p:sp>
      <p:pic>
        <p:nvPicPr>
          <p:cNvPr id="2050" name="Picture 2" descr="C:\Users\lueckm\AppData\Local\Microsoft\Windows\Temporary Internet Files\Content.Outlook\H6IKLMR2\Woody Creek trailer with ski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599715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Clinic</a:t>
            </a:r>
          </a:p>
        </p:txBody>
      </p:sp>
      <p:pic>
        <p:nvPicPr>
          <p:cNvPr id="3074" name="Picture 2" descr="C:\Users\lueckm\AppData\Local\Microsoft\Windows\Temporary Internet Files\Content.Outlook\H6IKLMR2\Peg O'Brien with Clifton Prince at Woody Creek clinic for 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34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Clinic and Cafe</a:t>
            </a:r>
          </a:p>
        </p:txBody>
      </p:sp>
      <p:pic>
        <p:nvPicPr>
          <p:cNvPr id="4098" name="Picture 2" descr="C:\Users\lueckm\AppData\Local\Microsoft\Windows\Temporary Internet Files\Content.Outlook\H6IKLMR2\Mary takes ultrasound image of Clifton's toe.jpg"/>
          <p:cNvPicPr>
            <a:picLocks noChangeAspect="1" noChangeArrowheads="1"/>
          </p:cNvPicPr>
          <p:nvPr/>
        </p:nvPicPr>
        <p:blipFill>
          <a:blip r:embed="rId2" cstate="print"/>
          <a:srcRect b="2302"/>
          <a:stretch>
            <a:fillRect/>
          </a:stretch>
        </p:blipFill>
        <p:spPr bwMode="auto">
          <a:xfrm>
            <a:off x="381000" y="1371600"/>
            <a:ext cx="8458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Pitkin County – One of Highest Rates of Uninsured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075488" y="1447800"/>
            <a:ext cx="20685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1B4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en-US" sz="2000" dirty="0"/>
              <a:t>829,000</a:t>
            </a:r>
          </a:p>
          <a:p>
            <a:pPr>
              <a:buNone/>
              <a:defRPr/>
            </a:pPr>
            <a:r>
              <a:rPr lang="en-US" sz="2000" dirty="0"/>
              <a:t>Coloradans </a:t>
            </a:r>
          </a:p>
          <a:p>
            <a:pPr>
              <a:buNone/>
              <a:defRPr/>
            </a:pPr>
            <a:r>
              <a:rPr lang="en-US" sz="2000" dirty="0"/>
              <a:t>	16% of           population 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buNone/>
              <a:defRPr/>
            </a:pPr>
            <a:r>
              <a:rPr lang="en-US" sz="2000" dirty="0"/>
              <a:t>Up from 678,000</a:t>
            </a:r>
          </a:p>
          <a:p>
            <a:pPr>
              <a:buNone/>
              <a:defRPr/>
            </a:pPr>
            <a:r>
              <a:rPr lang="en-US" sz="2000" dirty="0"/>
              <a:t>Coloradans	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/>
              <a:t>14% of population (2008-2009) </a:t>
            </a:r>
          </a:p>
        </p:txBody>
      </p:sp>
      <p:pic>
        <p:nvPicPr>
          <p:cNvPr id="6" name="Picture 5" descr="pitk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6626352" cy="5248656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447802" y="3124202"/>
            <a:ext cx="914397" cy="380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2819400"/>
            <a:ext cx="14328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Pitkin County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3211</TotalTime>
  <Words>1319</Words>
  <Application>Microsoft Office PowerPoint</Application>
  <PresentationFormat>On-screen Show (4:3)</PresentationFormat>
  <Paragraphs>360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Ebrima</vt:lpstr>
      <vt:lpstr>Wingdings</vt:lpstr>
      <vt:lpstr>Wingdings 2</vt:lpstr>
      <vt:lpstr>ヒラギノ角ゴ Pro W3</vt:lpstr>
      <vt:lpstr>CHI PP Template 2012</vt:lpstr>
      <vt:lpstr>Essential  Health Benefits</vt:lpstr>
      <vt:lpstr>The Colorado Health Institute</vt:lpstr>
      <vt:lpstr>Welcome!</vt:lpstr>
      <vt:lpstr>Today’s Discussion </vt:lpstr>
      <vt:lpstr>What’s At Stake?</vt:lpstr>
      <vt:lpstr>A Profile of a Community</vt:lpstr>
      <vt:lpstr>A New Clinic</vt:lpstr>
      <vt:lpstr>Medical Clinic and Cafe</vt:lpstr>
      <vt:lpstr>Pitkin County – One of Highest Rates of Uninsured</vt:lpstr>
      <vt:lpstr>PowerPoint Presentation</vt:lpstr>
      <vt:lpstr>Vending Machines and Health Insurance</vt:lpstr>
      <vt:lpstr>Vending Machines and Health Insurance</vt:lpstr>
      <vt:lpstr>The Challenge of Defining Essential Health Benefits</vt:lpstr>
      <vt:lpstr>Why Essential Health Benefits are Important</vt:lpstr>
      <vt:lpstr>PowerPoint Presentation</vt:lpstr>
      <vt:lpstr>What’s Really at Issue: Federal Reform</vt:lpstr>
      <vt:lpstr>2016: Where Will the Currently Uninsured Go?</vt:lpstr>
      <vt:lpstr>Who is Impacted by Essential Benefits in 2016?</vt:lpstr>
      <vt:lpstr>What’s In the Law? Outlining EHB</vt:lpstr>
      <vt:lpstr>Which is the best value? </vt:lpstr>
      <vt:lpstr>What’s In the Law? Four Benefit Categories</vt:lpstr>
      <vt:lpstr>The Approach HHS Took to Define EHB</vt:lpstr>
      <vt:lpstr>IOM Report: Policy Foundations</vt:lpstr>
      <vt:lpstr>What We Got: A Bulletin Leaving It Up To Colorado</vt:lpstr>
      <vt:lpstr>PowerPoint Presentation</vt:lpstr>
      <vt:lpstr>The Big Balancing Act</vt:lpstr>
      <vt:lpstr>Phase 1: Selecting A State Essential Health Benefit Plan</vt:lpstr>
      <vt:lpstr>Many State Mandates Fit Within 10 Categories</vt:lpstr>
      <vt:lpstr>PowerPoint Presentation</vt:lpstr>
      <vt:lpstr>Where is there variation across markets?</vt:lpstr>
      <vt:lpstr>PowerPoint Presentation</vt:lpstr>
      <vt:lpstr>The Road Ahead: 2012</vt:lpstr>
      <vt:lpstr>The Road Ahead: 2013 and Beyond</vt:lpstr>
      <vt:lpstr>How We’re Going to Have This Discussion </vt:lpstr>
      <vt:lpstr>Next Event: February 16th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King</dc:creator>
  <cp:lastModifiedBy>Tamara Keeney</cp:lastModifiedBy>
  <cp:revision>249</cp:revision>
  <dcterms:created xsi:type="dcterms:W3CDTF">2012-01-17T20:19:48Z</dcterms:created>
  <dcterms:modified xsi:type="dcterms:W3CDTF">2017-04-17T18:34:22Z</dcterms:modified>
</cp:coreProperties>
</file>